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2.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3" r:id="rId2"/>
    <p:sldMasterId id="2147483778" r:id="rId3"/>
  </p:sldMasterIdLst>
  <p:notesMasterIdLst>
    <p:notesMasterId r:id="rId49"/>
  </p:notesMasterIdLst>
  <p:handoutMasterIdLst>
    <p:handoutMasterId r:id="rId50"/>
  </p:handoutMasterIdLst>
  <p:sldIdLst>
    <p:sldId id="324" r:id="rId4"/>
    <p:sldId id="355" r:id="rId5"/>
    <p:sldId id="375" r:id="rId6"/>
    <p:sldId id="378" r:id="rId7"/>
    <p:sldId id="2147480980" r:id="rId8"/>
    <p:sldId id="330" r:id="rId9"/>
    <p:sldId id="379" r:id="rId10"/>
    <p:sldId id="301" r:id="rId11"/>
    <p:sldId id="2147480979" r:id="rId12"/>
    <p:sldId id="329" r:id="rId13"/>
    <p:sldId id="2147480976" r:id="rId14"/>
    <p:sldId id="2147480977" r:id="rId15"/>
    <p:sldId id="2147480978" r:id="rId16"/>
    <p:sldId id="256" r:id="rId17"/>
    <p:sldId id="2147480963" r:id="rId18"/>
    <p:sldId id="2147480964" r:id="rId19"/>
    <p:sldId id="2147480966" r:id="rId20"/>
    <p:sldId id="257" r:id="rId21"/>
    <p:sldId id="2147480967" r:id="rId22"/>
    <p:sldId id="2147480968" r:id="rId23"/>
    <p:sldId id="2147480970" r:id="rId24"/>
    <p:sldId id="2147480960" r:id="rId25"/>
    <p:sldId id="2147480971" r:id="rId26"/>
    <p:sldId id="318" r:id="rId27"/>
    <p:sldId id="336" r:id="rId28"/>
    <p:sldId id="328" r:id="rId29"/>
    <p:sldId id="2147480975" r:id="rId30"/>
    <p:sldId id="2147480961" r:id="rId31"/>
    <p:sldId id="2147480972" r:id="rId32"/>
    <p:sldId id="2147480974" r:id="rId33"/>
    <p:sldId id="261" r:id="rId34"/>
    <p:sldId id="386" r:id="rId35"/>
    <p:sldId id="335" r:id="rId36"/>
    <p:sldId id="364" r:id="rId37"/>
    <p:sldId id="367" r:id="rId38"/>
    <p:sldId id="339" r:id="rId39"/>
    <p:sldId id="359" r:id="rId40"/>
    <p:sldId id="353" r:id="rId41"/>
    <p:sldId id="338" r:id="rId42"/>
    <p:sldId id="258" r:id="rId43"/>
    <p:sldId id="274" r:id="rId44"/>
    <p:sldId id="2147480973" r:id="rId45"/>
    <p:sldId id="384" r:id="rId46"/>
    <p:sldId id="385" r:id="rId47"/>
    <p:sldId id="31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301"/>
    <a:srgbClr val="003854"/>
    <a:srgbClr val="F7AE80"/>
    <a:srgbClr val="129180"/>
    <a:srgbClr val="12D0FF"/>
    <a:srgbClr val="127001"/>
    <a:srgbClr val="FF8701"/>
    <a:srgbClr val="00A7FA"/>
    <a:srgbClr val="325F7B"/>
    <a:srgbClr val="12C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Estilo Claro 1 - Ênfas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Estilo Claro 1 - Ênfase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12" autoAdjust="0"/>
    <p:restoredTop sz="93351" autoAdjust="0"/>
  </p:normalViewPr>
  <p:slideViewPr>
    <p:cSldViewPr snapToGrid="0" snapToObjects="1">
      <p:cViewPr varScale="1">
        <p:scale>
          <a:sx n="63" d="100"/>
          <a:sy n="63" d="100"/>
        </p:scale>
        <p:origin x="700" y="56"/>
      </p:cViewPr>
      <p:guideLst/>
    </p:cSldViewPr>
  </p:slideViewPr>
  <p:notesTextViewPr>
    <p:cViewPr>
      <p:scale>
        <a:sx n="1" d="1"/>
        <a:sy n="1" d="1"/>
      </p:scale>
      <p:origin x="0" y="0"/>
    </p:cViewPr>
  </p:notesTextViewPr>
  <p:sorterViewPr>
    <p:cViewPr>
      <p:scale>
        <a:sx n="63" d="100"/>
        <a:sy n="63" d="100"/>
      </p:scale>
      <p:origin x="0" y="-104"/>
    </p:cViewPr>
  </p:sorterViewPr>
  <p:notesViewPr>
    <p:cSldViewPr snapToGrid="0" snapToObjects="1">
      <p:cViewPr varScale="1">
        <p:scale>
          <a:sx n="85" d="100"/>
          <a:sy n="85" d="100"/>
        </p:scale>
        <p:origin x="3804"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 /><Relationship Id="rId18" Type="http://schemas.openxmlformats.org/officeDocument/2006/relationships/slide" Target="slides/slide15.xml" /><Relationship Id="rId26" Type="http://schemas.openxmlformats.org/officeDocument/2006/relationships/slide" Target="slides/slide23.xml" /><Relationship Id="rId39" Type="http://schemas.openxmlformats.org/officeDocument/2006/relationships/slide" Target="slides/slide36.xml" /><Relationship Id="rId3" Type="http://schemas.openxmlformats.org/officeDocument/2006/relationships/slideMaster" Target="slideMasters/slideMaster3.xml" /><Relationship Id="rId21" Type="http://schemas.openxmlformats.org/officeDocument/2006/relationships/slide" Target="slides/slide18.xml" /><Relationship Id="rId34" Type="http://schemas.openxmlformats.org/officeDocument/2006/relationships/slide" Target="slides/slide31.xml" /><Relationship Id="rId42" Type="http://schemas.openxmlformats.org/officeDocument/2006/relationships/slide" Target="slides/slide39.xml" /><Relationship Id="rId47" Type="http://schemas.openxmlformats.org/officeDocument/2006/relationships/slide" Target="slides/slide44.xml" /><Relationship Id="rId50" Type="http://schemas.openxmlformats.org/officeDocument/2006/relationships/handoutMaster" Target="handoutMasters/handoutMaster1.xml" /><Relationship Id="rId7" Type="http://schemas.openxmlformats.org/officeDocument/2006/relationships/slide" Target="slides/slide4.xml" /><Relationship Id="rId12" Type="http://schemas.openxmlformats.org/officeDocument/2006/relationships/slide" Target="slides/slide9.xml" /><Relationship Id="rId17" Type="http://schemas.openxmlformats.org/officeDocument/2006/relationships/slide" Target="slides/slide14.xml" /><Relationship Id="rId25" Type="http://schemas.openxmlformats.org/officeDocument/2006/relationships/slide" Target="slides/slide22.xml" /><Relationship Id="rId33" Type="http://schemas.openxmlformats.org/officeDocument/2006/relationships/slide" Target="slides/slide30.xml" /><Relationship Id="rId38" Type="http://schemas.openxmlformats.org/officeDocument/2006/relationships/slide" Target="slides/slide35.xml" /><Relationship Id="rId46" Type="http://schemas.openxmlformats.org/officeDocument/2006/relationships/slide" Target="slides/slide43.xml" /><Relationship Id="rId2" Type="http://schemas.openxmlformats.org/officeDocument/2006/relationships/slideMaster" Target="slideMasters/slideMaster2.xml" /><Relationship Id="rId16" Type="http://schemas.openxmlformats.org/officeDocument/2006/relationships/slide" Target="slides/slide13.xml" /><Relationship Id="rId20" Type="http://schemas.openxmlformats.org/officeDocument/2006/relationships/slide" Target="slides/slide17.xml" /><Relationship Id="rId29" Type="http://schemas.openxmlformats.org/officeDocument/2006/relationships/slide" Target="slides/slide26.xml" /><Relationship Id="rId41" Type="http://schemas.openxmlformats.org/officeDocument/2006/relationships/slide" Target="slides/slide38.xml" /><Relationship Id="rId54"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3.xml" /><Relationship Id="rId11" Type="http://schemas.openxmlformats.org/officeDocument/2006/relationships/slide" Target="slides/slide8.xml" /><Relationship Id="rId24" Type="http://schemas.openxmlformats.org/officeDocument/2006/relationships/slide" Target="slides/slide21.xml" /><Relationship Id="rId32" Type="http://schemas.openxmlformats.org/officeDocument/2006/relationships/slide" Target="slides/slide29.xml" /><Relationship Id="rId37" Type="http://schemas.openxmlformats.org/officeDocument/2006/relationships/slide" Target="slides/slide34.xml" /><Relationship Id="rId40" Type="http://schemas.openxmlformats.org/officeDocument/2006/relationships/slide" Target="slides/slide37.xml" /><Relationship Id="rId45" Type="http://schemas.openxmlformats.org/officeDocument/2006/relationships/slide" Target="slides/slide42.xml" /><Relationship Id="rId53" Type="http://schemas.openxmlformats.org/officeDocument/2006/relationships/theme" Target="theme/theme1.xml" /><Relationship Id="rId5" Type="http://schemas.openxmlformats.org/officeDocument/2006/relationships/slide" Target="slides/slide2.xml" /><Relationship Id="rId15" Type="http://schemas.openxmlformats.org/officeDocument/2006/relationships/slide" Target="slides/slide12.xml" /><Relationship Id="rId23" Type="http://schemas.openxmlformats.org/officeDocument/2006/relationships/slide" Target="slides/slide20.xml" /><Relationship Id="rId28" Type="http://schemas.openxmlformats.org/officeDocument/2006/relationships/slide" Target="slides/slide25.xml" /><Relationship Id="rId36" Type="http://schemas.openxmlformats.org/officeDocument/2006/relationships/slide" Target="slides/slide33.xml" /><Relationship Id="rId49" Type="http://schemas.openxmlformats.org/officeDocument/2006/relationships/notesMaster" Target="notesMasters/notesMaster1.xml" /><Relationship Id="rId10" Type="http://schemas.openxmlformats.org/officeDocument/2006/relationships/slide" Target="slides/slide7.xml" /><Relationship Id="rId19" Type="http://schemas.openxmlformats.org/officeDocument/2006/relationships/slide" Target="slides/slide16.xml" /><Relationship Id="rId31" Type="http://schemas.openxmlformats.org/officeDocument/2006/relationships/slide" Target="slides/slide28.xml" /><Relationship Id="rId44" Type="http://schemas.openxmlformats.org/officeDocument/2006/relationships/slide" Target="slides/slide41.xml" /><Relationship Id="rId52" Type="http://schemas.openxmlformats.org/officeDocument/2006/relationships/viewProps" Target="viewProps.xml" /><Relationship Id="rId4" Type="http://schemas.openxmlformats.org/officeDocument/2006/relationships/slide" Target="slides/slide1.xml" /><Relationship Id="rId9" Type="http://schemas.openxmlformats.org/officeDocument/2006/relationships/slide" Target="slides/slide6.xml" /><Relationship Id="rId14" Type="http://schemas.openxmlformats.org/officeDocument/2006/relationships/slide" Target="slides/slide11.xml" /><Relationship Id="rId22" Type="http://schemas.openxmlformats.org/officeDocument/2006/relationships/slide" Target="slides/slide19.xml" /><Relationship Id="rId27" Type="http://schemas.openxmlformats.org/officeDocument/2006/relationships/slide" Target="slides/slide24.xml" /><Relationship Id="rId30" Type="http://schemas.openxmlformats.org/officeDocument/2006/relationships/slide" Target="slides/slide27.xml" /><Relationship Id="rId35" Type="http://schemas.openxmlformats.org/officeDocument/2006/relationships/slide" Target="slides/slide32.xml" /><Relationship Id="rId43" Type="http://schemas.openxmlformats.org/officeDocument/2006/relationships/slide" Target="slides/slide40.xml" /><Relationship Id="rId48" Type="http://schemas.openxmlformats.org/officeDocument/2006/relationships/slide" Target="slides/slide45.xml" /><Relationship Id="rId8" Type="http://schemas.openxmlformats.org/officeDocument/2006/relationships/slide" Target="slides/slide5.xml" /><Relationship Id="rId51" Type="http://schemas.openxmlformats.org/officeDocument/2006/relationships/presProps" Target="presProps.xml" /></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 /><Relationship Id="rId2" Type="http://schemas.microsoft.com/office/2011/relationships/chartColorStyle" Target="colors1.xml" /><Relationship Id="rId1" Type="http://schemas.microsoft.com/office/2011/relationships/chartStyle" Target="style1.xml" /></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 /><Relationship Id="rId2" Type="http://schemas.microsoft.com/office/2011/relationships/chartColorStyle" Target="colors2.xml" /><Relationship Id="rId1" Type="http://schemas.microsoft.com/office/2011/relationships/chartStyle" Target="style2.xml" /></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 /><Relationship Id="rId2" Type="http://schemas.microsoft.com/office/2011/relationships/chartColorStyle" Target="colors3.xml" /><Relationship Id="rId1" Type="http://schemas.microsoft.com/office/2011/relationships/chartStyle" Target="style3.xml"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Planilha1!$B$1</c:f>
              <c:strCache>
                <c:ptCount val="1"/>
                <c:pt idx="0">
                  <c:v>Série 1</c:v>
                </c:pt>
              </c:strCache>
            </c:strRef>
          </c:tx>
          <c:spPr>
            <a:solidFill>
              <a:schemeClr val="accent1"/>
            </a:solidFill>
            <a:ln>
              <a:noFill/>
            </a:ln>
            <a:effectLst/>
          </c:spPr>
          <c:invertIfNegative val="0"/>
          <c:dPt>
            <c:idx val="0"/>
            <c:invertIfNegative val="0"/>
            <c:bubble3D val="0"/>
            <c:spPr>
              <a:solidFill>
                <a:srgbClr val="003854"/>
              </a:solidFill>
              <a:ln>
                <a:solidFill>
                  <a:srgbClr val="003854"/>
                </a:solidFill>
              </a:ln>
              <a:effectLst/>
            </c:spPr>
            <c:extLst>
              <c:ext xmlns:c16="http://schemas.microsoft.com/office/drawing/2014/chart" uri="{C3380CC4-5D6E-409C-BE32-E72D297353CC}">
                <c16:uniqueId val="{00000003-68B8-45D4-A274-7626F13A81A0}"/>
              </c:ext>
            </c:extLst>
          </c:dPt>
          <c:dPt>
            <c:idx val="1"/>
            <c:invertIfNegative val="0"/>
            <c:bubble3D val="0"/>
            <c:spPr>
              <a:solidFill>
                <a:srgbClr val="FFC301"/>
              </a:solidFill>
              <a:ln>
                <a:solidFill>
                  <a:srgbClr val="FFC301"/>
                </a:solidFill>
              </a:ln>
              <a:effectLst/>
            </c:spPr>
            <c:extLst>
              <c:ext xmlns:c16="http://schemas.microsoft.com/office/drawing/2014/chart" uri="{C3380CC4-5D6E-409C-BE32-E72D297353CC}">
                <c16:uniqueId val="{00000004-68B8-45D4-A274-7626F13A81A0}"/>
              </c:ext>
            </c:extLst>
          </c:dPt>
          <c:dLbls>
            <c:spPr>
              <a:solidFill>
                <a:srgbClr val="129180"/>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Planilha1!$A$2:$A$3</c:f>
              <c:strCache>
                <c:ptCount val="2"/>
                <c:pt idx="0">
                  <c:v>HAPVIDA</c:v>
                </c:pt>
                <c:pt idx="1">
                  <c:v>VIVEST</c:v>
                </c:pt>
              </c:strCache>
            </c:strRef>
          </c:cat>
          <c:val>
            <c:numRef>
              <c:f>Planilha1!$B$2:$B$3</c:f>
              <c:numCache>
                <c:formatCode>General</c:formatCode>
                <c:ptCount val="2"/>
                <c:pt idx="0">
                  <c:v>140</c:v>
                </c:pt>
                <c:pt idx="1">
                  <c:v>101</c:v>
                </c:pt>
              </c:numCache>
            </c:numRef>
          </c:val>
          <c:extLst>
            <c:ext xmlns:c16="http://schemas.microsoft.com/office/drawing/2014/chart" uri="{C3380CC4-5D6E-409C-BE32-E72D297353CC}">
              <c16:uniqueId val="{00000000-68B8-45D4-A274-7626F13A81A0}"/>
            </c:ext>
          </c:extLst>
        </c:ser>
        <c:dLbls>
          <c:dLblPos val="outEnd"/>
          <c:showLegendKey val="0"/>
          <c:showVal val="1"/>
          <c:showCatName val="0"/>
          <c:showSerName val="0"/>
          <c:showPercent val="0"/>
          <c:showBubbleSize val="0"/>
        </c:dLbls>
        <c:gapWidth val="219"/>
        <c:overlap val="-27"/>
        <c:axId val="1085509832"/>
        <c:axId val="1085515408"/>
      </c:barChart>
      <c:catAx>
        <c:axId val="108550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3854"/>
                </a:solidFill>
                <a:latin typeface="Tahoma" panose="020B0604030504040204" pitchFamily="34" charset="0"/>
                <a:ea typeface="Tahoma" panose="020B0604030504040204" pitchFamily="34" charset="0"/>
                <a:cs typeface="Tahoma" panose="020B0604030504040204" pitchFamily="34" charset="0"/>
              </a:defRPr>
            </a:pPr>
            <a:endParaRPr lang="pt-BR"/>
          </a:p>
        </c:txPr>
        <c:crossAx val="1085515408"/>
        <c:crosses val="autoZero"/>
        <c:auto val="1"/>
        <c:lblAlgn val="ctr"/>
        <c:lblOffset val="100"/>
        <c:noMultiLvlLbl val="0"/>
      </c:catAx>
      <c:valAx>
        <c:axId val="108551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3854"/>
                </a:solidFill>
                <a:latin typeface="Tahoma" panose="020B0604030504040204" pitchFamily="34" charset="0"/>
                <a:ea typeface="Tahoma" panose="020B0604030504040204" pitchFamily="34" charset="0"/>
                <a:cs typeface="Tahoma" panose="020B0604030504040204" pitchFamily="34" charset="0"/>
              </a:defRPr>
            </a:pPr>
            <a:endParaRPr lang="pt-BR"/>
          </a:p>
        </c:txPr>
        <c:crossAx val="1085509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Planilha1!$B$1</c:f>
              <c:strCache>
                <c:ptCount val="1"/>
                <c:pt idx="0">
                  <c:v>Série 1</c:v>
                </c:pt>
              </c:strCache>
            </c:strRef>
          </c:tx>
          <c:spPr>
            <a:solidFill>
              <a:schemeClr val="accent1"/>
            </a:solidFill>
            <a:ln>
              <a:noFill/>
            </a:ln>
            <a:effectLst/>
          </c:spPr>
          <c:invertIfNegative val="0"/>
          <c:dPt>
            <c:idx val="0"/>
            <c:invertIfNegative val="0"/>
            <c:bubble3D val="0"/>
            <c:spPr>
              <a:solidFill>
                <a:srgbClr val="003854"/>
              </a:solidFill>
              <a:ln>
                <a:solidFill>
                  <a:srgbClr val="003854"/>
                </a:solidFill>
              </a:ln>
              <a:effectLst/>
            </c:spPr>
            <c:extLst>
              <c:ext xmlns:c16="http://schemas.microsoft.com/office/drawing/2014/chart" uri="{C3380CC4-5D6E-409C-BE32-E72D297353CC}">
                <c16:uniqueId val="{00000001-98BE-4529-B088-0BDFC81EFB0B}"/>
              </c:ext>
            </c:extLst>
          </c:dPt>
          <c:dPt>
            <c:idx val="1"/>
            <c:invertIfNegative val="0"/>
            <c:bubble3D val="0"/>
            <c:spPr>
              <a:solidFill>
                <a:srgbClr val="127001"/>
              </a:solidFill>
              <a:ln>
                <a:solidFill>
                  <a:srgbClr val="127001"/>
                </a:solidFill>
              </a:ln>
              <a:effectLst/>
            </c:spPr>
            <c:extLst>
              <c:ext xmlns:c16="http://schemas.microsoft.com/office/drawing/2014/chart" uri="{C3380CC4-5D6E-409C-BE32-E72D297353CC}">
                <c16:uniqueId val="{00000003-98BE-4529-B088-0BDFC81EFB0B}"/>
              </c:ext>
            </c:extLst>
          </c:dPt>
          <c:dLbls>
            <c:spPr>
              <a:solidFill>
                <a:srgbClr val="129180"/>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Planilha1!$A$2:$A$3</c:f>
              <c:strCache>
                <c:ptCount val="2"/>
                <c:pt idx="0">
                  <c:v>HAPVIDA</c:v>
                </c:pt>
                <c:pt idx="1">
                  <c:v>FESP</c:v>
                </c:pt>
              </c:strCache>
            </c:strRef>
          </c:cat>
          <c:val>
            <c:numRef>
              <c:f>Planilha1!$B$2:$B$3</c:f>
              <c:numCache>
                <c:formatCode>General</c:formatCode>
                <c:ptCount val="2"/>
                <c:pt idx="0">
                  <c:v>91</c:v>
                </c:pt>
                <c:pt idx="1">
                  <c:v>253</c:v>
                </c:pt>
              </c:numCache>
            </c:numRef>
          </c:val>
          <c:extLst>
            <c:ext xmlns:c16="http://schemas.microsoft.com/office/drawing/2014/chart" uri="{C3380CC4-5D6E-409C-BE32-E72D297353CC}">
              <c16:uniqueId val="{00000004-98BE-4529-B088-0BDFC81EFB0B}"/>
            </c:ext>
          </c:extLst>
        </c:ser>
        <c:dLbls>
          <c:dLblPos val="outEnd"/>
          <c:showLegendKey val="0"/>
          <c:showVal val="1"/>
          <c:showCatName val="0"/>
          <c:showSerName val="0"/>
          <c:showPercent val="0"/>
          <c:showBubbleSize val="0"/>
        </c:dLbls>
        <c:gapWidth val="219"/>
        <c:overlap val="-27"/>
        <c:axId val="1085509832"/>
        <c:axId val="1085515408"/>
      </c:barChart>
      <c:catAx>
        <c:axId val="108550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3854"/>
                </a:solidFill>
                <a:latin typeface="Tahoma" panose="020B0604030504040204" pitchFamily="34" charset="0"/>
                <a:ea typeface="Tahoma" panose="020B0604030504040204" pitchFamily="34" charset="0"/>
                <a:cs typeface="Tahoma" panose="020B0604030504040204" pitchFamily="34" charset="0"/>
              </a:defRPr>
            </a:pPr>
            <a:endParaRPr lang="pt-BR"/>
          </a:p>
        </c:txPr>
        <c:crossAx val="1085515408"/>
        <c:crosses val="autoZero"/>
        <c:auto val="1"/>
        <c:lblAlgn val="ctr"/>
        <c:lblOffset val="100"/>
        <c:noMultiLvlLbl val="0"/>
      </c:catAx>
      <c:valAx>
        <c:axId val="108551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3854"/>
                </a:solidFill>
                <a:latin typeface="Tahoma" panose="020B0604030504040204" pitchFamily="34" charset="0"/>
                <a:ea typeface="Tahoma" panose="020B0604030504040204" pitchFamily="34" charset="0"/>
                <a:cs typeface="Tahoma" panose="020B0604030504040204" pitchFamily="34" charset="0"/>
              </a:defRPr>
            </a:pPr>
            <a:endParaRPr lang="pt-BR"/>
          </a:p>
        </c:txPr>
        <c:crossAx val="1085509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Planilha1!$B$1</c:f>
              <c:strCache>
                <c:ptCount val="1"/>
                <c:pt idx="0">
                  <c:v>Série 1</c:v>
                </c:pt>
              </c:strCache>
            </c:strRef>
          </c:tx>
          <c:spPr>
            <a:solidFill>
              <a:srgbClr val="FFC301"/>
            </a:solidFill>
            <a:ln>
              <a:solidFill>
                <a:srgbClr val="FFC301"/>
              </a:solidFill>
            </a:ln>
            <a:effectLst/>
          </c:spPr>
          <c:invertIfNegative val="0"/>
          <c:dPt>
            <c:idx val="0"/>
            <c:invertIfNegative val="0"/>
            <c:bubble3D val="0"/>
            <c:spPr>
              <a:solidFill>
                <a:srgbClr val="FFC301"/>
              </a:solidFill>
              <a:ln>
                <a:solidFill>
                  <a:srgbClr val="FFC301"/>
                </a:solidFill>
              </a:ln>
              <a:effectLst/>
            </c:spPr>
            <c:extLst>
              <c:ext xmlns:c16="http://schemas.microsoft.com/office/drawing/2014/chart" uri="{C3380CC4-5D6E-409C-BE32-E72D297353CC}">
                <c16:uniqueId val="{00000001-808B-43B6-85D3-6C8BA1582F17}"/>
              </c:ext>
            </c:extLst>
          </c:dPt>
          <c:dPt>
            <c:idx val="1"/>
            <c:invertIfNegative val="0"/>
            <c:bubble3D val="0"/>
            <c:spPr>
              <a:solidFill>
                <a:srgbClr val="127001"/>
              </a:solidFill>
              <a:ln>
                <a:solidFill>
                  <a:srgbClr val="127001"/>
                </a:solidFill>
              </a:ln>
              <a:effectLst/>
            </c:spPr>
            <c:extLst>
              <c:ext xmlns:c16="http://schemas.microsoft.com/office/drawing/2014/chart" uri="{C3380CC4-5D6E-409C-BE32-E72D297353CC}">
                <c16:uniqueId val="{00000003-808B-43B6-85D3-6C8BA1582F17}"/>
              </c:ext>
            </c:extLst>
          </c:dPt>
          <c:dLbls>
            <c:spPr>
              <a:solidFill>
                <a:srgbClr val="129180"/>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Planilha1!$A$2:$A$3</c:f>
              <c:strCache>
                <c:ptCount val="2"/>
                <c:pt idx="0">
                  <c:v>VIVEST</c:v>
                </c:pt>
                <c:pt idx="1">
                  <c:v>FESP</c:v>
                </c:pt>
              </c:strCache>
            </c:strRef>
          </c:cat>
          <c:val>
            <c:numRef>
              <c:f>Planilha1!$B$2:$B$3</c:f>
              <c:numCache>
                <c:formatCode>General</c:formatCode>
                <c:ptCount val="2"/>
                <c:pt idx="0">
                  <c:v>33</c:v>
                </c:pt>
                <c:pt idx="1">
                  <c:v>311</c:v>
                </c:pt>
              </c:numCache>
            </c:numRef>
          </c:val>
          <c:extLst>
            <c:ext xmlns:c16="http://schemas.microsoft.com/office/drawing/2014/chart" uri="{C3380CC4-5D6E-409C-BE32-E72D297353CC}">
              <c16:uniqueId val="{00000004-808B-43B6-85D3-6C8BA1582F17}"/>
            </c:ext>
          </c:extLst>
        </c:ser>
        <c:dLbls>
          <c:dLblPos val="outEnd"/>
          <c:showLegendKey val="0"/>
          <c:showVal val="1"/>
          <c:showCatName val="0"/>
          <c:showSerName val="0"/>
          <c:showPercent val="0"/>
          <c:showBubbleSize val="0"/>
        </c:dLbls>
        <c:gapWidth val="219"/>
        <c:overlap val="-27"/>
        <c:axId val="1085509832"/>
        <c:axId val="1085515408"/>
      </c:barChart>
      <c:catAx>
        <c:axId val="108550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3854"/>
                </a:solidFill>
                <a:latin typeface="Tahoma" panose="020B0604030504040204" pitchFamily="34" charset="0"/>
                <a:ea typeface="Tahoma" panose="020B0604030504040204" pitchFamily="34" charset="0"/>
                <a:cs typeface="Tahoma" panose="020B0604030504040204" pitchFamily="34" charset="0"/>
              </a:defRPr>
            </a:pPr>
            <a:endParaRPr lang="pt-BR"/>
          </a:p>
        </c:txPr>
        <c:crossAx val="1085515408"/>
        <c:crosses val="autoZero"/>
        <c:auto val="1"/>
        <c:lblAlgn val="ctr"/>
        <c:lblOffset val="100"/>
        <c:noMultiLvlLbl val="0"/>
      </c:catAx>
      <c:valAx>
        <c:axId val="108551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3854"/>
                </a:solidFill>
                <a:latin typeface="Tahoma" panose="020B0604030504040204" pitchFamily="34" charset="0"/>
                <a:ea typeface="Tahoma" panose="020B0604030504040204" pitchFamily="34" charset="0"/>
                <a:cs typeface="Tahoma" panose="020B0604030504040204" pitchFamily="34" charset="0"/>
              </a:defRPr>
            </a:pPr>
            <a:endParaRPr lang="pt-BR"/>
          </a:p>
        </c:txPr>
        <c:crossAx val="1085509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24E9F569-F6A2-4FC6-B3F8-9C8F82EA22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93AA4717-B1EE-AC1F-4392-437B71CB03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15EBB9-BC59-4E96-B185-E7BA5E69BBA4}" type="datetimeFigureOut">
              <a:rPr lang="pt-BR" smtClean="0"/>
              <a:t>22/09/2025</a:t>
            </a:fld>
            <a:endParaRPr lang="pt-BR"/>
          </a:p>
        </p:txBody>
      </p:sp>
      <p:sp>
        <p:nvSpPr>
          <p:cNvPr id="4" name="Espaço Reservado para Rodapé 3">
            <a:extLst>
              <a:ext uri="{FF2B5EF4-FFF2-40B4-BE49-F238E27FC236}">
                <a16:creationId xmlns:a16="http://schemas.microsoft.com/office/drawing/2014/main" id="{5B1D8B17-A9B4-B27C-4A93-958C5FDAB49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FC5B09A5-9C1C-762B-C52B-148FF91DBD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4342D3-AFEF-44CC-98A4-A9365643DF4B}" type="slidenum">
              <a:rPr lang="pt-BR" smtClean="0"/>
              <a:t>‹nº›</a:t>
            </a:fld>
            <a:endParaRPr lang="pt-BR"/>
          </a:p>
        </p:txBody>
      </p:sp>
    </p:spTree>
    <p:extLst>
      <p:ext uri="{BB962C8B-B14F-4D97-AF65-F5344CB8AC3E}">
        <p14:creationId xmlns:p14="http://schemas.microsoft.com/office/powerpoint/2010/main" val="819739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A64C69-BB4F-4F25-B59D-50E184174C88}" type="datetimeFigureOut">
              <a:rPr lang="pt-BR" smtClean="0"/>
              <a:t>22/09/2025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3F2140-193C-4BCB-89EF-A48FCFACFB24}" type="slidenum">
              <a:rPr lang="pt-BR" smtClean="0"/>
              <a:t>‹nº›</a:t>
            </a:fld>
            <a:endParaRPr lang="pt-BR"/>
          </a:p>
        </p:txBody>
      </p:sp>
    </p:spTree>
    <p:extLst>
      <p:ext uri="{BB962C8B-B14F-4D97-AF65-F5344CB8AC3E}">
        <p14:creationId xmlns:p14="http://schemas.microsoft.com/office/powerpoint/2010/main" val="1676709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E3F2140-193C-4BCB-89EF-A48FCFACFB24}" type="slidenum">
              <a:rPr lang="pt-BR" smtClean="0"/>
              <a:t>1</a:t>
            </a:fld>
            <a:endParaRPr lang="pt-BR"/>
          </a:p>
        </p:txBody>
      </p:sp>
    </p:spTree>
    <p:extLst>
      <p:ext uri="{BB962C8B-B14F-4D97-AF65-F5344CB8AC3E}">
        <p14:creationId xmlns:p14="http://schemas.microsoft.com/office/powerpoint/2010/main" val="3674809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E3F2140-193C-4BCB-89EF-A48FCFACFB24}" type="slidenum">
              <a:rPr lang="pt-BR" smtClean="0"/>
              <a:t>3</a:t>
            </a:fld>
            <a:endParaRPr lang="pt-BR"/>
          </a:p>
        </p:txBody>
      </p:sp>
    </p:spTree>
    <p:extLst>
      <p:ext uri="{BB962C8B-B14F-4D97-AF65-F5344CB8AC3E}">
        <p14:creationId xmlns:p14="http://schemas.microsoft.com/office/powerpoint/2010/main" val="3742401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E3F2140-193C-4BCB-89EF-A48FCFACFB24}" type="slidenum">
              <a:rPr lang="pt-BR" smtClean="0"/>
              <a:t>26</a:t>
            </a:fld>
            <a:endParaRPr lang="pt-BR"/>
          </a:p>
        </p:txBody>
      </p:sp>
    </p:spTree>
    <p:extLst>
      <p:ext uri="{BB962C8B-B14F-4D97-AF65-F5344CB8AC3E}">
        <p14:creationId xmlns:p14="http://schemas.microsoft.com/office/powerpoint/2010/main" val="2747446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E3F2140-193C-4BCB-89EF-A48FCFACFB24}" type="slidenum">
              <a:rPr lang="pt-BR" smtClean="0"/>
              <a:t>32</a:t>
            </a:fld>
            <a:endParaRPr lang="pt-BR"/>
          </a:p>
        </p:txBody>
      </p:sp>
    </p:spTree>
    <p:extLst>
      <p:ext uri="{BB962C8B-B14F-4D97-AF65-F5344CB8AC3E}">
        <p14:creationId xmlns:p14="http://schemas.microsoft.com/office/powerpoint/2010/main" val="4270851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E3F2140-193C-4BCB-89EF-A48FCFACFB24}" type="slidenum">
              <a:rPr lang="pt-BR" smtClean="0"/>
              <a:t>35</a:t>
            </a:fld>
            <a:endParaRPr lang="pt-BR"/>
          </a:p>
        </p:txBody>
      </p:sp>
    </p:spTree>
    <p:extLst>
      <p:ext uri="{BB962C8B-B14F-4D97-AF65-F5344CB8AC3E}">
        <p14:creationId xmlns:p14="http://schemas.microsoft.com/office/powerpoint/2010/main" val="359809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E3F2140-193C-4BCB-89EF-A48FCFACFB24}" type="slidenum">
              <a:rPr lang="pt-BR" smtClean="0"/>
              <a:t>37</a:t>
            </a:fld>
            <a:endParaRPr lang="pt-BR"/>
          </a:p>
        </p:txBody>
      </p:sp>
    </p:spTree>
    <p:extLst>
      <p:ext uri="{BB962C8B-B14F-4D97-AF65-F5344CB8AC3E}">
        <p14:creationId xmlns:p14="http://schemas.microsoft.com/office/powerpoint/2010/main" val="3831426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83FC4-858F-9512-604A-2FC8374E25F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CFABD86-DF7A-7346-0A6D-313D41CF9F6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9FA97AD-42F6-1362-A18D-8DDA481BCC7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528ACB3-E077-E632-2D63-145A11960EEF}"/>
              </a:ext>
            </a:extLst>
          </p:cNvPr>
          <p:cNvSpPr>
            <a:spLocks noGrp="1"/>
          </p:cNvSpPr>
          <p:nvPr>
            <p:ph type="sldNum" sz="quarter" idx="5"/>
          </p:nvPr>
        </p:nvSpPr>
        <p:spPr/>
        <p:txBody>
          <a:bodyPr/>
          <a:lstStyle/>
          <a:p>
            <a:fld id="{2E3F2140-193C-4BCB-89EF-A48FCFACFB24}" type="slidenum">
              <a:rPr lang="pt-BR" smtClean="0"/>
              <a:t>42</a:t>
            </a:fld>
            <a:endParaRPr lang="pt-BR"/>
          </a:p>
        </p:txBody>
      </p:sp>
    </p:spTree>
    <p:extLst>
      <p:ext uri="{BB962C8B-B14F-4D97-AF65-F5344CB8AC3E}">
        <p14:creationId xmlns:p14="http://schemas.microsoft.com/office/powerpoint/2010/main" val="781738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E3F2140-193C-4BCB-89EF-A48FCFACFB24}" type="slidenum">
              <a:rPr lang="pt-BR" smtClean="0"/>
              <a:t>43</a:t>
            </a:fld>
            <a:endParaRPr lang="pt-BR"/>
          </a:p>
        </p:txBody>
      </p:sp>
    </p:spTree>
    <p:extLst>
      <p:ext uri="{BB962C8B-B14F-4D97-AF65-F5344CB8AC3E}">
        <p14:creationId xmlns:p14="http://schemas.microsoft.com/office/powerpoint/2010/main" val="486572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E3F2140-193C-4BCB-89EF-A48FCFACFB24}" type="slidenum">
              <a:rPr lang="pt-BR" smtClean="0"/>
              <a:t>44</a:t>
            </a:fld>
            <a:endParaRPr lang="pt-BR"/>
          </a:p>
        </p:txBody>
      </p:sp>
    </p:spTree>
    <p:extLst>
      <p:ext uri="{BB962C8B-B14F-4D97-AF65-F5344CB8AC3E}">
        <p14:creationId xmlns:p14="http://schemas.microsoft.com/office/powerpoint/2010/main" val="1771268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 /><Relationship Id="rId2" Type="http://schemas.openxmlformats.org/officeDocument/2006/relationships/image" Target="../media/image3.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 /><Relationship Id="rId2" Type="http://schemas.openxmlformats.org/officeDocument/2006/relationships/image" Target="../media/image7.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 /><Relationship Id="rId2" Type="http://schemas.openxmlformats.org/officeDocument/2006/relationships/image" Target="../media/image9.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 /><Relationship Id="rId2" Type="http://schemas.openxmlformats.org/officeDocument/2006/relationships/image" Target="../media/image11.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 /><Relationship Id="rId2" Type="http://schemas.openxmlformats.org/officeDocument/2006/relationships/image" Target="../media/image13.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svg" /><Relationship Id="rId2" Type="http://schemas.openxmlformats.org/officeDocument/2006/relationships/image" Target="../media/image15.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8.svg" /><Relationship Id="rId2" Type="http://schemas.openxmlformats.org/officeDocument/2006/relationships/image" Target="../media/image17.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svg" /><Relationship Id="rId2" Type="http://schemas.openxmlformats.org/officeDocument/2006/relationships/image" Target="../media/image19.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 /><Relationship Id="rId2" Type="http://schemas.openxmlformats.org/officeDocument/2006/relationships/image" Target="../media/image21.png" /><Relationship Id="rId1" Type="http://schemas.openxmlformats.org/officeDocument/2006/relationships/slideMaster" Target="../slideMasters/slideMaster1.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 /><Relationship Id="rId2" Type="http://schemas.openxmlformats.org/officeDocument/2006/relationships/image" Target="../media/image21.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7.png" /><Relationship Id="rId3" Type="http://schemas.openxmlformats.org/officeDocument/2006/relationships/image" Target="../media/image24.svg" /><Relationship Id="rId7" Type="http://schemas.openxmlformats.org/officeDocument/2006/relationships/image" Target="../media/image26.svg" /><Relationship Id="rId2" Type="http://schemas.openxmlformats.org/officeDocument/2006/relationships/image" Target="../media/image23.png" /><Relationship Id="rId1" Type="http://schemas.openxmlformats.org/officeDocument/2006/relationships/slideMaster" Target="../slideMasters/slideMaster1.xml" /><Relationship Id="rId6" Type="http://schemas.openxmlformats.org/officeDocument/2006/relationships/image" Target="../media/image25.png" /><Relationship Id="rId11" Type="http://schemas.openxmlformats.org/officeDocument/2006/relationships/image" Target="../media/image30.svg" /><Relationship Id="rId5" Type="http://schemas.openxmlformats.org/officeDocument/2006/relationships/image" Target="../media/image6.svg" /><Relationship Id="rId10" Type="http://schemas.openxmlformats.org/officeDocument/2006/relationships/image" Target="../media/image29.png" /><Relationship Id="rId4" Type="http://schemas.openxmlformats.org/officeDocument/2006/relationships/image" Target="../media/image5.png" /><Relationship Id="rId9" Type="http://schemas.openxmlformats.org/officeDocument/2006/relationships/image" Target="../media/image28.svg" /></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29.png" /><Relationship Id="rId3" Type="http://schemas.openxmlformats.org/officeDocument/2006/relationships/image" Target="../media/image24.svg" /><Relationship Id="rId7" Type="http://schemas.openxmlformats.org/officeDocument/2006/relationships/image" Target="../media/image28.svg" /><Relationship Id="rId2" Type="http://schemas.openxmlformats.org/officeDocument/2006/relationships/image" Target="../media/image23.png" /><Relationship Id="rId1" Type="http://schemas.openxmlformats.org/officeDocument/2006/relationships/slideMaster" Target="../slideMasters/slideMaster1.xml" /><Relationship Id="rId6" Type="http://schemas.openxmlformats.org/officeDocument/2006/relationships/image" Target="../media/image27.png" /><Relationship Id="rId5" Type="http://schemas.openxmlformats.org/officeDocument/2006/relationships/image" Target="../media/image26.svg" /><Relationship Id="rId4" Type="http://schemas.openxmlformats.org/officeDocument/2006/relationships/image" Target="../media/image25.png" /><Relationship Id="rId9" Type="http://schemas.openxmlformats.org/officeDocument/2006/relationships/image" Target="../media/image30.svg" /></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2.svg" /><Relationship Id="rId2" Type="http://schemas.openxmlformats.org/officeDocument/2006/relationships/image" Target="../media/image31.png" /><Relationship Id="rId1" Type="http://schemas.openxmlformats.org/officeDocument/2006/relationships/slideMaster" Target="../slideMasters/slideMaster1.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4.svg" /><Relationship Id="rId2" Type="http://schemas.openxmlformats.org/officeDocument/2006/relationships/image" Target="../media/image33.png" /><Relationship Id="rId1" Type="http://schemas.openxmlformats.org/officeDocument/2006/relationships/slideMaster" Target="../slideMasters/slideMaster1.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6.svg" /><Relationship Id="rId2" Type="http://schemas.openxmlformats.org/officeDocument/2006/relationships/image" Target="../media/image35.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Master" Target="../slideMasters/slideMaster1.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0.svg" /><Relationship Id="rId2" Type="http://schemas.openxmlformats.org/officeDocument/2006/relationships/image" Target="../media/image39.png" /><Relationship Id="rId1" Type="http://schemas.openxmlformats.org/officeDocument/2006/relationships/slideMaster" Target="../slideMasters/slideMaster1.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2.svg" /><Relationship Id="rId2" Type="http://schemas.openxmlformats.org/officeDocument/2006/relationships/image" Target="../media/image41.png" /><Relationship Id="rId1" Type="http://schemas.openxmlformats.org/officeDocument/2006/relationships/slideMaster" Target="../slideMasters/slideMaster1.xml" /></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4.svg" /><Relationship Id="rId2" Type="http://schemas.openxmlformats.org/officeDocument/2006/relationships/image" Target="../media/image43.png" /><Relationship Id="rId1" Type="http://schemas.openxmlformats.org/officeDocument/2006/relationships/slideMaster" Target="../slideMasters/slideMaster1.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6.svg" /><Relationship Id="rId2" Type="http://schemas.openxmlformats.org/officeDocument/2006/relationships/image" Target="../media/image45.png" /><Relationship Id="rId1" Type="http://schemas.openxmlformats.org/officeDocument/2006/relationships/slideMaster" Target="../slideMasters/slideMaster1.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7.png" /><Relationship Id="rId1" Type="http://schemas.openxmlformats.org/officeDocument/2006/relationships/slideMaster" Target="../slideMasters/slideMaster1.xml" /><Relationship Id="rId4" Type="http://schemas.openxmlformats.org/officeDocument/2006/relationships/image" Target="../media/image6.svg" /></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4.svg" /><Relationship Id="rId2" Type="http://schemas.openxmlformats.org/officeDocument/2006/relationships/image" Target="../media/image33.png" /><Relationship Id="rId1" Type="http://schemas.openxmlformats.org/officeDocument/2006/relationships/slideMaster" Target="../slideMasters/slideMaster1.xml" /><Relationship Id="rId4" Type="http://schemas.openxmlformats.org/officeDocument/2006/relationships/image" Target="../media/image48.png" /></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4.svg" /><Relationship Id="rId7" Type="http://schemas.openxmlformats.org/officeDocument/2006/relationships/image" Target="../media/image2.svg" /><Relationship Id="rId2" Type="http://schemas.openxmlformats.org/officeDocument/2006/relationships/image" Target="../media/image33.png" /><Relationship Id="rId1" Type="http://schemas.openxmlformats.org/officeDocument/2006/relationships/slideMaster" Target="../slideMasters/slideMaster1.xml" /><Relationship Id="rId6" Type="http://schemas.openxmlformats.org/officeDocument/2006/relationships/image" Target="../media/image1.png" /><Relationship Id="rId5" Type="http://schemas.openxmlformats.org/officeDocument/2006/relationships/image" Target="../media/image40.svg" /><Relationship Id="rId4" Type="http://schemas.openxmlformats.org/officeDocument/2006/relationships/image" Target="../media/image39.png" /></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0.svg" /><Relationship Id="rId2" Type="http://schemas.openxmlformats.org/officeDocument/2006/relationships/image" Target="../media/image49.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0.svg" /><Relationship Id="rId2" Type="http://schemas.openxmlformats.org/officeDocument/2006/relationships/image" Target="../media/image49.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Master" Target="../slideMasters/slideMaster1.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2.svg" /><Relationship Id="rId2" Type="http://schemas.openxmlformats.org/officeDocument/2006/relationships/image" Target="../media/image51.png" /><Relationship Id="rId1" Type="http://schemas.openxmlformats.org/officeDocument/2006/relationships/slideMaster" Target="../slideMasters/slideMaster1.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54.png" /><Relationship Id="rId1" Type="http://schemas.openxmlformats.org/officeDocument/2006/relationships/slideMaster" Target="../slideMasters/slideMaster2.xml" /></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56.png" /><Relationship Id="rId1" Type="http://schemas.openxmlformats.org/officeDocument/2006/relationships/slideMaster" Target="../slideMasters/slideMaster2.xml" /></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58.png" /><Relationship Id="rId1" Type="http://schemas.openxmlformats.org/officeDocument/2006/relationships/slideMaster" Target="../slideMasters/slideMaster2.xml" /></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56.png" /><Relationship Id="rId1" Type="http://schemas.openxmlformats.org/officeDocument/2006/relationships/slideMaster" Target="../slideMasters/slideMaster2.xml" /></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56.png" /><Relationship Id="rId1" Type="http://schemas.openxmlformats.org/officeDocument/2006/relationships/slideMaster" Target="../slideMasters/slideMaster2.xml" /></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9.png" /><Relationship Id="rId1" Type="http://schemas.openxmlformats.org/officeDocument/2006/relationships/slideMaster" Target="../slideMasters/slideMaster2.xml" /></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60.png" /><Relationship Id="rId1" Type="http://schemas.openxmlformats.org/officeDocument/2006/relationships/slideMaster" Target="../slideMasters/slideMaster2.xml" /></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61.png" /><Relationship Id="rId1" Type="http://schemas.openxmlformats.org/officeDocument/2006/relationships/slideMaster" Target="../slideMasters/slideMaster2.xml" /></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62.png" /><Relationship Id="rId1" Type="http://schemas.openxmlformats.org/officeDocument/2006/relationships/slideMaster" Target="../slideMasters/slideMaster2.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3.png" /><Relationship Id="rId1" Type="http://schemas.openxmlformats.org/officeDocument/2006/relationships/slideMaster" Target="../slideMasters/slideMaster2.xml" /></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4.png" /><Relationship Id="rId1" Type="http://schemas.openxmlformats.org/officeDocument/2006/relationships/slideMaster" Target="../slideMasters/slideMaster2.xml" /></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65.png" /><Relationship Id="rId1" Type="http://schemas.openxmlformats.org/officeDocument/2006/relationships/slideMaster" Target="../slideMasters/slideMaster2.xml" /></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65.png" /><Relationship Id="rId1" Type="http://schemas.openxmlformats.org/officeDocument/2006/relationships/slideMaster" Target="../slideMasters/slideMaster2.xml" /></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3.png" /><Relationship Id="rId2" Type="http://schemas.openxmlformats.org/officeDocument/2006/relationships/image" Target="../media/image66.png" /><Relationship Id="rId1" Type="http://schemas.openxmlformats.org/officeDocument/2006/relationships/slideMaster" Target="../slideMasters/slideMaster2.xml" /></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53.png" /><Relationship Id="rId2" Type="http://schemas.openxmlformats.org/officeDocument/2006/relationships/image" Target="../media/image67.png" /><Relationship Id="rId1" Type="http://schemas.openxmlformats.org/officeDocument/2006/relationships/slideMaster" Target="../slideMasters/slideMaster2.xml" /></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3.png" /><Relationship Id="rId2" Type="http://schemas.openxmlformats.org/officeDocument/2006/relationships/image" Target="../media/image68.png" /><Relationship Id="rId1" Type="http://schemas.openxmlformats.org/officeDocument/2006/relationships/slideMaster" Target="../slideMasters/slideMaster2.xml" /></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58.png" /><Relationship Id="rId1" Type="http://schemas.openxmlformats.org/officeDocument/2006/relationships/slideMaster" Target="../slideMasters/slideMaster2.xml" /></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54.png" /><Relationship Id="rId1" Type="http://schemas.openxmlformats.org/officeDocument/2006/relationships/slideMaster" Target="../slideMasters/slideMaster2.xml" /></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54.png" /><Relationship Id="rId1" Type="http://schemas.openxmlformats.org/officeDocument/2006/relationships/slideMaster" Target="../slideMasters/slideMaster2.xml" /></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54.png" /><Relationship Id="rId1" Type="http://schemas.openxmlformats.org/officeDocument/2006/relationships/slideMaster" Target="../slideMasters/slideMaster2.xml" /></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54.png" /><Relationship Id="rId1" Type="http://schemas.openxmlformats.org/officeDocument/2006/relationships/slideMaster" Target="../slideMasters/slideMaster2.xml" /></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54.png" /><Relationship Id="rId1" Type="http://schemas.openxmlformats.org/officeDocument/2006/relationships/slideMaster" Target="../slideMasters/slideMaster2.xml" /></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54.png" /><Relationship Id="rId1" Type="http://schemas.openxmlformats.org/officeDocument/2006/relationships/slideMaster" Target="../slideMasters/slideMaster2.xml" /></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54.png" /><Relationship Id="rId1" Type="http://schemas.openxmlformats.org/officeDocument/2006/relationships/slideMaster" Target="../slideMasters/slideMaster2.xml" /></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69.png" /><Relationship Id="rId1" Type="http://schemas.openxmlformats.org/officeDocument/2006/relationships/slideMaster" Target="../slideMasters/slideMaster2.xml" /></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53.png" /><Relationship Id="rId1" Type="http://schemas.openxmlformats.org/officeDocument/2006/relationships/slideMaster" Target="../slideMasters/slideMaster2.xml" /></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3.xml" /></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3.xml" /></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svg" /><Relationship Id="rId2" Type="http://schemas.openxmlformats.org/officeDocument/2006/relationships/image" Target="../media/image3.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svg" /><Relationship Id="rId2" Type="http://schemas.openxmlformats.org/officeDocument/2006/relationships/image" Target="../media/image7.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0.svg" /><Relationship Id="rId2" Type="http://schemas.openxmlformats.org/officeDocument/2006/relationships/image" Target="../media/image9.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2.svg" /><Relationship Id="rId2" Type="http://schemas.openxmlformats.org/officeDocument/2006/relationships/image" Target="../media/image11.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4.svg" /><Relationship Id="rId2" Type="http://schemas.openxmlformats.org/officeDocument/2006/relationships/image" Target="../media/image13.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6.svg" /><Relationship Id="rId2" Type="http://schemas.openxmlformats.org/officeDocument/2006/relationships/image" Target="../media/image15.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8.svg" /><Relationship Id="rId2" Type="http://schemas.openxmlformats.org/officeDocument/2006/relationships/image" Target="../media/image17.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0.svg" /><Relationship Id="rId2" Type="http://schemas.openxmlformats.org/officeDocument/2006/relationships/image" Target="../media/image19.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3.xml" /></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2.svg" /><Relationship Id="rId2" Type="http://schemas.openxmlformats.org/officeDocument/2006/relationships/image" Target="../media/image21.png" /><Relationship Id="rId1" Type="http://schemas.openxmlformats.org/officeDocument/2006/relationships/slideMaster" Target="../slideMasters/slideMaster3.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2.svg" /><Relationship Id="rId2" Type="http://schemas.openxmlformats.org/officeDocument/2006/relationships/image" Target="../media/image21.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7.png" /><Relationship Id="rId3" Type="http://schemas.openxmlformats.org/officeDocument/2006/relationships/image" Target="../media/image24.svg" /><Relationship Id="rId7" Type="http://schemas.openxmlformats.org/officeDocument/2006/relationships/image" Target="../media/image26.svg" /><Relationship Id="rId2" Type="http://schemas.openxmlformats.org/officeDocument/2006/relationships/image" Target="../media/image23.png" /><Relationship Id="rId1" Type="http://schemas.openxmlformats.org/officeDocument/2006/relationships/slideMaster" Target="../slideMasters/slideMaster3.xml" /><Relationship Id="rId6" Type="http://schemas.openxmlformats.org/officeDocument/2006/relationships/image" Target="../media/image25.png" /><Relationship Id="rId11" Type="http://schemas.openxmlformats.org/officeDocument/2006/relationships/image" Target="../media/image30.svg" /><Relationship Id="rId5" Type="http://schemas.openxmlformats.org/officeDocument/2006/relationships/image" Target="../media/image6.svg" /><Relationship Id="rId10" Type="http://schemas.openxmlformats.org/officeDocument/2006/relationships/image" Target="../media/image29.png" /><Relationship Id="rId4" Type="http://schemas.openxmlformats.org/officeDocument/2006/relationships/image" Target="../media/image5.png" /><Relationship Id="rId9" Type="http://schemas.openxmlformats.org/officeDocument/2006/relationships/image" Target="../media/image28.svg" /></Relationships>
</file>

<file path=ppt/slideLayouts/_rels/slideLayout137.xml.rels><?xml version="1.0" encoding="UTF-8" standalone="yes"?>
<Relationships xmlns="http://schemas.openxmlformats.org/package/2006/relationships"><Relationship Id="rId8" Type="http://schemas.openxmlformats.org/officeDocument/2006/relationships/image" Target="../media/image29.png" /><Relationship Id="rId3" Type="http://schemas.openxmlformats.org/officeDocument/2006/relationships/image" Target="../media/image24.svg" /><Relationship Id="rId7" Type="http://schemas.openxmlformats.org/officeDocument/2006/relationships/image" Target="../media/image28.svg" /><Relationship Id="rId2" Type="http://schemas.openxmlformats.org/officeDocument/2006/relationships/image" Target="../media/image23.png" /><Relationship Id="rId1" Type="http://schemas.openxmlformats.org/officeDocument/2006/relationships/slideMaster" Target="../slideMasters/slideMaster3.xml" /><Relationship Id="rId6" Type="http://schemas.openxmlformats.org/officeDocument/2006/relationships/image" Target="../media/image27.png" /><Relationship Id="rId5" Type="http://schemas.openxmlformats.org/officeDocument/2006/relationships/image" Target="../media/image26.svg" /><Relationship Id="rId4" Type="http://schemas.openxmlformats.org/officeDocument/2006/relationships/image" Target="../media/image25.png" /><Relationship Id="rId9" Type="http://schemas.openxmlformats.org/officeDocument/2006/relationships/image" Target="../media/image30.svg" /></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32.svg" /><Relationship Id="rId2" Type="http://schemas.openxmlformats.org/officeDocument/2006/relationships/image" Target="../media/image31.png" /><Relationship Id="rId1" Type="http://schemas.openxmlformats.org/officeDocument/2006/relationships/slideMaster" Target="../slideMasters/slideMaster3.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34.svg" /><Relationship Id="rId2" Type="http://schemas.openxmlformats.org/officeDocument/2006/relationships/image" Target="../media/image33.png" /><Relationship Id="rId1" Type="http://schemas.openxmlformats.org/officeDocument/2006/relationships/slideMaster" Target="../slideMasters/slideMaster3.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36.svg" /><Relationship Id="rId2" Type="http://schemas.openxmlformats.org/officeDocument/2006/relationships/image" Target="../media/image35.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Master" Target="../slideMasters/slideMaster3.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40.svg" /><Relationship Id="rId2" Type="http://schemas.openxmlformats.org/officeDocument/2006/relationships/image" Target="../media/image39.png" /><Relationship Id="rId1" Type="http://schemas.openxmlformats.org/officeDocument/2006/relationships/slideMaster" Target="../slideMasters/slideMaster3.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42.svg" /><Relationship Id="rId2" Type="http://schemas.openxmlformats.org/officeDocument/2006/relationships/image" Target="../media/image41.png" /><Relationship Id="rId1" Type="http://schemas.openxmlformats.org/officeDocument/2006/relationships/slideMaster" Target="../slideMasters/slideMaster3.xml" /></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44.svg" /><Relationship Id="rId2" Type="http://schemas.openxmlformats.org/officeDocument/2006/relationships/image" Target="../media/image43.png" /><Relationship Id="rId1" Type="http://schemas.openxmlformats.org/officeDocument/2006/relationships/slideMaster" Target="../slideMasters/slideMaster3.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46.svg" /><Relationship Id="rId2" Type="http://schemas.openxmlformats.org/officeDocument/2006/relationships/image" Target="../media/image45.png" /><Relationship Id="rId1" Type="http://schemas.openxmlformats.org/officeDocument/2006/relationships/slideMaster" Target="../slideMasters/slideMaster3.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3.xml" /></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7.png" /><Relationship Id="rId1" Type="http://schemas.openxmlformats.org/officeDocument/2006/relationships/slideMaster" Target="../slideMasters/slideMaster3.xml" /><Relationship Id="rId4" Type="http://schemas.openxmlformats.org/officeDocument/2006/relationships/image" Target="../media/image6.svg" /></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Master" Target="../slideMasters/slideMaster3.xml" /></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4.svg" /><Relationship Id="rId2" Type="http://schemas.openxmlformats.org/officeDocument/2006/relationships/image" Target="../media/image33.png" /><Relationship Id="rId1" Type="http://schemas.openxmlformats.org/officeDocument/2006/relationships/slideMaster" Target="../slideMasters/slideMaster3.xml" /><Relationship Id="rId4" Type="http://schemas.openxmlformats.org/officeDocument/2006/relationships/image" Target="../media/image48.png" /></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34.svg" /><Relationship Id="rId7" Type="http://schemas.openxmlformats.org/officeDocument/2006/relationships/image" Target="../media/image2.svg" /><Relationship Id="rId2" Type="http://schemas.openxmlformats.org/officeDocument/2006/relationships/image" Target="../media/image33.png" /><Relationship Id="rId1" Type="http://schemas.openxmlformats.org/officeDocument/2006/relationships/slideMaster" Target="../slideMasters/slideMaster3.xml" /><Relationship Id="rId6" Type="http://schemas.openxmlformats.org/officeDocument/2006/relationships/image" Target="../media/image1.png" /><Relationship Id="rId5" Type="http://schemas.openxmlformats.org/officeDocument/2006/relationships/image" Target="../media/image40.svg" /><Relationship Id="rId4" Type="http://schemas.openxmlformats.org/officeDocument/2006/relationships/image" Target="../media/image39.png" /></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0.svg" /><Relationship Id="rId2" Type="http://schemas.openxmlformats.org/officeDocument/2006/relationships/image" Target="../media/image49.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0.svg" /><Relationship Id="rId2" Type="http://schemas.openxmlformats.org/officeDocument/2006/relationships/image" Target="../media/image49.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Master" Target="../slideMasters/slideMaster3.xml" /><Relationship Id="rId5" Type="http://schemas.openxmlformats.org/officeDocument/2006/relationships/image" Target="../media/image6.svg" /><Relationship Id="rId4" Type="http://schemas.openxmlformats.org/officeDocument/2006/relationships/image" Target="../media/image5.png" /></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2.svg" /><Relationship Id="rId2" Type="http://schemas.openxmlformats.org/officeDocument/2006/relationships/image" Target="../media/image51.png" /><Relationship Id="rId1" Type="http://schemas.openxmlformats.org/officeDocument/2006/relationships/slideMaster" Target="../slideMasters/slideMaster3.xml" /><Relationship Id="rId5" Type="http://schemas.openxmlformats.org/officeDocument/2006/relationships/image" Target="../media/image2.svg" /><Relationship Id="rId4" Type="http://schemas.openxmlformats.org/officeDocument/2006/relationships/image" Target="../media/image1.png" /></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pic>
        <p:nvPicPr>
          <p:cNvPr id="4" name="Gráfico 15">
            <a:extLst>
              <a:ext uri="{FF2B5EF4-FFF2-40B4-BE49-F238E27FC236}">
                <a16:creationId xmlns:a16="http://schemas.microsoft.com/office/drawing/2014/main" id="{1A2B6CAA-7FAC-DAF5-21D3-39CDB1BB368E}"/>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3852807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957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pic>
        <p:nvPicPr>
          <p:cNvPr id="2" name="Gráfico 15">
            <a:extLst>
              <a:ext uri="{FF2B5EF4-FFF2-40B4-BE49-F238E27FC236}">
                <a16:creationId xmlns:a16="http://schemas.microsoft.com/office/drawing/2014/main" id="{E84F830F-B8F8-60AE-4F7B-ECA69649A5A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5909284" y="6327476"/>
            <a:ext cx="373433" cy="346052"/>
          </a:xfrm>
          <a:prstGeom prst="rect">
            <a:avLst/>
          </a:prstGeom>
        </p:spPr>
      </p:pic>
    </p:spTree>
    <p:extLst>
      <p:ext uri="{BB962C8B-B14F-4D97-AF65-F5344CB8AC3E}">
        <p14:creationId xmlns:p14="http://schemas.microsoft.com/office/powerpoint/2010/main" val="337917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pic>
        <p:nvPicPr>
          <p:cNvPr id="9" name="Gráfico 8">
            <a:extLst>
              <a:ext uri="{FF2B5EF4-FFF2-40B4-BE49-F238E27FC236}">
                <a16:creationId xmlns:a16="http://schemas.microsoft.com/office/drawing/2014/main" id="{569627B1-F3C6-C326-E817-797BF2FC44A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754" t="9881" r="20612" b="9416"/>
          <a:stretch/>
        </p:blipFill>
        <p:spPr>
          <a:xfrm>
            <a:off x="0" y="0"/>
            <a:ext cx="12192000" cy="6857999"/>
          </a:xfrm>
          <a:prstGeom prst="rect">
            <a:avLst/>
          </a:prstGeom>
        </p:spPr>
      </p:pic>
      <p:pic>
        <p:nvPicPr>
          <p:cNvPr id="4" name="Gráfico 15">
            <a:extLst>
              <a:ext uri="{FF2B5EF4-FFF2-40B4-BE49-F238E27FC236}">
                <a16:creationId xmlns:a16="http://schemas.microsoft.com/office/drawing/2014/main" id="{98BD8CB9-D372-45C1-DD2E-972DFBFC1935}"/>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270230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715B7C98-B157-26CE-10C5-A19B81E20EC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596" t="19072" r="24054" b="6302"/>
          <a:stretch/>
        </p:blipFill>
        <p:spPr>
          <a:xfrm>
            <a:off x="0" y="0"/>
            <a:ext cx="12192000" cy="6857999"/>
          </a:xfrm>
          <a:prstGeom prst="rect">
            <a:avLst/>
          </a:prstGeom>
        </p:spPr>
      </p:pic>
      <p:pic>
        <p:nvPicPr>
          <p:cNvPr id="5" name="Gráfico 15">
            <a:extLst>
              <a:ext uri="{FF2B5EF4-FFF2-40B4-BE49-F238E27FC236}">
                <a16:creationId xmlns:a16="http://schemas.microsoft.com/office/drawing/2014/main" id="{91C8BE31-4B5C-EC58-2680-655C6E2FBC4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249243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EAB6BBF3-9A50-9154-BC24-8486ED8F756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417" t="21743" r="26162" b="7525"/>
          <a:stretch/>
        </p:blipFill>
        <p:spPr>
          <a:xfrm>
            <a:off x="0" y="-1"/>
            <a:ext cx="12192000" cy="6858001"/>
          </a:xfrm>
          <a:prstGeom prst="rect">
            <a:avLst/>
          </a:prstGeom>
        </p:spPr>
      </p:pic>
      <p:pic>
        <p:nvPicPr>
          <p:cNvPr id="4" name="Gráfico 15">
            <a:extLst>
              <a:ext uri="{FF2B5EF4-FFF2-40B4-BE49-F238E27FC236}">
                <a16:creationId xmlns:a16="http://schemas.microsoft.com/office/drawing/2014/main" id="{E5BF4B5C-3B37-9D61-DC58-517091B3275A}"/>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5574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CC45477C-A212-507E-1352-741EFE337DE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25" t="10145" r="22038" b="10145"/>
          <a:stretch/>
        </p:blipFill>
        <p:spPr>
          <a:xfrm>
            <a:off x="0" y="0"/>
            <a:ext cx="12192000" cy="6858000"/>
          </a:xfrm>
          <a:prstGeom prst="rect">
            <a:avLst/>
          </a:prstGeom>
        </p:spPr>
      </p:pic>
      <p:pic>
        <p:nvPicPr>
          <p:cNvPr id="3" name="Gráfico 15">
            <a:extLst>
              <a:ext uri="{FF2B5EF4-FFF2-40B4-BE49-F238E27FC236}">
                <a16:creationId xmlns:a16="http://schemas.microsoft.com/office/drawing/2014/main" id="{D10F658F-0D01-89C7-EC57-3084C8D30DD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207004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80E4A994-B560-6FB5-1CD7-9A6CEBDFB3E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85" t="19490" r="25232" b="6297"/>
          <a:stretch/>
        </p:blipFill>
        <p:spPr>
          <a:xfrm>
            <a:off x="0" y="0"/>
            <a:ext cx="12192000" cy="6858000"/>
          </a:xfrm>
          <a:prstGeom prst="rect">
            <a:avLst/>
          </a:prstGeom>
        </p:spPr>
      </p:pic>
      <p:pic>
        <p:nvPicPr>
          <p:cNvPr id="5" name="Gráfico 15">
            <a:extLst>
              <a:ext uri="{FF2B5EF4-FFF2-40B4-BE49-F238E27FC236}">
                <a16:creationId xmlns:a16="http://schemas.microsoft.com/office/drawing/2014/main" id="{BDD9FFB0-EDDC-76B1-51C9-644F8D50F71E}"/>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866076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71DFA82F-1DF8-677E-ED2A-26E4ABBCF5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34" t="21544" r="27487" b="8203"/>
          <a:stretch/>
        </p:blipFill>
        <p:spPr>
          <a:xfrm>
            <a:off x="-8468" y="-24871"/>
            <a:ext cx="12251267" cy="6891338"/>
          </a:xfrm>
          <a:prstGeom prst="rect">
            <a:avLst/>
          </a:prstGeom>
        </p:spPr>
      </p:pic>
      <p:pic>
        <p:nvPicPr>
          <p:cNvPr id="3" name="Gráfico 15">
            <a:extLst>
              <a:ext uri="{FF2B5EF4-FFF2-40B4-BE49-F238E27FC236}">
                <a16:creationId xmlns:a16="http://schemas.microsoft.com/office/drawing/2014/main" id="{6036DA76-7928-930E-C60C-E974FD690DB7}"/>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822283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pic>
        <p:nvPicPr>
          <p:cNvPr id="5" name="Gráfico 4">
            <a:extLst>
              <a:ext uri="{FF2B5EF4-FFF2-40B4-BE49-F238E27FC236}">
                <a16:creationId xmlns:a16="http://schemas.microsoft.com/office/drawing/2014/main" id="{3B4B8BAB-87AD-0380-AACB-4D87402366C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589" t="11738" r="42507" b="12723"/>
          <a:stretch/>
        </p:blipFill>
        <p:spPr>
          <a:xfrm>
            <a:off x="6747165" y="-1"/>
            <a:ext cx="5444836" cy="6858001"/>
          </a:xfrm>
          <a:prstGeom prst="rect">
            <a:avLst/>
          </a:prstGeom>
        </p:spPr>
      </p:pic>
      <p:pic>
        <p:nvPicPr>
          <p:cNvPr id="3" name="Gráfico 15">
            <a:extLst>
              <a:ext uri="{FF2B5EF4-FFF2-40B4-BE49-F238E27FC236}">
                <a16:creationId xmlns:a16="http://schemas.microsoft.com/office/drawing/2014/main" id="{93E7F1D5-62DC-4284-7043-3BDE0026B7A5}"/>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649447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711432A8-ACC0-6D3C-78A5-D7534BCE891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694" t="10323" r="33272" b="3716"/>
          <a:stretch/>
        </p:blipFill>
        <p:spPr>
          <a:xfrm>
            <a:off x="6483927" y="0"/>
            <a:ext cx="5708073" cy="6858000"/>
          </a:xfrm>
          <a:prstGeom prst="rect">
            <a:avLst/>
          </a:prstGeom>
        </p:spPr>
      </p:pic>
      <p:pic>
        <p:nvPicPr>
          <p:cNvPr id="5" name="Gráfico 15">
            <a:extLst>
              <a:ext uri="{FF2B5EF4-FFF2-40B4-BE49-F238E27FC236}">
                <a16:creationId xmlns:a16="http://schemas.microsoft.com/office/drawing/2014/main" id="{08EC859B-77F3-C5CD-61CF-316C12AAABB8}"/>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3850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pic>
        <p:nvPicPr>
          <p:cNvPr id="60" name="Gráfico 15">
            <a:extLst>
              <a:ext uri="{FF2B5EF4-FFF2-40B4-BE49-F238E27FC236}">
                <a16:creationId xmlns:a16="http://schemas.microsoft.com/office/drawing/2014/main" id="{17FE5B21-5480-FA66-6674-CE55C161823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338109" y="6060982"/>
            <a:ext cx="535940" cy="496644"/>
          </a:xfrm>
          <a:prstGeom prst="rect">
            <a:avLst/>
          </a:prstGeom>
        </p:spPr>
      </p:pic>
    </p:spTree>
    <p:extLst>
      <p:ext uri="{BB962C8B-B14F-4D97-AF65-F5344CB8AC3E}">
        <p14:creationId xmlns:p14="http://schemas.microsoft.com/office/powerpoint/2010/main" val="201511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041" name="Picture Placeholder 4">
            <a:extLst>
              <a:ext uri="{FF2B5EF4-FFF2-40B4-BE49-F238E27FC236}">
                <a16:creationId xmlns:a16="http://schemas.microsoft.com/office/drawing/2014/main" id="{5ABFB82E-7695-9B8B-8E5A-ABC91764FE9C}"/>
              </a:ext>
            </a:extLst>
          </p:cNvPr>
          <p:cNvSpPr>
            <a:spLocks noGrp="1"/>
          </p:cNvSpPr>
          <p:nvPr>
            <p:ph type="pic" sz="quarter" idx="10"/>
          </p:nvPr>
        </p:nvSpPr>
        <p:spPr>
          <a:xfrm>
            <a:off x="2666999" y="0"/>
            <a:ext cx="9525001" cy="6858000"/>
          </a:xfrm>
          <a:prstGeom prst="rect">
            <a:avLst/>
          </a:prstGeom>
          <a:pattFill prst="pct10">
            <a:fgClr>
              <a:schemeClr val="accent1"/>
            </a:fgClr>
            <a:bgClr>
              <a:schemeClr val="bg1"/>
            </a:bgClr>
          </a:pattFill>
        </p:spPr>
        <p:txBody>
          <a:bodyPr/>
          <a:lstStyle/>
          <a:p>
            <a:endParaRPr lang="en-US"/>
          </a:p>
        </p:txBody>
      </p:sp>
      <p:sp>
        <p:nvSpPr>
          <p:cNvPr id="2039" name="Rectangle 5">
            <a:extLst>
              <a:ext uri="{FF2B5EF4-FFF2-40B4-BE49-F238E27FC236}">
                <a16:creationId xmlns:a16="http://schemas.microsoft.com/office/drawing/2014/main" id="{CA950681-F792-E0EE-FCB9-9B30B297AD98}"/>
              </a:ext>
            </a:extLst>
          </p:cNvPr>
          <p:cNvSpPr/>
          <p:nvPr userDrawn="1"/>
        </p:nvSpPr>
        <p:spPr>
          <a:xfrm>
            <a:off x="1" y="0"/>
            <a:ext cx="266699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áfico 15">
            <a:extLst>
              <a:ext uri="{FF2B5EF4-FFF2-40B4-BE49-F238E27FC236}">
                <a16:creationId xmlns:a16="http://schemas.microsoft.com/office/drawing/2014/main" id="{FD56D5AD-E5DB-259E-B01A-D11C09A81D48}"/>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39274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039" name="Rectangle 5">
            <a:extLst>
              <a:ext uri="{FF2B5EF4-FFF2-40B4-BE49-F238E27FC236}">
                <a16:creationId xmlns:a16="http://schemas.microsoft.com/office/drawing/2014/main" id="{CA950681-F792-E0EE-FCB9-9B30B297AD98}"/>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áfico 15">
            <a:extLst>
              <a:ext uri="{FF2B5EF4-FFF2-40B4-BE49-F238E27FC236}">
                <a16:creationId xmlns:a16="http://schemas.microsoft.com/office/drawing/2014/main" id="{5F0D8159-7D69-3A5F-96ED-DAB00E800465}"/>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173492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039" name="Rectangle 5">
            <a:extLst>
              <a:ext uri="{FF2B5EF4-FFF2-40B4-BE49-F238E27FC236}">
                <a16:creationId xmlns:a16="http://schemas.microsoft.com/office/drawing/2014/main" id="{CA950681-F792-E0EE-FCB9-9B30B297AD98}"/>
              </a:ext>
            </a:extLst>
          </p:cNvPr>
          <p:cNvSpPr/>
          <p:nvPr userDrawn="1"/>
        </p:nvSpPr>
        <p:spPr>
          <a:xfrm>
            <a:off x="0" y="0"/>
            <a:ext cx="12191999" cy="6858000"/>
          </a:xfrm>
          <a:prstGeom prst="rect">
            <a:avLst/>
          </a:prstGeom>
          <a:solidFill>
            <a:srgbClr val="F7AE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Agrupar 4">
            <a:extLst>
              <a:ext uri="{FF2B5EF4-FFF2-40B4-BE49-F238E27FC236}">
                <a16:creationId xmlns:a16="http://schemas.microsoft.com/office/drawing/2014/main" id="{7ECD1C2D-5D31-A50A-FC69-A6C999334448}"/>
              </a:ext>
            </a:extLst>
          </p:cNvPr>
          <p:cNvGrpSpPr/>
          <p:nvPr userDrawn="1"/>
        </p:nvGrpSpPr>
        <p:grpSpPr>
          <a:xfrm>
            <a:off x="8716648" y="4876800"/>
            <a:ext cx="3475352" cy="1981200"/>
            <a:chOff x="8316900" y="4648915"/>
            <a:chExt cx="3875099" cy="2209085"/>
          </a:xfrm>
        </p:grpSpPr>
        <p:sp>
          <p:nvSpPr>
            <p:cNvPr id="6" name="Forma Livre: Forma 5">
              <a:extLst>
                <a:ext uri="{FF2B5EF4-FFF2-40B4-BE49-F238E27FC236}">
                  <a16:creationId xmlns:a16="http://schemas.microsoft.com/office/drawing/2014/main" id="{C46E237E-34D0-6BB0-812A-B7F1969D0CEF}"/>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25ED15FE-1049-030B-277B-CBAB5FF6534F}"/>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8" name="Forma Livre: Forma 7">
              <a:extLst>
                <a:ext uri="{FF2B5EF4-FFF2-40B4-BE49-F238E27FC236}">
                  <a16:creationId xmlns:a16="http://schemas.microsoft.com/office/drawing/2014/main" id="{1703619D-15DF-C1EC-634D-3FE6C5226BA6}"/>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pic>
        <p:nvPicPr>
          <p:cNvPr id="4" name="Gráfico 15">
            <a:extLst>
              <a:ext uri="{FF2B5EF4-FFF2-40B4-BE49-F238E27FC236}">
                <a16:creationId xmlns:a16="http://schemas.microsoft.com/office/drawing/2014/main" id="{5F470F2E-D38D-2F32-29CA-B49DAC460B14}"/>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630138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2039" name="Rectangle 5">
            <a:extLst>
              <a:ext uri="{FF2B5EF4-FFF2-40B4-BE49-F238E27FC236}">
                <a16:creationId xmlns:a16="http://schemas.microsoft.com/office/drawing/2014/main" id="{CA950681-F792-E0EE-FCB9-9B30B297AD98}"/>
              </a:ext>
            </a:extLst>
          </p:cNvPr>
          <p:cNvSpPr/>
          <p:nvPr userDrawn="1"/>
        </p:nvSpPr>
        <p:spPr>
          <a:xfrm>
            <a:off x="0" y="0"/>
            <a:ext cx="12191999" cy="6858000"/>
          </a:xfrm>
          <a:prstGeom prst="rect">
            <a:avLst/>
          </a:prstGeom>
          <a:solidFill>
            <a:srgbClr val="FFC3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áfico 15">
            <a:extLst>
              <a:ext uri="{FF2B5EF4-FFF2-40B4-BE49-F238E27FC236}">
                <a16:creationId xmlns:a16="http://schemas.microsoft.com/office/drawing/2014/main" id="{F25CC632-0836-BB40-979A-74B56965D74E}"/>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2773844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624115" y="0"/>
            <a:ext cx="11567886" cy="6858000"/>
          </a:xfrm>
          <a:prstGeom prst="rect">
            <a:avLst/>
          </a:prstGeom>
          <a:pattFill prst="pct10">
            <a:fgClr>
              <a:schemeClr val="accent1"/>
            </a:fgClr>
            <a:bgClr>
              <a:schemeClr val="bg1"/>
            </a:bgClr>
          </a:pattFill>
        </p:spPr>
        <p:txBody>
          <a:bodyPr/>
          <a:lstStyle/>
          <a:p>
            <a:endParaRPr lang="en-US" dirty="0"/>
          </a:p>
        </p:txBody>
      </p:sp>
      <p:pic>
        <p:nvPicPr>
          <p:cNvPr id="7" name="Gráfico 6">
            <a:extLst>
              <a:ext uri="{FF2B5EF4-FFF2-40B4-BE49-F238E27FC236}">
                <a16:creationId xmlns:a16="http://schemas.microsoft.com/office/drawing/2014/main" id="{644B4523-912F-DA04-C228-64D73D05E6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4638" t="7349" b="7349"/>
          <a:stretch/>
        </p:blipFill>
        <p:spPr>
          <a:xfrm>
            <a:off x="0" y="0"/>
            <a:ext cx="2040825" cy="6858000"/>
          </a:xfrm>
          <a:prstGeom prst="rect">
            <a:avLst/>
          </a:prstGeom>
        </p:spPr>
      </p:pic>
      <p:pic>
        <p:nvPicPr>
          <p:cNvPr id="3" name="Gráfico 15">
            <a:extLst>
              <a:ext uri="{FF2B5EF4-FFF2-40B4-BE49-F238E27FC236}">
                <a16:creationId xmlns:a16="http://schemas.microsoft.com/office/drawing/2014/main" id="{595F2C1B-1E97-329C-254C-61967EE1EC87}"/>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1095032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0" y="0"/>
            <a:ext cx="4127499" cy="6858000"/>
          </a:xfrm>
          <a:prstGeom prst="rect">
            <a:avLst/>
          </a:prstGeom>
          <a:pattFill prst="pct10">
            <a:fgClr>
              <a:schemeClr val="accent1"/>
            </a:fgClr>
            <a:bgClr>
              <a:schemeClr val="bg1"/>
            </a:bgClr>
          </a:pattFill>
        </p:spPr>
        <p:txBody>
          <a:bodyPr/>
          <a:lstStyle/>
          <a:p>
            <a:endParaRPr lang="en-US" dirty="0"/>
          </a:p>
        </p:txBody>
      </p:sp>
      <p:pic>
        <p:nvPicPr>
          <p:cNvPr id="2" name="Gráfico 1">
            <a:extLst>
              <a:ext uri="{FF2B5EF4-FFF2-40B4-BE49-F238E27FC236}">
                <a16:creationId xmlns:a16="http://schemas.microsoft.com/office/drawing/2014/main" id="{DC1D6F7E-A32D-1441-66AD-BD74DFA12B5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7349" r="26651" b="7349"/>
          <a:stretch/>
        </p:blipFill>
        <p:spPr>
          <a:xfrm>
            <a:off x="8892035" y="0"/>
            <a:ext cx="3299966" cy="6858000"/>
          </a:xfrm>
          <a:prstGeom prst="rect">
            <a:avLst/>
          </a:prstGeom>
        </p:spPr>
      </p:pic>
      <p:pic>
        <p:nvPicPr>
          <p:cNvPr id="4" name="Gráfico 15">
            <a:extLst>
              <a:ext uri="{FF2B5EF4-FFF2-40B4-BE49-F238E27FC236}">
                <a16:creationId xmlns:a16="http://schemas.microsoft.com/office/drawing/2014/main" id="{5D2F65CC-D446-7D6F-56A2-042F397D5C80}"/>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4288576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45" name="Gráfico 44">
            <a:extLst>
              <a:ext uri="{FF2B5EF4-FFF2-40B4-BE49-F238E27FC236}">
                <a16:creationId xmlns:a16="http://schemas.microsoft.com/office/drawing/2014/main" id="{D91702CF-0AB9-1877-2552-176082FFFCB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3518" b="50000"/>
          <a:stretch/>
        </p:blipFill>
        <p:spPr>
          <a:xfrm>
            <a:off x="9638970" y="5011947"/>
            <a:ext cx="2553030" cy="1846053"/>
          </a:xfrm>
          <a:prstGeom prst="rect">
            <a:avLst/>
          </a:prstGeom>
        </p:spPr>
      </p:pic>
      <p:sp>
        <p:nvSpPr>
          <p:cNvPr id="20" name="Retângulo 19">
            <a:extLst>
              <a:ext uri="{FF2B5EF4-FFF2-40B4-BE49-F238E27FC236}">
                <a16:creationId xmlns:a16="http://schemas.microsoft.com/office/drawing/2014/main" id="{47C0B9ED-8897-2EE3-0B2A-98DF542B932F}"/>
              </a:ext>
            </a:extLst>
          </p:cNvPr>
          <p:cNvSpPr/>
          <p:nvPr userDrawn="1"/>
        </p:nvSpPr>
        <p:spPr>
          <a:xfrm>
            <a:off x="0" y="0"/>
            <a:ext cx="914400" cy="1200150"/>
          </a:xfrm>
          <a:prstGeom prst="rect">
            <a:avLst/>
          </a:prstGeom>
          <a:solidFill>
            <a:srgbClr val="12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Gráfico 15">
            <a:extLst>
              <a:ext uri="{FF2B5EF4-FFF2-40B4-BE49-F238E27FC236}">
                <a16:creationId xmlns:a16="http://schemas.microsoft.com/office/drawing/2014/main" id="{C9E405F4-E509-DDB9-4F53-CC5081FDE1E4}"/>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pic>
        <p:nvPicPr>
          <p:cNvPr id="47" name="Gráfico 46">
            <a:extLst>
              <a:ext uri="{FF2B5EF4-FFF2-40B4-BE49-F238E27FC236}">
                <a16:creationId xmlns:a16="http://schemas.microsoft.com/office/drawing/2014/main" id="{4B83F6AD-4429-02BF-003C-B745BA918157}"/>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67344" r="54375"/>
          <a:stretch/>
        </p:blipFill>
        <p:spPr>
          <a:xfrm>
            <a:off x="6530196" y="0"/>
            <a:ext cx="5661804" cy="2093160"/>
          </a:xfrm>
          <a:prstGeom prst="rect">
            <a:avLst/>
          </a:prstGeom>
        </p:spPr>
      </p:pic>
      <p:pic>
        <p:nvPicPr>
          <p:cNvPr id="49" name="Gráfico 48">
            <a:extLst>
              <a:ext uri="{FF2B5EF4-FFF2-40B4-BE49-F238E27FC236}">
                <a16:creationId xmlns:a16="http://schemas.microsoft.com/office/drawing/2014/main" id="{459EB638-73B0-9F01-F2E1-517152D89749}"/>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17747" t="21971" r="-2805"/>
          <a:stretch/>
        </p:blipFill>
        <p:spPr>
          <a:xfrm>
            <a:off x="0" y="0"/>
            <a:ext cx="4700408" cy="2976113"/>
          </a:xfrm>
          <a:prstGeom prst="rect">
            <a:avLst/>
          </a:prstGeom>
        </p:spPr>
      </p:pic>
      <p:pic>
        <p:nvPicPr>
          <p:cNvPr id="51" name="Gráfico 50">
            <a:extLst>
              <a:ext uri="{FF2B5EF4-FFF2-40B4-BE49-F238E27FC236}">
                <a16:creationId xmlns:a16="http://schemas.microsoft.com/office/drawing/2014/main" id="{D080CF80-0DEF-2F25-0E86-F9C824B774E9}"/>
              </a:ext>
            </a:extLst>
          </p:cNvPr>
          <p:cNvPicPr>
            <a:picLocks noChangeAspect="1"/>
          </p:cNvPicPr>
          <p:nvPr userDrawn="1"/>
        </p:nvPicPr>
        <p:blipFill rotWithShape="1">
          <a:blip r:embed="rId10">
            <a:extLst>
              <a:ext uri="{96DAC541-7B7A-43D3-8B79-37D633B846F1}">
                <asvg:svgBlip xmlns:asvg="http://schemas.microsoft.com/office/drawing/2016/SVG/main" r:embed="rId11"/>
              </a:ext>
            </a:extLst>
          </a:blip>
          <a:srcRect l="13653" b="42531"/>
          <a:stretch/>
        </p:blipFill>
        <p:spPr>
          <a:xfrm>
            <a:off x="0" y="4486512"/>
            <a:ext cx="6366294" cy="2371488"/>
          </a:xfrm>
          <a:prstGeom prst="rect">
            <a:avLst/>
          </a:prstGeom>
        </p:spPr>
      </p:pic>
    </p:spTree>
    <p:extLst>
      <p:ext uri="{BB962C8B-B14F-4D97-AF65-F5344CB8AC3E}">
        <p14:creationId xmlns:p14="http://schemas.microsoft.com/office/powerpoint/2010/main" val="963009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pic>
        <p:nvPicPr>
          <p:cNvPr id="45" name="Gráfico 44">
            <a:extLst>
              <a:ext uri="{FF2B5EF4-FFF2-40B4-BE49-F238E27FC236}">
                <a16:creationId xmlns:a16="http://schemas.microsoft.com/office/drawing/2014/main" id="{D91702CF-0AB9-1877-2552-176082FFFCB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3518" b="50000"/>
          <a:stretch/>
        </p:blipFill>
        <p:spPr>
          <a:xfrm>
            <a:off x="8842075" y="4435724"/>
            <a:ext cx="3349925" cy="2422275"/>
          </a:xfrm>
          <a:prstGeom prst="rect">
            <a:avLst/>
          </a:prstGeom>
        </p:spPr>
      </p:pic>
      <p:sp>
        <p:nvSpPr>
          <p:cNvPr id="20" name="Retângulo 19">
            <a:extLst>
              <a:ext uri="{FF2B5EF4-FFF2-40B4-BE49-F238E27FC236}">
                <a16:creationId xmlns:a16="http://schemas.microsoft.com/office/drawing/2014/main" id="{47C0B9ED-8897-2EE3-0B2A-98DF542B932F}"/>
              </a:ext>
            </a:extLst>
          </p:cNvPr>
          <p:cNvSpPr/>
          <p:nvPr userDrawn="1"/>
        </p:nvSpPr>
        <p:spPr>
          <a:xfrm>
            <a:off x="0" y="0"/>
            <a:ext cx="914400" cy="1200150"/>
          </a:xfrm>
          <a:prstGeom prst="rect">
            <a:avLst/>
          </a:prstGeom>
          <a:solidFill>
            <a:srgbClr val="12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7" name="Gráfico 46">
            <a:extLst>
              <a:ext uri="{FF2B5EF4-FFF2-40B4-BE49-F238E27FC236}">
                <a16:creationId xmlns:a16="http://schemas.microsoft.com/office/drawing/2014/main" id="{4B83F6AD-4429-02BF-003C-B745BA91815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67344" r="54375"/>
          <a:stretch/>
        </p:blipFill>
        <p:spPr>
          <a:xfrm>
            <a:off x="5855572" y="-1"/>
            <a:ext cx="6336428" cy="2342567"/>
          </a:xfrm>
          <a:prstGeom prst="rect">
            <a:avLst/>
          </a:prstGeom>
        </p:spPr>
      </p:pic>
      <p:pic>
        <p:nvPicPr>
          <p:cNvPr id="49" name="Gráfico 48">
            <a:extLst>
              <a:ext uri="{FF2B5EF4-FFF2-40B4-BE49-F238E27FC236}">
                <a16:creationId xmlns:a16="http://schemas.microsoft.com/office/drawing/2014/main" id="{459EB638-73B0-9F01-F2E1-517152D89749}"/>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17747" t="21971" r="-2805"/>
          <a:stretch/>
        </p:blipFill>
        <p:spPr>
          <a:xfrm>
            <a:off x="0" y="1"/>
            <a:ext cx="5000144" cy="3165894"/>
          </a:xfrm>
          <a:prstGeom prst="rect">
            <a:avLst/>
          </a:prstGeom>
        </p:spPr>
      </p:pic>
      <p:pic>
        <p:nvPicPr>
          <p:cNvPr id="51" name="Gráfico 50">
            <a:extLst>
              <a:ext uri="{FF2B5EF4-FFF2-40B4-BE49-F238E27FC236}">
                <a16:creationId xmlns:a16="http://schemas.microsoft.com/office/drawing/2014/main" id="{D080CF80-0DEF-2F25-0E86-F9C824B774E9}"/>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13653" b="42531"/>
          <a:stretch/>
        </p:blipFill>
        <p:spPr>
          <a:xfrm>
            <a:off x="0" y="4515432"/>
            <a:ext cx="6288657" cy="2342567"/>
          </a:xfrm>
          <a:prstGeom prst="rect">
            <a:avLst/>
          </a:prstGeom>
        </p:spPr>
      </p:pic>
    </p:spTree>
    <p:extLst>
      <p:ext uri="{BB962C8B-B14F-4D97-AF65-F5344CB8AC3E}">
        <p14:creationId xmlns:p14="http://schemas.microsoft.com/office/powerpoint/2010/main" val="34431575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1" y="0"/>
            <a:ext cx="12192000" cy="3048000"/>
          </a:xfrm>
          <a:prstGeom prst="rect">
            <a:avLst/>
          </a:prstGeom>
          <a:pattFill prst="pct10">
            <a:fgClr>
              <a:schemeClr val="accent1"/>
            </a:fgClr>
            <a:bgClr>
              <a:schemeClr val="bg1"/>
            </a:bgClr>
          </a:pattFill>
        </p:spPr>
        <p:txBody>
          <a:bodyPr/>
          <a:lstStyle/>
          <a:p>
            <a:endParaRPr lang="en-US"/>
          </a:p>
        </p:txBody>
      </p:sp>
      <p:pic>
        <p:nvPicPr>
          <p:cNvPr id="20" name="Gráfico 19">
            <a:extLst>
              <a:ext uri="{FF2B5EF4-FFF2-40B4-BE49-F238E27FC236}">
                <a16:creationId xmlns:a16="http://schemas.microsoft.com/office/drawing/2014/main" id="{1E5E3F7A-76EC-D948-941E-0160B092285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7803" t="12132" r="8269" b="26195"/>
          <a:stretch/>
        </p:blipFill>
        <p:spPr>
          <a:xfrm>
            <a:off x="1" y="1988457"/>
            <a:ext cx="2960913" cy="4869543"/>
          </a:xfrm>
          <a:prstGeom prst="rect">
            <a:avLst/>
          </a:prstGeom>
        </p:spPr>
      </p:pic>
      <p:pic>
        <p:nvPicPr>
          <p:cNvPr id="3" name="Gráfico 15">
            <a:extLst>
              <a:ext uri="{FF2B5EF4-FFF2-40B4-BE49-F238E27FC236}">
                <a16:creationId xmlns:a16="http://schemas.microsoft.com/office/drawing/2014/main" id="{14DEE9BE-1371-BBC1-53D9-FDC35C6E29EE}"/>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2865090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393700" y="0"/>
            <a:ext cx="4114796" cy="6858000"/>
          </a:xfrm>
          <a:prstGeom prst="rect">
            <a:avLst/>
          </a:prstGeom>
          <a:pattFill prst="pct10">
            <a:fgClr>
              <a:schemeClr val="accent1"/>
            </a:fgClr>
            <a:bgClr>
              <a:schemeClr val="bg1"/>
            </a:bgClr>
          </a:pattFill>
        </p:spPr>
        <p:txBody>
          <a:bodyPr/>
          <a:lstStyle/>
          <a:p>
            <a:endParaRPr lang="en-US"/>
          </a:p>
        </p:txBody>
      </p:sp>
      <p:sp>
        <p:nvSpPr>
          <p:cNvPr id="9" name="Picture Placeholder 4">
            <a:extLst>
              <a:ext uri="{FF2B5EF4-FFF2-40B4-BE49-F238E27FC236}">
                <a16:creationId xmlns:a16="http://schemas.microsoft.com/office/drawing/2014/main" id="{7234A7D1-F6E5-8C4A-9EF0-6ED97B851326}"/>
              </a:ext>
            </a:extLst>
          </p:cNvPr>
          <p:cNvSpPr>
            <a:spLocks noGrp="1"/>
          </p:cNvSpPr>
          <p:nvPr>
            <p:ph type="pic" sz="quarter" idx="11"/>
          </p:nvPr>
        </p:nvSpPr>
        <p:spPr>
          <a:xfrm>
            <a:off x="960853" y="4361846"/>
            <a:ext cx="2002414" cy="1467454"/>
          </a:xfrm>
          <a:prstGeom prst="rect">
            <a:avLst/>
          </a:prstGeom>
          <a:pattFill prst="pct10">
            <a:fgClr>
              <a:schemeClr val="accent1"/>
            </a:fgClr>
            <a:bgClr>
              <a:schemeClr val="bg1"/>
            </a:bgClr>
          </a:pattFill>
          <a:effectLst/>
        </p:spPr>
        <p:txBody>
          <a:bodyPr/>
          <a:lstStyle/>
          <a:p>
            <a:endParaRPr lang="en-US"/>
          </a:p>
        </p:txBody>
      </p:sp>
      <p:sp>
        <p:nvSpPr>
          <p:cNvPr id="10" name="Picture Placeholder 4">
            <a:extLst>
              <a:ext uri="{FF2B5EF4-FFF2-40B4-BE49-F238E27FC236}">
                <a16:creationId xmlns:a16="http://schemas.microsoft.com/office/drawing/2014/main" id="{253056E4-535F-9142-8656-FD61FFAFE920}"/>
              </a:ext>
            </a:extLst>
          </p:cNvPr>
          <p:cNvSpPr>
            <a:spLocks noGrp="1"/>
          </p:cNvSpPr>
          <p:nvPr>
            <p:ph type="pic" sz="quarter" idx="12"/>
          </p:nvPr>
        </p:nvSpPr>
        <p:spPr>
          <a:xfrm>
            <a:off x="3306168" y="4361846"/>
            <a:ext cx="2002415" cy="1467454"/>
          </a:xfrm>
          <a:prstGeom prst="rect">
            <a:avLst/>
          </a:prstGeom>
          <a:pattFill prst="pct10">
            <a:fgClr>
              <a:schemeClr val="accent1"/>
            </a:fgClr>
            <a:bgClr>
              <a:schemeClr val="bg1"/>
            </a:bgClr>
          </a:pattFill>
          <a:effectLst/>
        </p:spPr>
        <p:txBody>
          <a:bodyPr/>
          <a:lstStyle/>
          <a:p>
            <a:endParaRPr lang="en-US"/>
          </a:p>
        </p:txBody>
      </p:sp>
      <p:sp>
        <p:nvSpPr>
          <p:cNvPr id="4" name="Rectangle 5">
            <a:extLst>
              <a:ext uri="{FF2B5EF4-FFF2-40B4-BE49-F238E27FC236}">
                <a16:creationId xmlns:a16="http://schemas.microsoft.com/office/drawing/2014/main" id="{15DD6842-8155-206D-7DE8-CB8A5E11F410}"/>
              </a:ext>
            </a:extLst>
          </p:cNvPr>
          <p:cNvSpPr/>
          <p:nvPr userDrawn="1"/>
        </p:nvSpPr>
        <p:spPr>
          <a:xfrm>
            <a:off x="2" y="0"/>
            <a:ext cx="39369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áfico 10">
            <a:extLst>
              <a:ext uri="{FF2B5EF4-FFF2-40B4-BE49-F238E27FC236}">
                <a16:creationId xmlns:a16="http://schemas.microsoft.com/office/drawing/2014/main" id="{756A6B08-A8D8-6C11-B2A1-E5D6A5184C6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832" t="-2949" r="-4066" b="34800"/>
          <a:stretch/>
        </p:blipFill>
        <p:spPr>
          <a:xfrm rot="10800000">
            <a:off x="10828431" y="0"/>
            <a:ext cx="1363568" cy="4673600"/>
          </a:xfrm>
          <a:prstGeom prst="rect">
            <a:avLst/>
          </a:prstGeom>
        </p:spPr>
      </p:pic>
      <p:pic>
        <p:nvPicPr>
          <p:cNvPr id="3" name="Gráfico 15">
            <a:extLst>
              <a:ext uri="{FF2B5EF4-FFF2-40B4-BE49-F238E27FC236}">
                <a16:creationId xmlns:a16="http://schemas.microsoft.com/office/drawing/2014/main" id="{124F019A-B33E-26E8-1D21-E017AD66236F}"/>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2852097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0" y="0"/>
            <a:ext cx="12192000" cy="3733200"/>
          </a:xfrm>
          <a:prstGeom prst="rect">
            <a:avLst/>
          </a:prstGeom>
          <a:pattFill prst="pct10">
            <a:fgClr>
              <a:schemeClr val="accent1"/>
            </a:fgClr>
            <a:bgClr>
              <a:schemeClr val="bg1"/>
            </a:bgClr>
          </a:pattFill>
        </p:spPr>
        <p:txBody>
          <a:bodyPr/>
          <a:lstStyle/>
          <a:p>
            <a:endParaRPr lang="en-US"/>
          </a:p>
        </p:txBody>
      </p:sp>
      <p:sp>
        <p:nvSpPr>
          <p:cNvPr id="7" name="Rectangle 32">
            <a:extLst>
              <a:ext uri="{FF2B5EF4-FFF2-40B4-BE49-F238E27FC236}">
                <a16:creationId xmlns:a16="http://schemas.microsoft.com/office/drawing/2014/main" id="{FB06D891-5258-3338-5402-B405D9B65664}"/>
              </a:ext>
            </a:extLst>
          </p:cNvPr>
          <p:cNvSpPr/>
          <p:nvPr userDrawn="1"/>
        </p:nvSpPr>
        <p:spPr>
          <a:xfrm>
            <a:off x="0" y="1763542"/>
            <a:ext cx="4727171" cy="5094458"/>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áfico 14">
            <a:extLst>
              <a:ext uri="{FF2B5EF4-FFF2-40B4-BE49-F238E27FC236}">
                <a16:creationId xmlns:a16="http://schemas.microsoft.com/office/drawing/2014/main" id="{81F881D7-D2EC-0B4C-F8BC-3C6DBCE8DA0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5649" b="70357"/>
          <a:stretch/>
        </p:blipFill>
        <p:spPr>
          <a:xfrm>
            <a:off x="2643140" y="4992916"/>
            <a:ext cx="9548860" cy="1879598"/>
          </a:xfrm>
          <a:prstGeom prst="rect">
            <a:avLst/>
          </a:prstGeom>
        </p:spPr>
      </p:pic>
      <p:pic>
        <p:nvPicPr>
          <p:cNvPr id="4" name="Gráfico 15">
            <a:extLst>
              <a:ext uri="{FF2B5EF4-FFF2-40B4-BE49-F238E27FC236}">
                <a16:creationId xmlns:a16="http://schemas.microsoft.com/office/drawing/2014/main" id="{5D78EBAD-8C21-3E68-2198-0A2F5C22C31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0403609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393700" y="0"/>
            <a:ext cx="3657595" cy="6858000"/>
          </a:xfrm>
          <a:prstGeom prst="rect">
            <a:avLst/>
          </a:prstGeom>
          <a:pattFill prst="pct10">
            <a:fgClr>
              <a:schemeClr val="accent1"/>
            </a:fgClr>
            <a:bgClr>
              <a:schemeClr val="bg1"/>
            </a:bgClr>
          </a:pattFill>
        </p:spPr>
        <p:txBody>
          <a:bodyPr/>
          <a:lstStyle/>
          <a:p>
            <a:endParaRPr lang="en-US"/>
          </a:p>
        </p:txBody>
      </p:sp>
      <p:sp>
        <p:nvSpPr>
          <p:cNvPr id="9" name="Picture Placeholder 4">
            <a:extLst>
              <a:ext uri="{FF2B5EF4-FFF2-40B4-BE49-F238E27FC236}">
                <a16:creationId xmlns:a16="http://schemas.microsoft.com/office/drawing/2014/main" id="{CDDC4D49-62FD-0343-A87A-8E1134CD5DAE}"/>
              </a:ext>
            </a:extLst>
          </p:cNvPr>
          <p:cNvSpPr>
            <a:spLocks noGrp="1"/>
          </p:cNvSpPr>
          <p:nvPr>
            <p:ph type="pic" sz="quarter" idx="11"/>
          </p:nvPr>
        </p:nvSpPr>
        <p:spPr>
          <a:xfrm>
            <a:off x="2793998" y="1028701"/>
            <a:ext cx="3428992" cy="4800596"/>
          </a:xfrm>
          <a:prstGeom prst="rect">
            <a:avLst/>
          </a:prstGeom>
          <a:pattFill prst="pct10">
            <a:fgClr>
              <a:schemeClr val="accent1"/>
            </a:fgClr>
            <a:bgClr>
              <a:schemeClr val="bg1"/>
            </a:bgClr>
          </a:pattFill>
          <a:effectLst/>
        </p:spPr>
        <p:txBody>
          <a:bodyPr/>
          <a:lstStyle/>
          <a:p>
            <a:endParaRPr lang="en-US"/>
          </a:p>
        </p:txBody>
      </p:sp>
      <p:pic>
        <p:nvPicPr>
          <p:cNvPr id="7" name="Gráfico 6">
            <a:extLst>
              <a:ext uri="{FF2B5EF4-FFF2-40B4-BE49-F238E27FC236}">
                <a16:creationId xmlns:a16="http://schemas.microsoft.com/office/drawing/2014/main" id="{886ECB29-79DB-4A96-08CE-3D1A76C97DD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1286" r="61458" b="6583"/>
          <a:stretch/>
        </p:blipFill>
        <p:spPr>
          <a:xfrm>
            <a:off x="10898812" y="-1"/>
            <a:ext cx="1293188" cy="2495551"/>
          </a:xfrm>
          <a:prstGeom prst="rect">
            <a:avLst/>
          </a:prstGeom>
        </p:spPr>
      </p:pic>
      <p:sp>
        <p:nvSpPr>
          <p:cNvPr id="8" name="Rectangle 5">
            <a:extLst>
              <a:ext uri="{FF2B5EF4-FFF2-40B4-BE49-F238E27FC236}">
                <a16:creationId xmlns:a16="http://schemas.microsoft.com/office/drawing/2014/main" id="{38141866-B86A-4B59-B273-24262300DCC2}"/>
              </a:ext>
            </a:extLst>
          </p:cNvPr>
          <p:cNvSpPr/>
          <p:nvPr userDrawn="1"/>
        </p:nvSpPr>
        <p:spPr>
          <a:xfrm>
            <a:off x="2" y="0"/>
            <a:ext cx="39369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áfico 15">
            <a:extLst>
              <a:ext uri="{FF2B5EF4-FFF2-40B4-BE49-F238E27FC236}">
                <a16:creationId xmlns:a16="http://schemas.microsoft.com/office/drawing/2014/main" id="{5B623C19-FA83-2D36-AD18-1B887824D01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18203660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CDDC4D49-62FD-0343-A87A-8E1134CD5DAE}"/>
              </a:ext>
            </a:extLst>
          </p:cNvPr>
          <p:cNvSpPr>
            <a:spLocks noGrp="1"/>
          </p:cNvSpPr>
          <p:nvPr>
            <p:ph type="pic" sz="quarter" idx="11"/>
          </p:nvPr>
        </p:nvSpPr>
        <p:spPr>
          <a:xfrm>
            <a:off x="8661904" y="0"/>
            <a:ext cx="3530096" cy="6858000"/>
          </a:xfrm>
          <a:prstGeom prst="rect">
            <a:avLst/>
          </a:prstGeom>
          <a:pattFill prst="pct10">
            <a:fgClr>
              <a:schemeClr val="accent1"/>
            </a:fgClr>
            <a:bgClr>
              <a:schemeClr val="bg1"/>
            </a:bgClr>
          </a:pattFill>
        </p:spPr>
        <p:txBody>
          <a:bodyPr/>
          <a:lstStyle/>
          <a:p>
            <a:endParaRPr lang="en-US"/>
          </a:p>
        </p:txBody>
      </p:sp>
      <p:pic>
        <p:nvPicPr>
          <p:cNvPr id="4" name="Gráfico 3">
            <a:extLst>
              <a:ext uri="{FF2B5EF4-FFF2-40B4-BE49-F238E27FC236}">
                <a16:creationId xmlns:a16="http://schemas.microsoft.com/office/drawing/2014/main" id="{11F8F886-C103-FDD4-B9C6-F350061802F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32992" r="27894"/>
          <a:stretch/>
        </p:blipFill>
        <p:spPr>
          <a:xfrm rot="16200000">
            <a:off x="-417718" y="417719"/>
            <a:ext cx="2892838" cy="2057400"/>
          </a:xfrm>
          <a:prstGeom prst="rect">
            <a:avLst/>
          </a:prstGeom>
        </p:spPr>
      </p:pic>
      <p:pic>
        <p:nvPicPr>
          <p:cNvPr id="5" name="Gráfico 15">
            <a:extLst>
              <a:ext uri="{FF2B5EF4-FFF2-40B4-BE49-F238E27FC236}">
                <a16:creationId xmlns:a16="http://schemas.microsoft.com/office/drawing/2014/main" id="{3542C92C-DD10-6248-87A1-F48BD56C552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38727167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1" y="0"/>
            <a:ext cx="4889500" cy="6858000"/>
          </a:xfrm>
          <a:prstGeom prst="rect">
            <a:avLst/>
          </a:prstGeom>
          <a:pattFill prst="pct10">
            <a:fgClr>
              <a:schemeClr val="accent1"/>
            </a:fgClr>
            <a:bgClr>
              <a:schemeClr val="bg1"/>
            </a:bgClr>
          </a:pattFill>
        </p:spPr>
        <p:txBody>
          <a:bodyPr/>
          <a:lstStyle/>
          <a:p>
            <a:endParaRPr lang="en-US"/>
          </a:p>
        </p:txBody>
      </p:sp>
      <p:sp>
        <p:nvSpPr>
          <p:cNvPr id="2" name="Forma Livre: Forma 1">
            <a:extLst>
              <a:ext uri="{FF2B5EF4-FFF2-40B4-BE49-F238E27FC236}">
                <a16:creationId xmlns:a16="http://schemas.microsoft.com/office/drawing/2014/main" id="{179BD4F8-D7F7-4AF2-E432-3131FBCBA7E8}"/>
              </a:ext>
            </a:extLst>
          </p:cNvPr>
          <p:cNvSpPr/>
          <p:nvPr userDrawn="1"/>
        </p:nvSpPr>
        <p:spPr>
          <a:xfrm>
            <a:off x="0" y="3937179"/>
            <a:ext cx="733143" cy="2921393"/>
          </a:xfrm>
          <a:custGeom>
            <a:avLst/>
            <a:gdLst>
              <a:gd name="connsiteX0" fmla="*/ 730973 w 733143"/>
              <a:gd name="connsiteY0" fmla="*/ 971380 h 2921393"/>
              <a:gd name="connsiteX1" fmla="*/ 704906 w 733143"/>
              <a:gd name="connsiteY1" fmla="*/ 1057710 h 2921393"/>
              <a:gd name="connsiteX2" fmla="*/ 634778 w 733143"/>
              <a:gd name="connsiteY2" fmla="*/ 1403664 h 2921393"/>
              <a:gd name="connsiteX3" fmla="*/ 580865 w 733143"/>
              <a:gd name="connsiteY3" fmla="*/ 1734221 h 2921393"/>
              <a:gd name="connsiteX4" fmla="*/ 590306 w 733143"/>
              <a:gd name="connsiteY4" fmla="*/ 2058482 h 2921393"/>
              <a:gd name="connsiteX5" fmla="*/ 557124 w 733143"/>
              <a:gd name="connsiteY5" fmla="*/ 2346861 h 2921393"/>
              <a:gd name="connsiteX6" fmla="*/ 443277 w 733143"/>
              <a:gd name="connsiteY6" fmla="*/ 2734675 h 2921393"/>
              <a:gd name="connsiteX7" fmla="*/ 431509 w 733143"/>
              <a:gd name="connsiteY7" fmla="*/ 2780734 h 2921393"/>
              <a:gd name="connsiteX8" fmla="*/ 420562 w 733143"/>
              <a:gd name="connsiteY8" fmla="*/ 2826985 h 2921393"/>
              <a:gd name="connsiteX9" fmla="*/ 420357 w 733143"/>
              <a:gd name="connsiteY9" fmla="*/ 2827748 h 2921393"/>
              <a:gd name="connsiteX10" fmla="*/ 410095 w 733143"/>
              <a:gd name="connsiteY10" fmla="*/ 2873362 h 2921393"/>
              <a:gd name="connsiteX11" fmla="*/ 399558 w 733143"/>
              <a:gd name="connsiteY11" fmla="*/ 2921393 h 2921393"/>
              <a:gd name="connsiteX12" fmla="*/ 0 w 733143"/>
              <a:gd name="connsiteY12" fmla="*/ 2921393 h 2921393"/>
              <a:gd name="connsiteX13" fmla="*/ 0 w 733143"/>
              <a:gd name="connsiteY13" fmla="*/ 699732 h 2921393"/>
              <a:gd name="connsiteX14" fmla="*/ 38519 w 733143"/>
              <a:gd name="connsiteY14" fmla="*/ 638150 h 2921393"/>
              <a:gd name="connsiteX15" fmla="*/ 224273 w 733143"/>
              <a:gd name="connsiteY15" fmla="*/ 401492 h 2921393"/>
              <a:gd name="connsiteX16" fmla="*/ 357071 w 733143"/>
              <a:gd name="connsiteY16" fmla="*/ 280173 h 2921393"/>
              <a:gd name="connsiteX17" fmla="*/ 441772 w 733143"/>
              <a:gd name="connsiteY17" fmla="*/ 193653 h 2921393"/>
              <a:gd name="connsiteX18" fmla="*/ 525310 w 733143"/>
              <a:gd name="connsiteY18" fmla="*/ 129653 h 2921393"/>
              <a:gd name="connsiteX19" fmla="*/ 691906 w 733143"/>
              <a:gd name="connsiteY19" fmla="*/ 0 h 2921393"/>
              <a:gd name="connsiteX20" fmla="*/ 707779 w 733143"/>
              <a:gd name="connsiteY20" fmla="*/ 356196 h 2921393"/>
              <a:gd name="connsiteX21" fmla="*/ 731110 w 733143"/>
              <a:gd name="connsiteY21" fmla="*/ 597498 h 2921393"/>
              <a:gd name="connsiteX22" fmla="*/ 732409 w 733143"/>
              <a:gd name="connsiteY22" fmla="*/ 727406 h 2921393"/>
              <a:gd name="connsiteX23" fmla="*/ 730973 w 733143"/>
              <a:gd name="connsiteY23" fmla="*/ 971380 h 2921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3143" h="2921393">
                <a:moveTo>
                  <a:pt x="730973" y="971380"/>
                </a:moveTo>
                <a:cubicBezTo>
                  <a:pt x="729673" y="1000454"/>
                  <a:pt x="711132" y="1028382"/>
                  <a:pt x="704906" y="1057710"/>
                </a:cubicBezTo>
                <a:cubicBezTo>
                  <a:pt x="680412" y="1172858"/>
                  <a:pt x="656329" y="1288070"/>
                  <a:pt x="634778" y="1403664"/>
                </a:cubicBezTo>
                <a:cubicBezTo>
                  <a:pt x="614252" y="1513531"/>
                  <a:pt x="588185" y="1623399"/>
                  <a:pt x="580865" y="1734221"/>
                </a:cubicBezTo>
                <a:cubicBezTo>
                  <a:pt x="573818" y="1841736"/>
                  <a:pt x="593248" y="1950522"/>
                  <a:pt x="590306" y="2058482"/>
                </a:cubicBezTo>
                <a:cubicBezTo>
                  <a:pt x="587638" y="2154926"/>
                  <a:pt x="579017" y="2252834"/>
                  <a:pt x="557124" y="2346861"/>
                </a:cubicBezTo>
                <a:cubicBezTo>
                  <a:pt x="526678" y="2477596"/>
                  <a:pt x="477965" y="2604641"/>
                  <a:pt x="443277" y="2734675"/>
                </a:cubicBezTo>
                <a:cubicBezTo>
                  <a:pt x="439172" y="2750007"/>
                  <a:pt x="435272" y="2765339"/>
                  <a:pt x="431509" y="2780734"/>
                </a:cubicBezTo>
                <a:cubicBezTo>
                  <a:pt x="427746" y="2796130"/>
                  <a:pt x="424052" y="2811589"/>
                  <a:pt x="420562" y="2826985"/>
                </a:cubicBezTo>
                <a:cubicBezTo>
                  <a:pt x="420494" y="2827239"/>
                  <a:pt x="420426" y="2827493"/>
                  <a:pt x="420357" y="2827748"/>
                </a:cubicBezTo>
                <a:cubicBezTo>
                  <a:pt x="416868" y="2842953"/>
                  <a:pt x="413447" y="2858158"/>
                  <a:pt x="410095" y="2873362"/>
                </a:cubicBezTo>
                <a:cubicBezTo>
                  <a:pt x="406537" y="2889331"/>
                  <a:pt x="403048" y="2905362"/>
                  <a:pt x="399558" y="2921393"/>
                </a:cubicBezTo>
                <a:lnTo>
                  <a:pt x="0" y="2921393"/>
                </a:lnTo>
                <a:lnTo>
                  <a:pt x="0" y="699732"/>
                </a:lnTo>
                <a:cubicBezTo>
                  <a:pt x="12520" y="678993"/>
                  <a:pt x="25314" y="658444"/>
                  <a:pt x="38519" y="638150"/>
                </a:cubicBezTo>
                <a:cubicBezTo>
                  <a:pt x="92706" y="554811"/>
                  <a:pt x="158250" y="477388"/>
                  <a:pt x="224273" y="401492"/>
                </a:cubicBezTo>
                <a:cubicBezTo>
                  <a:pt x="263065" y="356959"/>
                  <a:pt x="313421" y="321270"/>
                  <a:pt x="357071" y="280173"/>
                </a:cubicBezTo>
                <a:cubicBezTo>
                  <a:pt x="386491" y="252435"/>
                  <a:pt x="411805" y="220881"/>
                  <a:pt x="441772" y="193653"/>
                </a:cubicBezTo>
                <a:cubicBezTo>
                  <a:pt x="467497" y="170305"/>
                  <a:pt x="496301" y="149629"/>
                  <a:pt x="525310" y="129653"/>
                </a:cubicBezTo>
                <a:cubicBezTo>
                  <a:pt x="583875" y="89256"/>
                  <a:pt x="639909" y="47332"/>
                  <a:pt x="691906" y="0"/>
                </a:cubicBezTo>
                <a:cubicBezTo>
                  <a:pt x="696969" y="118711"/>
                  <a:pt x="702169" y="237485"/>
                  <a:pt x="707779" y="356196"/>
                </a:cubicBezTo>
                <a:cubicBezTo>
                  <a:pt x="711611" y="436800"/>
                  <a:pt x="724815" y="516958"/>
                  <a:pt x="731110" y="597498"/>
                </a:cubicBezTo>
                <a:cubicBezTo>
                  <a:pt x="734462" y="640631"/>
                  <a:pt x="732341" y="684082"/>
                  <a:pt x="732409" y="727406"/>
                </a:cubicBezTo>
                <a:cubicBezTo>
                  <a:pt x="732478" y="808773"/>
                  <a:pt x="734736" y="890204"/>
                  <a:pt x="730973" y="971380"/>
                </a:cubicBezTo>
                <a:close/>
              </a:path>
            </a:pathLst>
          </a:custGeom>
          <a:solidFill>
            <a:srgbClr val="39B54A"/>
          </a:solidFill>
          <a:ln w="0" cap="flat">
            <a:noFill/>
            <a:prstDash val="solid"/>
            <a:miter/>
          </a:ln>
        </p:spPr>
        <p:txBody>
          <a:bodyPr rtlCol="0" anchor="ctr"/>
          <a:lstStyle/>
          <a:p>
            <a:endParaRPr lang="pt-BR"/>
          </a:p>
        </p:txBody>
      </p:sp>
      <p:sp>
        <p:nvSpPr>
          <p:cNvPr id="3" name="Forma Livre: Forma 2">
            <a:extLst>
              <a:ext uri="{FF2B5EF4-FFF2-40B4-BE49-F238E27FC236}">
                <a16:creationId xmlns:a16="http://schemas.microsoft.com/office/drawing/2014/main" id="{781C2DE4-082D-89E2-FB73-C363E059A9C0}"/>
              </a:ext>
            </a:extLst>
          </p:cNvPr>
          <p:cNvSpPr/>
          <p:nvPr userDrawn="1"/>
        </p:nvSpPr>
        <p:spPr>
          <a:xfrm>
            <a:off x="6317604" y="5602756"/>
            <a:ext cx="1498913" cy="1255815"/>
          </a:xfrm>
          <a:custGeom>
            <a:avLst/>
            <a:gdLst>
              <a:gd name="connsiteX0" fmla="*/ 1490201 w 1498913"/>
              <a:gd name="connsiteY0" fmla="*/ 1033217 h 1255815"/>
              <a:gd name="connsiteX1" fmla="*/ 1485960 w 1498913"/>
              <a:gd name="connsiteY1" fmla="*/ 1255815 h 1255815"/>
              <a:gd name="connsiteX2" fmla="*/ 0 w 1498913"/>
              <a:gd name="connsiteY2" fmla="*/ 1255815 h 1255815"/>
              <a:gd name="connsiteX3" fmla="*/ 169128 w 1498913"/>
              <a:gd name="connsiteY3" fmla="*/ 935627 h 1255815"/>
              <a:gd name="connsiteX4" fmla="*/ 427404 w 1498913"/>
              <a:gd name="connsiteY4" fmla="*/ 495774 h 1255815"/>
              <a:gd name="connsiteX5" fmla="*/ 773459 w 1498913"/>
              <a:gd name="connsiteY5" fmla="*/ 94981 h 1255815"/>
              <a:gd name="connsiteX6" fmla="*/ 888675 w 1498913"/>
              <a:gd name="connsiteY6" fmla="*/ 0 h 1255815"/>
              <a:gd name="connsiteX7" fmla="*/ 1025099 w 1498913"/>
              <a:gd name="connsiteY7" fmla="*/ 110377 h 1255815"/>
              <a:gd name="connsiteX8" fmla="*/ 1209895 w 1498913"/>
              <a:gd name="connsiteY8" fmla="*/ 295505 h 1255815"/>
              <a:gd name="connsiteX9" fmla="*/ 1297538 w 1498913"/>
              <a:gd name="connsiteY9" fmla="*/ 441698 h 1255815"/>
              <a:gd name="connsiteX10" fmla="*/ 1427873 w 1498913"/>
              <a:gd name="connsiteY10" fmla="*/ 708321 h 1255815"/>
              <a:gd name="connsiteX11" fmla="*/ 1495470 w 1498913"/>
              <a:gd name="connsiteY11" fmla="*/ 885560 h 1255815"/>
              <a:gd name="connsiteX12" fmla="*/ 1490201 w 1498913"/>
              <a:gd name="connsiteY12" fmla="*/ 1033217 h 125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8913" h="1255815">
                <a:moveTo>
                  <a:pt x="1490201" y="1033217"/>
                </a:moveTo>
                <a:cubicBezTo>
                  <a:pt x="1487875" y="1107332"/>
                  <a:pt x="1488491" y="1181701"/>
                  <a:pt x="1485960" y="1255815"/>
                </a:cubicBezTo>
                <a:lnTo>
                  <a:pt x="0" y="1255815"/>
                </a:lnTo>
                <a:cubicBezTo>
                  <a:pt x="53366" y="1147984"/>
                  <a:pt x="112820" y="1042060"/>
                  <a:pt x="169128" y="935627"/>
                </a:cubicBezTo>
                <a:cubicBezTo>
                  <a:pt x="248355" y="785744"/>
                  <a:pt x="328062" y="634270"/>
                  <a:pt x="427404" y="495774"/>
                </a:cubicBezTo>
                <a:cubicBezTo>
                  <a:pt x="529278" y="353906"/>
                  <a:pt x="627252" y="207585"/>
                  <a:pt x="773459" y="94981"/>
                </a:cubicBezTo>
                <a:cubicBezTo>
                  <a:pt x="812936" y="64572"/>
                  <a:pt x="851182" y="32700"/>
                  <a:pt x="888675" y="0"/>
                </a:cubicBezTo>
                <a:cubicBezTo>
                  <a:pt x="933078" y="38171"/>
                  <a:pt x="977207" y="76659"/>
                  <a:pt x="1025099" y="110377"/>
                </a:cubicBezTo>
                <a:cubicBezTo>
                  <a:pt x="1099538" y="162861"/>
                  <a:pt x="1157487" y="226734"/>
                  <a:pt x="1209895" y="295505"/>
                </a:cubicBezTo>
                <a:cubicBezTo>
                  <a:pt x="1244446" y="340801"/>
                  <a:pt x="1259156" y="400411"/>
                  <a:pt x="1297538" y="441698"/>
                </a:cubicBezTo>
                <a:cubicBezTo>
                  <a:pt x="1369924" y="519567"/>
                  <a:pt x="1365819" y="625999"/>
                  <a:pt x="1427873" y="708321"/>
                </a:cubicBezTo>
                <a:cubicBezTo>
                  <a:pt x="1465366" y="758006"/>
                  <a:pt x="1483018" y="824232"/>
                  <a:pt x="1495470" y="885560"/>
                </a:cubicBezTo>
                <a:cubicBezTo>
                  <a:pt x="1505048" y="932765"/>
                  <a:pt x="1491776" y="983849"/>
                  <a:pt x="1490201" y="1033217"/>
                </a:cubicBezTo>
                <a:close/>
              </a:path>
            </a:pathLst>
          </a:custGeom>
          <a:solidFill>
            <a:srgbClr val="F68B1F"/>
          </a:solidFill>
          <a:ln w="0" cap="flat">
            <a:noFill/>
            <a:prstDash val="solid"/>
            <a:miter/>
          </a:ln>
        </p:spPr>
        <p:txBody>
          <a:bodyPr rtlCol="0" anchor="ctr"/>
          <a:lstStyle/>
          <a:p>
            <a:endParaRPr lang="pt-BR"/>
          </a:p>
        </p:txBody>
      </p:sp>
      <p:sp>
        <p:nvSpPr>
          <p:cNvPr id="4" name="Forma Livre: Forma 3">
            <a:extLst>
              <a:ext uri="{FF2B5EF4-FFF2-40B4-BE49-F238E27FC236}">
                <a16:creationId xmlns:a16="http://schemas.microsoft.com/office/drawing/2014/main" id="{0F00DAA8-292F-FC77-DC22-F8E64C0DF8B3}"/>
              </a:ext>
            </a:extLst>
          </p:cNvPr>
          <p:cNvSpPr/>
          <p:nvPr userDrawn="1"/>
        </p:nvSpPr>
        <p:spPr>
          <a:xfrm>
            <a:off x="399558" y="3564921"/>
            <a:ext cx="6806721" cy="3293651"/>
          </a:xfrm>
          <a:custGeom>
            <a:avLst/>
            <a:gdLst>
              <a:gd name="connsiteX0" fmla="*/ 6806722 w 6806721"/>
              <a:gd name="connsiteY0" fmla="*/ 2037836 h 3293651"/>
              <a:gd name="connsiteX1" fmla="*/ 6691506 w 6806721"/>
              <a:gd name="connsiteY1" fmla="*/ 2132817 h 3293651"/>
              <a:gd name="connsiteX2" fmla="*/ 6345450 w 6806721"/>
              <a:gd name="connsiteY2" fmla="*/ 2533609 h 3293651"/>
              <a:gd name="connsiteX3" fmla="*/ 6087174 w 6806721"/>
              <a:gd name="connsiteY3" fmla="*/ 2973463 h 3293651"/>
              <a:gd name="connsiteX4" fmla="*/ 5918046 w 6806721"/>
              <a:gd name="connsiteY4" fmla="*/ 3293651 h 3293651"/>
              <a:gd name="connsiteX5" fmla="*/ 0 w 6806721"/>
              <a:gd name="connsiteY5" fmla="*/ 3293651 h 3293651"/>
              <a:gd name="connsiteX6" fmla="*/ 10536 w 6806721"/>
              <a:gd name="connsiteY6" fmla="*/ 3245620 h 3293651"/>
              <a:gd name="connsiteX7" fmla="*/ 20799 w 6806721"/>
              <a:gd name="connsiteY7" fmla="*/ 3200006 h 3293651"/>
              <a:gd name="connsiteX8" fmla="*/ 21004 w 6806721"/>
              <a:gd name="connsiteY8" fmla="*/ 3199243 h 3293651"/>
              <a:gd name="connsiteX9" fmla="*/ 31951 w 6806721"/>
              <a:gd name="connsiteY9" fmla="*/ 3152992 h 3293651"/>
              <a:gd name="connsiteX10" fmla="*/ 43719 w 6806721"/>
              <a:gd name="connsiteY10" fmla="*/ 3106933 h 3293651"/>
              <a:gd name="connsiteX11" fmla="*/ 157566 w 6806721"/>
              <a:gd name="connsiteY11" fmla="*/ 2719119 h 3293651"/>
              <a:gd name="connsiteX12" fmla="*/ 190748 w 6806721"/>
              <a:gd name="connsiteY12" fmla="*/ 2430740 h 3293651"/>
              <a:gd name="connsiteX13" fmla="*/ 181306 w 6806721"/>
              <a:gd name="connsiteY13" fmla="*/ 2106479 h 3293651"/>
              <a:gd name="connsiteX14" fmla="*/ 235219 w 6806721"/>
              <a:gd name="connsiteY14" fmla="*/ 1775921 h 3293651"/>
              <a:gd name="connsiteX15" fmla="*/ 305347 w 6806721"/>
              <a:gd name="connsiteY15" fmla="*/ 1429968 h 3293651"/>
              <a:gd name="connsiteX16" fmla="*/ 331414 w 6806721"/>
              <a:gd name="connsiteY16" fmla="*/ 1343638 h 3293651"/>
              <a:gd name="connsiteX17" fmla="*/ 332851 w 6806721"/>
              <a:gd name="connsiteY17" fmla="*/ 1099664 h 3293651"/>
              <a:gd name="connsiteX18" fmla="*/ 331551 w 6806721"/>
              <a:gd name="connsiteY18" fmla="*/ 969756 h 3293651"/>
              <a:gd name="connsiteX19" fmla="*/ 308221 w 6806721"/>
              <a:gd name="connsiteY19" fmla="*/ 728454 h 3293651"/>
              <a:gd name="connsiteX20" fmla="*/ 292348 w 6806721"/>
              <a:gd name="connsiteY20" fmla="*/ 372258 h 3293651"/>
              <a:gd name="connsiteX21" fmla="*/ 353308 w 6806721"/>
              <a:gd name="connsiteY21" fmla="*/ 311948 h 3293651"/>
              <a:gd name="connsiteX22" fmla="*/ 622599 w 6806721"/>
              <a:gd name="connsiteY22" fmla="*/ 79298 h 3293651"/>
              <a:gd name="connsiteX23" fmla="*/ 893191 w 6806721"/>
              <a:gd name="connsiteY23" fmla="*/ 3656 h 3293651"/>
              <a:gd name="connsiteX24" fmla="*/ 1059993 w 6806721"/>
              <a:gd name="connsiteY24" fmla="*/ 30 h 3293651"/>
              <a:gd name="connsiteX25" fmla="*/ 1309032 w 6806721"/>
              <a:gd name="connsiteY25" fmla="*/ 108816 h 3293651"/>
              <a:gd name="connsiteX26" fmla="*/ 1462287 w 6806721"/>
              <a:gd name="connsiteY26" fmla="*/ 280139 h 3293651"/>
              <a:gd name="connsiteX27" fmla="*/ 1477955 w 6806721"/>
              <a:gd name="connsiteY27" fmla="*/ 315447 h 3293651"/>
              <a:gd name="connsiteX28" fmla="*/ 1509017 w 6806721"/>
              <a:gd name="connsiteY28" fmla="*/ 389498 h 3293651"/>
              <a:gd name="connsiteX29" fmla="*/ 1515995 w 6806721"/>
              <a:gd name="connsiteY29" fmla="*/ 400886 h 3293651"/>
              <a:gd name="connsiteX30" fmla="*/ 1550957 w 6806721"/>
              <a:gd name="connsiteY30" fmla="*/ 672661 h 3293651"/>
              <a:gd name="connsiteX31" fmla="*/ 1528652 w 6806721"/>
              <a:gd name="connsiteY31" fmla="*/ 887562 h 3293651"/>
              <a:gd name="connsiteX32" fmla="*/ 1506348 w 6806721"/>
              <a:gd name="connsiteY32" fmla="*/ 956842 h 3293651"/>
              <a:gd name="connsiteX33" fmla="*/ 1404543 w 6806721"/>
              <a:gd name="connsiteY33" fmla="*/ 1246939 h 3293651"/>
              <a:gd name="connsiteX34" fmla="*/ 1332978 w 6806721"/>
              <a:gd name="connsiteY34" fmla="*/ 1439065 h 3293651"/>
              <a:gd name="connsiteX35" fmla="*/ 1281186 w 6806721"/>
              <a:gd name="connsiteY35" fmla="*/ 1758872 h 3293651"/>
              <a:gd name="connsiteX36" fmla="*/ 1325316 w 6806721"/>
              <a:gd name="connsiteY36" fmla="*/ 2023268 h 3293651"/>
              <a:gd name="connsiteX37" fmla="*/ 1379160 w 6806721"/>
              <a:gd name="connsiteY37" fmla="*/ 2122575 h 3293651"/>
              <a:gd name="connsiteX38" fmla="*/ 1386823 w 6806721"/>
              <a:gd name="connsiteY38" fmla="*/ 2142551 h 3293651"/>
              <a:gd name="connsiteX39" fmla="*/ 1425410 w 6806721"/>
              <a:gd name="connsiteY39" fmla="*/ 2236069 h 3293651"/>
              <a:gd name="connsiteX40" fmla="*/ 1454214 w 6806721"/>
              <a:gd name="connsiteY40" fmla="*/ 2302104 h 3293651"/>
              <a:gd name="connsiteX41" fmla="*/ 1584071 w 6806721"/>
              <a:gd name="connsiteY41" fmla="*/ 2427940 h 3293651"/>
              <a:gd name="connsiteX42" fmla="*/ 1835847 w 6806721"/>
              <a:gd name="connsiteY42" fmla="*/ 2600981 h 3293651"/>
              <a:gd name="connsiteX43" fmla="*/ 1954894 w 6806721"/>
              <a:gd name="connsiteY43" fmla="*/ 2633999 h 3293651"/>
              <a:gd name="connsiteX44" fmla="*/ 2265783 w 6806721"/>
              <a:gd name="connsiteY44" fmla="*/ 2697871 h 3293651"/>
              <a:gd name="connsiteX45" fmla="*/ 2458925 w 6806721"/>
              <a:gd name="connsiteY45" fmla="*/ 2689855 h 3293651"/>
              <a:gd name="connsiteX46" fmla="*/ 2731980 w 6806721"/>
              <a:gd name="connsiteY46" fmla="*/ 2681203 h 3293651"/>
              <a:gd name="connsiteX47" fmla="*/ 2995045 w 6806721"/>
              <a:gd name="connsiteY47" fmla="*/ 2614722 h 3293651"/>
              <a:gd name="connsiteX48" fmla="*/ 3064557 w 6806721"/>
              <a:gd name="connsiteY48" fmla="*/ 2600218 h 3293651"/>
              <a:gd name="connsiteX49" fmla="*/ 3347737 w 6806721"/>
              <a:gd name="connsiteY49" fmla="*/ 2539971 h 3293651"/>
              <a:gd name="connsiteX50" fmla="*/ 3586104 w 6806721"/>
              <a:gd name="connsiteY50" fmla="*/ 2465538 h 3293651"/>
              <a:gd name="connsiteX51" fmla="*/ 3763168 w 6806721"/>
              <a:gd name="connsiteY51" fmla="*/ 2413054 h 3293651"/>
              <a:gd name="connsiteX52" fmla="*/ 4039370 w 6806721"/>
              <a:gd name="connsiteY52" fmla="*/ 2313174 h 3293651"/>
              <a:gd name="connsiteX53" fmla="*/ 4221566 w 6806721"/>
              <a:gd name="connsiteY53" fmla="*/ 2249174 h 3293651"/>
              <a:gd name="connsiteX54" fmla="*/ 4424629 w 6806721"/>
              <a:gd name="connsiteY54" fmla="*/ 2144396 h 3293651"/>
              <a:gd name="connsiteX55" fmla="*/ 4498520 w 6806721"/>
              <a:gd name="connsiteY55" fmla="*/ 2113859 h 3293651"/>
              <a:gd name="connsiteX56" fmla="*/ 4519798 w 6806721"/>
              <a:gd name="connsiteY56" fmla="*/ 2107816 h 3293651"/>
              <a:gd name="connsiteX57" fmla="*/ 4805783 w 6806721"/>
              <a:gd name="connsiteY57" fmla="*/ 1961940 h 3293651"/>
              <a:gd name="connsiteX58" fmla="*/ 5122351 w 6806721"/>
              <a:gd name="connsiteY58" fmla="*/ 1840430 h 3293651"/>
              <a:gd name="connsiteX59" fmla="*/ 5556734 w 6806721"/>
              <a:gd name="connsiteY59" fmla="*/ 1749711 h 3293651"/>
              <a:gd name="connsiteX60" fmla="*/ 5686590 w 6806721"/>
              <a:gd name="connsiteY60" fmla="*/ 1719301 h 3293651"/>
              <a:gd name="connsiteX61" fmla="*/ 6110778 w 6806721"/>
              <a:gd name="connsiteY61" fmla="*/ 1722546 h 3293651"/>
              <a:gd name="connsiteX62" fmla="*/ 6318083 w 6806721"/>
              <a:gd name="connsiteY62" fmla="*/ 1761671 h 3293651"/>
              <a:gd name="connsiteX63" fmla="*/ 6669134 w 6806721"/>
              <a:gd name="connsiteY63" fmla="*/ 1929686 h 3293651"/>
              <a:gd name="connsiteX64" fmla="*/ 6806722 w 6806721"/>
              <a:gd name="connsiteY64" fmla="*/ 2037836 h 329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806721" h="3293651">
                <a:moveTo>
                  <a:pt x="6806722" y="2037836"/>
                </a:moveTo>
                <a:cubicBezTo>
                  <a:pt x="6769229" y="2070535"/>
                  <a:pt x="6730983" y="2102408"/>
                  <a:pt x="6691506" y="2132817"/>
                </a:cubicBezTo>
                <a:cubicBezTo>
                  <a:pt x="6545298" y="2245421"/>
                  <a:pt x="6447324" y="2391742"/>
                  <a:pt x="6345450" y="2533609"/>
                </a:cubicBezTo>
                <a:cubicBezTo>
                  <a:pt x="6246108" y="2672106"/>
                  <a:pt x="6166402" y="2823580"/>
                  <a:pt x="6087174" y="2973463"/>
                </a:cubicBezTo>
                <a:cubicBezTo>
                  <a:pt x="6030867" y="3079896"/>
                  <a:pt x="5971412" y="3185819"/>
                  <a:pt x="5918046" y="3293651"/>
                </a:cubicBezTo>
                <a:lnTo>
                  <a:pt x="0" y="3293651"/>
                </a:lnTo>
                <a:cubicBezTo>
                  <a:pt x="3489" y="3277619"/>
                  <a:pt x="6979" y="3261588"/>
                  <a:pt x="10536" y="3245620"/>
                </a:cubicBezTo>
                <a:cubicBezTo>
                  <a:pt x="13889" y="3230416"/>
                  <a:pt x="17310" y="3215211"/>
                  <a:pt x="20799" y="3200006"/>
                </a:cubicBezTo>
                <a:cubicBezTo>
                  <a:pt x="20867" y="3199751"/>
                  <a:pt x="20936" y="3199497"/>
                  <a:pt x="21004" y="3199243"/>
                </a:cubicBezTo>
                <a:cubicBezTo>
                  <a:pt x="24562" y="3183783"/>
                  <a:pt x="28188" y="3168388"/>
                  <a:pt x="31951" y="3152992"/>
                </a:cubicBezTo>
                <a:cubicBezTo>
                  <a:pt x="35714" y="3137597"/>
                  <a:pt x="39614" y="3122265"/>
                  <a:pt x="43719" y="3106933"/>
                </a:cubicBezTo>
                <a:cubicBezTo>
                  <a:pt x="78406" y="2976899"/>
                  <a:pt x="127120" y="2849854"/>
                  <a:pt x="157566" y="2719119"/>
                </a:cubicBezTo>
                <a:cubicBezTo>
                  <a:pt x="179459" y="2625092"/>
                  <a:pt x="188080" y="2527184"/>
                  <a:pt x="190748" y="2430740"/>
                </a:cubicBezTo>
                <a:cubicBezTo>
                  <a:pt x="193690" y="2322780"/>
                  <a:pt x="174259" y="2213994"/>
                  <a:pt x="181306" y="2106479"/>
                </a:cubicBezTo>
                <a:cubicBezTo>
                  <a:pt x="188627" y="1995657"/>
                  <a:pt x="214694" y="1885789"/>
                  <a:pt x="235219" y="1775921"/>
                </a:cubicBezTo>
                <a:cubicBezTo>
                  <a:pt x="256771" y="1660328"/>
                  <a:pt x="280854" y="1545116"/>
                  <a:pt x="305347" y="1429968"/>
                </a:cubicBezTo>
                <a:cubicBezTo>
                  <a:pt x="311573" y="1400640"/>
                  <a:pt x="330114" y="1372712"/>
                  <a:pt x="331414" y="1343638"/>
                </a:cubicBezTo>
                <a:cubicBezTo>
                  <a:pt x="335177" y="1262462"/>
                  <a:pt x="332920" y="1181031"/>
                  <a:pt x="332851" y="1099664"/>
                </a:cubicBezTo>
                <a:cubicBezTo>
                  <a:pt x="332783" y="1056340"/>
                  <a:pt x="334904" y="1012889"/>
                  <a:pt x="331551" y="969756"/>
                </a:cubicBezTo>
                <a:cubicBezTo>
                  <a:pt x="325257" y="889216"/>
                  <a:pt x="312052" y="809058"/>
                  <a:pt x="308221" y="728454"/>
                </a:cubicBezTo>
                <a:cubicBezTo>
                  <a:pt x="302611" y="609743"/>
                  <a:pt x="297411" y="490969"/>
                  <a:pt x="292348" y="372258"/>
                </a:cubicBezTo>
                <a:cubicBezTo>
                  <a:pt x="313352" y="353109"/>
                  <a:pt x="333809" y="333196"/>
                  <a:pt x="353308" y="311948"/>
                </a:cubicBezTo>
                <a:cubicBezTo>
                  <a:pt x="432672" y="225810"/>
                  <a:pt x="524215" y="146287"/>
                  <a:pt x="622599" y="79298"/>
                </a:cubicBezTo>
                <a:cubicBezTo>
                  <a:pt x="698680" y="27577"/>
                  <a:pt x="795012" y="4865"/>
                  <a:pt x="893191" y="3656"/>
                </a:cubicBezTo>
                <a:cubicBezTo>
                  <a:pt x="948814" y="3020"/>
                  <a:pt x="1004438" y="-352"/>
                  <a:pt x="1059993" y="30"/>
                </a:cubicBezTo>
                <a:cubicBezTo>
                  <a:pt x="1160429" y="730"/>
                  <a:pt x="1240546" y="49079"/>
                  <a:pt x="1309032" y="108816"/>
                </a:cubicBezTo>
                <a:cubicBezTo>
                  <a:pt x="1366845" y="159266"/>
                  <a:pt x="1412411" y="221993"/>
                  <a:pt x="1462287" y="280139"/>
                </a:cubicBezTo>
                <a:cubicBezTo>
                  <a:pt x="1470497" y="289682"/>
                  <a:pt x="1472961" y="303551"/>
                  <a:pt x="1477955" y="315447"/>
                </a:cubicBezTo>
                <a:cubicBezTo>
                  <a:pt x="1488355" y="340131"/>
                  <a:pt x="1498549" y="364878"/>
                  <a:pt x="1509017" y="389498"/>
                </a:cubicBezTo>
                <a:cubicBezTo>
                  <a:pt x="1510795" y="393570"/>
                  <a:pt x="1515448" y="396878"/>
                  <a:pt x="1515995" y="400886"/>
                </a:cubicBezTo>
                <a:cubicBezTo>
                  <a:pt x="1528584" y="491414"/>
                  <a:pt x="1547467" y="581815"/>
                  <a:pt x="1550957" y="672661"/>
                </a:cubicBezTo>
                <a:cubicBezTo>
                  <a:pt x="1553693" y="743977"/>
                  <a:pt x="1538504" y="816056"/>
                  <a:pt x="1528652" y="887562"/>
                </a:cubicBezTo>
                <a:cubicBezTo>
                  <a:pt x="1525437" y="911101"/>
                  <a:pt x="1514353" y="933876"/>
                  <a:pt x="1506348" y="956842"/>
                </a:cubicBezTo>
                <a:cubicBezTo>
                  <a:pt x="1472550" y="1053605"/>
                  <a:pt x="1439368" y="1150495"/>
                  <a:pt x="1404543" y="1246939"/>
                </a:cubicBezTo>
                <a:cubicBezTo>
                  <a:pt x="1381281" y="1311257"/>
                  <a:pt x="1348167" y="1373284"/>
                  <a:pt x="1332978" y="1439065"/>
                </a:cubicBezTo>
                <a:cubicBezTo>
                  <a:pt x="1308622" y="1544480"/>
                  <a:pt x="1283923" y="1651803"/>
                  <a:pt x="1281186" y="1758872"/>
                </a:cubicBezTo>
                <a:cubicBezTo>
                  <a:pt x="1278860" y="1846728"/>
                  <a:pt x="1304790" y="1936047"/>
                  <a:pt x="1325316" y="2023268"/>
                </a:cubicBezTo>
                <a:cubicBezTo>
                  <a:pt x="1333594" y="2058321"/>
                  <a:pt x="1360893" y="2089493"/>
                  <a:pt x="1379160" y="2122575"/>
                </a:cubicBezTo>
                <a:cubicBezTo>
                  <a:pt x="1382649" y="2128873"/>
                  <a:pt x="1387439" y="2136126"/>
                  <a:pt x="1386823" y="2142551"/>
                </a:cubicBezTo>
                <a:cubicBezTo>
                  <a:pt x="1383197" y="2179895"/>
                  <a:pt x="1392844" y="2209222"/>
                  <a:pt x="1425410" y="2236069"/>
                </a:cubicBezTo>
                <a:cubicBezTo>
                  <a:pt x="1442446" y="2250129"/>
                  <a:pt x="1438547" y="2284673"/>
                  <a:pt x="1454214" y="2302104"/>
                </a:cubicBezTo>
                <a:cubicBezTo>
                  <a:pt x="1494170" y="2346764"/>
                  <a:pt x="1535973" y="2391296"/>
                  <a:pt x="1584071" y="2427940"/>
                </a:cubicBezTo>
                <a:cubicBezTo>
                  <a:pt x="1664735" y="2489395"/>
                  <a:pt x="1748683" y="2547796"/>
                  <a:pt x="1835847" y="2600981"/>
                </a:cubicBezTo>
                <a:cubicBezTo>
                  <a:pt x="1869029" y="2621211"/>
                  <a:pt x="1915006" y="2623056"/>
                  <a:pt x="1954894" y="2633999"/>
                </a:cubicBezTo>
                <a:cubicBezTo>
                  <a:pt x="2056904" y="2661926"/>
                  <a:pt x="2154810" y="2705887"/>
                  <a:pt x="2265783" y="2697871"/>
                </a:cubicBezTo>
                <a:cubicBezTo>
                  <a:pt x="2329958" y="2693163"/>
                  <a:pt x="2394545" y="2691763"/>
                  <a:pt x="2458925" y="2689855"/>
                </a:cubicBezTo>
                <a:cubicBezTo>
                  <a:pt x="2550057" y="2687247"/>
                  <a:pt x="2642558" y="2693735"/>
                  <a:pt x="2731980" y="2681203"/>
                </a:cubicBezTo>
                <a:cubicBezTo>
                  <a:pt x="2821265" y="2668670"/>
                  <a:pt x="2907402" y="2637306"/>
                  <a:pt x="2995045" y="2614722"/>
                </a:cubicBezTo>
                <a:cubicBezTo>
                  <a:pt x="3017896" y="2608869"/>
                  <a:pt x="3041432" y="2605243"/>
                  <a:pt x="3064557" y="2600218"/>
                </a:cubicBezTo>
                <a:cubicBezTo>
                  <a:pt x="3158836" y="2579669"/>
                  <a:pt x="3252226" y="2553331"/>
                  <a:pt x="3347737" y="2539971"/>
                </a:cubicBezTo>
                <a:cubicBezTo>
                  <a:pt x="3433191" y="2527947"/>
                  <a:pt x="3509066" y="2498620"/>
                  <a:pt x="3586104" y="2465538"/>
                </a:cubicBezTo>
                <a:cubicBezTo>
                  <a:pt x="3641933" y="2441555"/>
                  <a:pt x="3703576" y="2428894"/>
                  <a:pt x="3763168" y="2413054"/>
                </a:cubicBezTo>
                <a:cubicBezTo>
                  <a:pt x="3858679" y="2387734"/>
                  <a:pt x="3950837" y="2356370"/>
                  <a:pt x="4039370" y="2313174"/>
                </a:cubicBezTo>
                <a:cubicBezTo>
                  <a:pt x="4096430" y="2285309"/>
                  <a:pt x="4163069" y="2274940"/>
                  <a:pt x="4221566" y="2249174"/>
                </a:cubicBezTo>
                <a:cubicBezTo>
                  <a:pt x="4291352" y="2218383"/>
                  <a:pt x="4356690" y="2178940"/>
                  <a:pt x="4424629" y="2144396"/>
                </a:cubicBezTo>
                <a:cubicBezTo>
                  <a:pt x="4448233" y="2132372"/>
                  <a:pt x="4473684" y="2123656"/>
                  <a:pt x="4498520" y="2113859"/>
                </a:cubicBezTo>
                <a:cubicBezTo>
                  <a:pt x="4505293" y="2111124"/>
                  <a:pt x="4513435" y="2111060"/>
                  <a:pt x="4519798" y="2107816"/>
                </a:cubicBezTo>
                <a:cubicBezTo>
                  <a:pt x="4615035" y="2059021"/>
                  <a:pt x="4707877" y="2005709"/>
                  <a:pt x="4805783" y="1961940"/>
                </a:cubicBezTo>
                <a:cubicBezTo>
                  <a:pt x="4908614" y="1915944"/>
                  <a:pt x="5013293" y="1870012"/>
                  <a:pt x="5122351" y="1840430"/>
                </a:cubicBezTo>
                <a:cubicBezTo>
                  <a:pt x="5264522" y="1801877"/>
                  <a:pt x="5411825" y="1779802"/>
                  <a:pt x="5556734" y="1749711"/>
                </a:cubicBezTo>
                <a:cubicBezTo>
                  <a:pt x="5600384" y="1740613"/>
                  <a:pt x="5643145" y="1720192"/>
                  <a:pt x="5686590" y="1719301"/>
                </a:cubicBezTo>
                <a:cubicBezTo>
                  <a:pt x="5827804" y="1716502"/>
                  <a:pt x="5968812" y="1681131"/>
                  <a:pt x="6110778" y="1722546"/>
                </a:cubicBezTo>
                <a:cubicBezTo>
                  <a:pt x="6177691" y="1742013"/>
                  <a:pt x="6251103" y="1742267"/>
                  <a:pt x="6318083" y="1761671"/>
                </a:cubicBezTo>
                <a:cubicBezTo>
                  <a:pt x="6444998" y="1798378"/>
                  <a:pt x="6561992" y="1858688"/>
                  <a:pt x="6669134" y="1929686"/>
                </a:cubicBezTo>
                <a:cubicBezTo>
                  <a:pt x="6717847" y="1962004"/>
                  <a:pt x="6762456" y="1999729"/>
                  <a:pt x="6806722" y="2037836"/>
                </a:cubicBezTo>
                <a:close/>
              </a:path>
            </a:pathLst>
          </a:custGeom>
          <a:solidFill>
            <a:srgbClr val="FFC709"/>
          </a:solidFill>
          <a:ln w="0"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F347C793-A176-1CE2-1C00-A18EDC314921}"/>
              </a:ext>
            </a:extLst>
          </p:cNvPr>
          <p:cNvSpPr/>
          <p:nvPr userDrawn="1"/>
        </p:nvSpPr>
        <p:spPr>
          <a:xfrm>
            <a:off x="0" y="0"/>
            <a:ext cx="691906" cy="4636911"/>
          </a:xfrm>
          <a:custGeom>
            <a:avLst/>
            <a:gdLst>
              <a:gd name="connsiteX0" fmla="*/ 691906 w 691906"/>
              <a:gd name="connsiteY0" fmla="*/ 3937179 h 4636911"/>
              <a:gd name="connsiteX1" fmla="*/ 525310 w 691906"/>
              <a:gd name="connsiteY1" fmla="*/ 4066832 h 4636911"/>
              <a:gd name="connsiteX2" fmla="*/ 441772 w 691906"/>
              <a:gd name="connsiteY2" fmla="*/ 4130832 h 4636911"/>
              <a:gd name="connsiteX3" fmla="*/ 357071 w 691906"/>
              <a:gd name="connsiteY3" fmla="*/ 4217352 h 4636911"/>
              <a:gd name="connsiteX4" fmla="*/ 224273 w 691906"/>
              <a:gd name="connsiteY4" fmla="*/ 4338671 h 4636911"/>
              <a:gd name="connsiteX5" fmla="*/ 38519 w 691906"/>
              <a:gd name="connsiteY5" fmla="*/ 4575330 h 4636911"/>
              <a:gd name="connsiteX6" fmla="*/ 0 w 691906"/>
              <a:gd name="connsiteY6" fmla="*/ 4636912 h 4636911"/>
              <a:gd name="connsiteX7" fmla="*/ 0 w 691906"/>
              <a:gd name="connsiteY7" fmla="*/ 0 h 4636911"/>
              <a:gd name="connsiteX8" fmla="*/ 37630 w 691906"/>
              <a:gd name="connsiteY8" fmla="*/ 97462 h 4636911"/>
              <a:gd name="connsiteX9" fmla="*/ 151066 w 691906"/>
              <a:gd name="connsiteY9" fmla="*/ 353461 h 4636911"/>
              <a:gd name="connsiteX10" fmla="*/ 187601 w 691906"/>
              <a:gd name="connsiteY10" fmla="*/ 599852 h 4636911"/>
              <a:gd name="connsiteX11" fmla="*/ 247603 w 691906"/>
              <a:gd name="connsiteY11" fmla="*/ 754253 h 4636911"/>
              <a:gd name="connsiteX12" fmla="*/ 369112 w 691906"/>
              <a:gd name="connsiteY12" fmla="*/ 1205748 h 4636911"/>
              <a:gd name="connsiteX13" fmla="*/ 443140 w 691906"/>
              <a:gd name="connsiteY13" fmla="*/ 1644711 h 4636911"/>
              <a:gd name="connsiteX14" fmla="*/ 480838 w 691906"/>
              <a:gd name="connsiteY14" fmla="*/ 1720735 h 4636911"/>
              <a:gd name="connsiteX15" fmla="*/ 531604 w 691906"/>
              <a:gd name="connsiteY15" fmla="*/ 1957266 h 4636911"/>
              <a:gd name="connsiteX16" fmla="*/ 630809 w 691906"/>
              <a:gd name="connsiteY16" fmla="*/ 2530271 h 4636911"/>
              <a:gd name="connsiteX17" fmla="*/ 639225 w 691906"/>
              <a:gd name="connsiteY17" fmla="*/ 2588418 h 4636911"/>
              <a:gd name="connsiteX18" fmla="*/ 670423 w 691906"/>
              <a:gd name="connsiteY18" fmla="*/ 3410424 h 4636911"/>
              <a:gd name="connsiteX19" fmla="*/ 691906 w 691906"/>
              <a:gd name="connsiteY19" fmla="*/ 3937179 h 463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1906" h="4636911">
                <a:moveTo>
                  <a:pt x="691906" y="3937179"/>
                </a:moveTo>
                <a:cubicBezTo>
                  <a:pt x="639909" y="3984511"/>
                  <a:pt x="583875" y="4026435"/>
                  <a:pt x="525310" y="4066832"/>
                </a:cubicBezTo>
                <a:cubicBezTo>
                  <a:pt x="496301" y="4086808"/>
                  <a:pt x="467497" y="4107484"/>
                  <a:pt x="441772" y="4130832"/>
                </a:cubicBezTo>
                <a:cubicBezTo>
                  <a:pt x="411805" y="4158060"/>
                  <a:pt x="386491" y="4189615"/>
                  <a:pt x="357071" y="4217352"/>
                </a:cubicBezTo>
                <a:cubicBezTo>
                  <a:pt x="313421" y="4258449"/>
                  <a:pt x="263065" y="4294139"/>
                  <a:pt x="224273" y="4338671"/>
                </a:cubicBezTo>
                <a:cubicBezTo>
                  <a:pt x="158250" y="4414567"/>
                  <a:pt x="92706" y="4491990"/>
                  <a:pt x="38519" y="4575330"/>
                </a:cubicBezTo>
                <a:cubicBezTo>
                  <a:pt x="25314" y="4595624"/>
                  <a:pt x="12520" y="4616172"/>
                  <a:pt x="0" y="4636912"/>
                </a:cubicBezTo>
                <a:lnTo>
                  <a:pt x="0" y="0"/>
                </a:lnTo>
                <a:cubicBezTo>
                  <a:pt x="12110" y="32636"/>
                  <a:pt x="24562" y="65145"/>
                  <a:pt x="37630" y="97462"/>
                </a:cubicBezTo>
                <a:cubicBezTo>
                  <a:pt x="72523" y="183855"/>
                  <a:pt x="124246" y="265223"/>
                  <a:pt x="151066" y="353461"/>
                </a:cubicBezTo>
                <a:cubicBezTo>
                  <a:pt x="175080" y="432410"/>
                  <a:pt x="170154" y="518612"/>
                  <a:pt x="187601" y="599852"/>
                </a:cubicBezTo>
                <a:cubicBezTo>
                  <a:pt x="199027" y="652910"/>
                  <a:pt x="232414" y="701577"/>
                  <a:pt x="247603" y="754253"/>
                </a:cubicBezTo>
                <a:cubicBezTo>
                  <a:pt x="290980" y="904073"/>
                  <a:pt x="335930" y="1053829"/>
                  <a:pt x="369112" y="1205748"/>
                </a:cubicBezTo>
                <a:cubicBezTo>
                  <a:pt x="400721" y="1350733"/>
                  <a:pt x="416868" y="1498581"/>
                  <a:pt x="443140" y="1644711"/>
                </a:cubicBezTo>
                <a:cubicBezTo>
                  <a:pt x="447861" y="1671240"/>
                  <a:pt x="474133" y="1694079"/>
                  <a:pt x="480838" y="1720735"/>
                </a:cubicBezTo>
                <a:cubicBezTo>
                  <a:pt x="500474" y="1798985"/>
                  <a:pt x="517373" y="1877998"/>
                  <a:pt x="531604" y="1957266"/>
                </a:cubicBezTo>
                <a:cubicBezTo>
                  <a:pt x="565813" y="2148119"/>
                  <a:pt x="597969" y="2339227"/>
                  <a:pt x="630809" y="2530271"/>
                </a:cubicBezTo>
                <a:cubicBezTo>
                  <a:pt x="634162" y="2549611"/>
                  <a:pt x="638472" y="2568951"/>
                  <a:pt x="639225" y="2588418"/>
                </a:cubicBezTo>
                <a:cubicBezTo>
                  <a:pt x="649898" y="2862420"/>
                  <a:pt x="659545" y="3136422"/>
                  <a:pt x="670423" y="3410424"/>
                </a:cubicBezTo>
                <a:cubicBezTo>
                  <a:pt x="677402" y="3586009"/>
                  <a:pt x="684449" y="3761594"/>
                  <a:pt x="691906" y="3937179"/>
                </a:cubicBezTo>
                <a:close/>
              </a:path>
            </a:pathLst>
          </a:custGeom>
          <a:solidFill>
            <a:srgbClr val="12D0FF"/>
          </a:solidFill>
          <a:ln w="0" cap="flat">
            <a:no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90EE19A9-B3E2-1970-01A8-BA2D4BF37D15}"/>
              </a:ext>
            </a:extLst>
          </p:cNvPr>
          <p:cNvSpPr/>
          <p:nvPr userDrawn="1"/>
        </p:nvSpPr>
        <p:spPr>
          <a:xfrm>
            <a:off x="7206279" y="3718135"/>
            <a:ext cx="4987293" cy="3140436"/>
          </a:xfrm>
          <a:custGeom>
            <a:avLst/>
            <a:gdLst>
              <a:gd name="connsiteX0" fmla="*/ 4987294 w 4987293"/>
              <a:gd name="connsiteY0" fmla="*/ 23037 h 3140436"/>
              <a:gd name="connsiteX1" fmla="*/ 4987294 w 4987293"/>
              <a:gd name="connsiteY1" fmla="*/ 3140437 h 3140436"/>
              <a:gd name="connsiteX2" fmla="*/ 597284 w 4987293"/>
              <a:gd name="connsiteY2" fmla="*/ 3140437 h 3140436"/>
              <a:gd name="connsiteX3" fmla="*/ 601526 w 4987293"/>
              <a:gd name="connsiteY3" fmla="*/ 2917838 h 3140436"/>
              <a:gd name="connsiteX4" fmla="*/ 606795 w 4987293"/>
              <a:gd name="connsiteY4" fmla="*/ 2770181 h 3140436"/>
              <a:gd name="connsiteX5" fmla="*/ 539198 w 4987293"/>
              <a:gd name="connsiteY5" fmla="*/ 2592942 h 3140436"/>
              <a:gd name="connsiteX6" fmla="*/ 408863 w 4987293"/>
              <a:gd name="connsiteY6" fmla="*/ 2326320 h 3140436"/>
              <a:gd name="connsiteX7" fmla="*/ 321220 w 4987293"/>
              <a:gd name="connsiteY7" fmla="*/ 2180126 h 3140436"/>
              <a:gd name="connsiteX8" fmla="*/ 136424 w 4987293"/>
              <a:gd name="connsiteY8" fmla="*/ 1994998 h 3140436"/>
              <a:gd name="connsiteX9" fmla="*/ 0 w 4987293"/>
              <a:gd name="connsiteY9" fmla="*/ 1884621 h 3140436"/>
              <a:gd name="connsiteX10" fmla="*/ 257455 w 4987293"/>
              <a:gd name="connsiteY10" fmla="*/ 1652480 h 3140436"/>
              <a:gd name="connsiteX11" fmla="*/ 377733 w 4987293"/>
              <a:gd name="connsiteY11" fmla="*/ 1558389 h 3140436"/>
              <a:gd name="connsiteX12" fmla="*/ 850840 w 4987293"/>
              <a:gd name="connsiteY12" fmla="*/ 1237819 h 3140436"/>
              <a:gd name="connsiteX13" fmla="*/ 928015 w 4987293"/>
              <a:gd name="connsiteY13" fmla="*/ 1156006 h 3140436"/>
              <a:gd name="connsiteX14" fmla="*/ 1209416 w 4987293"/>
              <a:gd name="connsiteY14" fmla="*/ 915595 h 3140436"/>
              <a:gd name="connsiteX15" fmla="*/ 1318542 w 4987293"/>
              <a:gd name="connsiteY15" fmla="*/ 825957 h 3140436"/>
              <a:gd name="connsiteX16" fmla="*/ 1729390 w 4987293"/>
              <a:gd name="connsiteY16" fmla="*/ 601259 h 3140436"/>
              <a:gd name="connsiteX17" fmla="*/ 2014212 w 4987293"/>
              <a:gd name="connsiteY17" fmla="*/ 464863 h 3140436"/>
              <a:gd name="connsiteX18" fmla="*/ 2571130 w 4987293"/>
              <a:gd name="connsiteY18" fmla="*/ 261286 h 3140436"/>
              <a:gd name="connsiteX19" fmla="*/ 2912259 w 4987293"/>
              <a:gd name="connsiteY19" fmla="*/ 190224 h 3140436"/>
              <a:gd name="connsiteX20" fmla="*/ 3167936 w 4987293"/>
              <a:gd name="connsiteY20" fmla="*/ 114837 h 3140436"/>
              <a:gd name="connsiteX21" fmla="*/ 3298545 w 4987293"/>
              <a:gd name="connsiteY21" fmla="*/ 106694 h 3140436"/>
              <a:gd name="connsiteX22" fmla="*/ 3592192 w 4987293"/>
              <a:gd name="connsiteY22" fmla="*/ 67442 h 3140436"/>
              <a:gd name="connsiteX23" fmla="*/ 3837470 w 4987293"/>
              <a:gd name="connsiteY23" fmla="*/ 46703 h 3140436"/>
              <a:gd name="connsiteX24" fmla="*/ 4286836 w 4987293"/>
              <a:gd name="connsiteY24" fmla="*/ 453 h 3140436"/>
              <a:gd name="connsiteX25" fmla="*/ 4910530 w 4987293"/>
              <a:gd name="connsiteY25" fmla="*/ 20619 h 3140436"/>
              <a:gd name="connsiteX26" fmla="*/ 4987294 w 4987293"/>
              <a:gd name="connsiteY26" fmla="*/ 23037 h 3140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7293" h="3140436">
                <a:moveTo>
                  <a:pt x="4987294" y="23037"/>
                </a:moveTo>
                <a:lnTo>
                  <a:pt x="4987294" y="3140437"/>
                </a:lnTo>
                <a:lnTo>
                  <a:pt x="597284" y="3140437"/>
                </a:lnTo>
                <a:cubicBezTo>
                  <a:pt x="599816" y="3066322"/>
                  <a:pt x="599200" y="2991953"/>
                  <a:pt x="601526" y="2917838"/>
                </a:cubicBezTo>
                <a:cubicBezTo>
                  <a:pt x="603101" y="2868471"/>
                  <a:pt x="616373" y="2817386"/>
                  <a:pt x="606795" y="2770181"/>
                </a:cubicBezTo>
                <a:cubicBezTo>
                  <a:pt x="594343" y="2708854"/>
                  <a:pt x="576691" y="2642628"/>
                  <a:pt x="539198" y="2592942"/>
                </a:cubicBezTo>
                <a:cubicBezTo>
                  <a:pt x="477144" y="2510621"/>
                  <a:pt x="481249" y="2404188"/>
                  <a:pt x="408863" y="2326320"/>
                </a:cubicBezTo>
                <a:cubicBezTo>
                  <a:pt x="370481" y="2285032"/>
                  <a:pt x="355771" y="2225422"/>
                  <a:pt x="321220" y="2180126"/>
                </a:cubicBezTo>
                <a:cubicBezTo>
                  <a:pt x="268812" y="2111355"/>
                  <a:pt x="210862" y="2047483"/>
                  <a:pt x="136424" y="1994998"/>
                </a:cubicBezTo>
                <a:cubicBezTo>
                  <a:pt x="88532" y="1961281"/>
                  <a:pt x="44403" y="1922792"/>
                  <a:pt x="0" y="1884621"/>
                </a:cubicBezTo>
                <a:cubicBezTo>
                  <a:pt x="87164" y="1808789"/>
                  <a:pt x="170496" y="1728630"/>
                  <a:pt x="257455" y="1652480"/>
                </a:cubicBezTo>
                <a:cubicBezTo>
                  <a:pt x="295563" y="1619144"/>
                  <a:pt x="335519" y="1587208"/>
                  <a:pt x="377733" y="1558389"/>
                </a:cubicBezTo>
                <a:cubicBezTo>
                  <a:pt x="534956" y="1451002"/>
                  <a:pt x="694369" y="1346224"/>
                  <a:pt x="850840" y="1237819"/>
                </a:cubicBezTo>
                <a:cubicBezTo>
                  <a:pt x="881422" y="1216571"/>
                  <a:pt x="903384" y="1184189"/>
                  <a:pt x="928015" y="1156006"/>
                </a:cubicBezTo>
                <a:cubicBezTo>
                  <a:pt x="1009090" y="1063061"/>
                  <a:pt x="1088796" y="970433"/>
                  <a:pt x="1209416" y="915595"/>
                </a:cubicBezTo>
                <a:cubicBezTo>
                  <a:pt x="1251424" y="896509"/>
                  <a:pt x="1277834" y="849432"/>
                  <a:pt x="1318542" y="825957"/>
                </a:cubicBezTo>
                <a:cubicBezTo>
                  <a:pt x="1453598" y="748216"/>
                  <a:pt x="1590980" y="673720"/>
                  <a:pt x="1729390" y="601259"/>
                </a:cubicBezTo>
                <a:cubicBezTo>
                  <a:pt x="1822437" y="552528"/>
                  <a:pt x="1916169" y="503542"/>
                  <a:pt x="2014212" y="464863"/>
                </a:cubicBezTo>
                <a:cubicBezTo>
                  <a:pt x="2197776" y="392402"/>
                  <a:pt x="2382571" y="321404"/>
                  <a:pt x="2571130" y="261286"/>
                </a:cubicBezTo>
                <a:cubicBezTo>
                  <a:pt x="2680666" y="226423"/>
                  <a:pt x="2799370" y="217199"/>
                  <a:pt x="2912259" y="190224"/>
                </a:cubicBezTo>
                <a:cubicBezTo>
                  <a:pt x="2998739" y="169612"/>
                  <a:pt x="3081661" y="136149"/>
                  <a:pt x="3167936" y="114837"/>
                </a:cubicBezTo>
                <a:cubicBezTo>
                  <a:pt x="3209328" y="104659"/>
                  <a:pt x="3255305" y="111911"/>
                  <a:pt x="3298545" y="106694"/>
                </a:cubicBezTo>
                <a:cubicBezTo>
                  <a:pt x="3396655" y="94925"/>
                  <a:pt x="3494082" y="78639"/>
                  <a:pt x="3592192" y="67442"/>
                </a:cubicBezTo>
                <a:cubicBezTo>
                  <a:pt x="3673678" y="58217"/>
                  <a:pt x="3755847" y="55036"/>
                  <a:pt x="3837470" y="46703"/>
                </a:cubicBezTo>
                <a:cubicBezTo>
                  <a:pt x="3987372" y="31307"/>
                  <a:pt x="4136796" y="2806"/>
                  <a:pt x="4286836" y="453"/>
                </a:cubicBezTo>
                <a:cubicBezTo>
                  <a:pt x="4494551" y="-2856"/>
                  <a:pt x="4702609" y="12795"/>
                  <a:pt x="4910530" y="20619"/>
                </a:cubicBezTo>
                <a:cubicBezTo>
                  <a:pt x="4936118" y="21574"/>
                  <a:pt x="4961706" y="22337"/>
                  <a:pt x="4987294" y="23037"/>
                </a:cubicBezTo>
                <a:close/>
              </a:path>
            </a:pathLst>
          </a:custGeom>
          <a:solidFill>
            <a:srgbClr val="FAB07F"/>
          </a:solidFill>
          <a:ln w="0" cap="flat">
            <a:noFill/>
            <a:prstDash val="solid"/>
            <a:miter/>
          </a:ln>
        </p:spPr>
        <p:txBody>
          <a:bodyPr rtlCol="0" anchor="ctr"/>
          <a:lstStyle/>
          <a:p>
            <a:endParaRPr lang="pt-BR"/>
          </a:p>
        </p:txBody>
      </p:sp>
      <p:pic>
        <p:nvPicPr>
          <p:cNvPr id="10" name="Gráfico 15">
            <a:extLst>
              <a:ext uri="{FF2B5EF4-FFF2-40B4-BE49-F238E27FC236}">
                <a16:creationId xmlns:a16="http://schemas.microsoft.com/office/drawing/2014/main" id="{6592415E-B8A2-31D0-933B-E120BFF70932}"/>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2617357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Forma Livre: Forma 1">
            <a:extLst>
              <a:ext uri="{FF2B5EF4-FFF2-40B4-BE49-F238E27FC236}">
                <a16:creationId xmlns:a16="http://schemas.microsoft.com/office/drawing/2014/main" id="{E9C65450-170D-48FA-5FAD-86D559D01BDD}"/>
              </a:ext>
            </a:extLst>
          </p:cNvPr>
          <p:cNvSpPr/>
          <p:nvPr userDrawn="1"/>
        </p:nvSpPr>
        <p:spPr>
          <a:xfrm>
            <a:off x="0" y="5258064"/>
            <a:ext cx="1423980" cy="1599936"/>
          </a:xfrm>
          <a:custGeom>
            <a:avLst/>
            <a:gdLst>
              <a:gd name="connsiteX0" fmla="*/ 1317112 w 1423980"/>
              <a:gd name="connsiteY0" fmla="*/ 1121664 h 1599936"/>
              <a:gd name="connsiteX1" fmla="*/ 1274440 w 1423980"/>
              <a:gd name="connsiteY1" fmla="*/ 952180 h 1599936"/>
              <a:gd name="connsiteX2" fmla="*/ 1145070 w 1423980"/>
              <a:gd name="connsiteY2" fmla="*/ 771182 h 1599936"/>
              <a:gd name="connsiteX3" fmla="*/ 920195 w 1423980"/>
              <a:gd name="connsiteY3" fmla="*/ 507699 h 1599936"/>
              <a:gd name="connsiteX4" fmla="*/ 779761 w 1423980"/>
              <a:gd name="connsiteY4" fmla="*/ 368093 h 1599936"/>
              <a:gd name="connsiteX5" fmla="*/ 523804 w 1423980"/>
              <a:gd name="connsiteY5" fmla="*/ 213812 h 1599936"/>
              <a:gd name="connsiteX6" fmla="*/ 162711 w 1423980"/>
              <a:gd name="connsiteY6" fmla="*/ 48542 h 1599936"/>
              <a:gd name="connsiteX7" fmla="*/ 0 w 1423980"/>
              <a:gd name="connsiteY7" fmla="*/ 0 h 1599936"/>
              <a:gd name="connsiteX8" fmla="*/ 0 w 1423980"/>
              <a:gd name="connsiteY8" fmla="*/ 1599937 h 1599936"/>
              <a:gd name="connsiteX9" fmla="*/ 1423981 w 1423980"/>
              <a:gd name="connsiteY9" fmla="*/ 1599937 h 1599936"/>
              <a:gd name="connsiteX10" fmla="*/ 1415025 w 1423980"/>
              <a:gd name="connsiteY10" fmla="*/ 1507443 h 1599936"/>
              <a:gd name="connsiteX11" fmla="*/ 1317112 w 1423980"/>
              <a:gd name="connsiteY11" fmla="*/ 1121664 h 159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980" h="1599936">
                <a:moveTo>
                  <a:pt x="1317112" y="1121664"/>
                </a:moveTo>
                <a:cubicBezTo>
                  <a:pt x="1302663" y="1065069"/>
                  <a:pt x="1299953" y="1002980"/>
                  <a:pt x="1274440" y="952180"/>
                </a:cubicBezTo>
                <a:cubicBezTo>
                  <a:pt x="1241251" y="886253"/>
                  <a:pt x="1200987" y="816262"/>
                  <a:pt x="1145070" y="771182"/>
                </a:cubicBezTo>
                <a:cubicBezTo>
                  <a:pt x="1052501" y="696450"/>
                  <a:pt x="1022171" y="574229"/>
                  <a:pt x="920195" y="507699"/>
                </a:cubicBezTo>
                <a:cubicBezTo>
                  <a:pt x="866084" y="472403"/>
                  <a:pt x="831088" y="409110"/>
                  <a:pt x="779761" y="368093"/>
                </a:cubicBezTo>
                <a:cubicBezTo>
                  <a:pt x="701868" y="305854"/>
                  <a:pt x="619685" y="250839"/>
                  <a:pt x="523804" y="213812"/>
                </a:cubicBezTo>
                <a:cubicBezTo>
                  <a:pt x="400530" y="166173"/>
                  <a:pt x="287039" y="92419"/>
                  <a:pt x="162711" y="48542"/>
                </a:cubicBezTo>
                <a:cubicBezTo>
                  <a:pt x="109427" y="29728"/>
                  <a:pt x="55165" y="13246"/>
                  <a:pt x="0" y="0"/>
                </a:cubicBezTo>
                <a:lnTo>
                  <a:pt x="0" y="1599937"/>
                </a:lnTo>
                <a:lnTo>
                  <a:pt x="1423981" y="1599937"/>
                </a:lnTo>
                <a:cubicBezTo>
                  <a:pt x="1423153" y="1568704"/>
                  <a:pt x="1420744" y="1537697"/>
                  <a:pt x="1415025" y="1507443"/>
                </a:cubicBezTo>
                <a:cubicBezTo>
                  <a:pt x="1390264" y="1377320"/>
                  <a:pt x="1350001" y="1250283"/>
                  <a:pt x="1317112" y="1121664"/>
                </a:cubicBezTo>
                <a:close/>
              </a:path>
            </a:pathLst>
          </a:custGeom>
          <a:solidFill>
            <a:srgbClr val="FAB07F"/>
          </a:solidFill>
          <a:ln w="0" cap="flat">
            <a:noFill/>
            <a:prstDash val="solid"/>
            <a:miter/>
          </a:ln>
        </p:spPr>
        <p:txBody>
          <a:bodyPr rtlCol="0" anchor="ctr"/>
          <a:lstStyle/>
          <a:p>
            <a:endParaRPr lang="pt-BR"/>
          </a:p>
        </p:txBody>
      </p:sp>
      <p:sp>
        <p:nvSpPr>
          <p:cNvPr id="3" name="Forma Livre: Forma 2">
            <a:extLst>
              <a:ext uri="{FF2B5EF4-FFF2-40B4-BE49-F238E27FC236}">
                <a16:creationId xmlns:a16="http://schemas.microsoft.com/office/drawing/2014/main" id="{2AF90508-E6B4-EF73-748A-953B8CB5DE1E}"/>
              </a:ext>
            </a:extLst>
          </p:cNvPr>
          <p:cNvSpPr/>
          <p:nvPr userDrawn="1"/>
        </p:nvSpPr>
        <p:spPr>
          <a:xfrm>
            <a:off x="0" y="0"/>
            <a:ext cx="6265032" cy="601639"/>
          </a:xfrm>
          <a:custGeom>
            <a:avLst/>
            <a:gdLst>
              <a:gd name="connsiteX0" fmla="*/ 0 w 6265032"/>
              <a:gd name="connsiteY0" fmla="*/ 496561 h 601639"/>
              <a:gd name="connsiteX1" fmla="*/ 161506 w 6265032"/>
              <a:gd name="connsiteY1" fmla="*/ 536298 h 601639"/>
              <a:gd name="connsiteX2" fmla="*/ 262128 w 6265032"/>
              <a:gd name="connsiteY2" fmla="*/ 569938 h 601639"/>
              <a:gd name="connsiteX3" fmla="*/ 550296 w 6265032"/>
              <a:gd name="connsiteY3" fmla="*/ 585367 h 601639"/>
              <a:gd name="connsiteX4" fmla="*/ 703825 w 6265032"/>
              <a:gd name="connsiteY4" fmla="*/ 591387 h 601639"/>
              <a:gd name="connsiteX5" fmla="*/ 990261 w 6265032"/>
              <a:gd name="connsiteY5" fmla="*/ 579572 h 601639"/>
              <a:gd name="connsiteX6" fmla="*/ 2035537 w 6265032"/>
              <a:gd name="connsiteY6" fmla="*/ 588979 h 601639"/>
              <a:gd name="connsiteX7" fmla="*/ 3008489 w 6265032"/>
              <a:gd name="connsiteY7" fmla="*/ 601623 h 601639"/>
              <a:gd name="connsiteX8" fmla="*/ 3077653 w 6265032"/>
              <a:gd name="connsiteY8" fmla="*/ 595677 h 601639"/>
              <a:gd name="connsiteX9" fmla="*/ 3759953 w 6265032"/>
              <a:gd name="connsiteY9" fmla="*/ 519364 h 601639"/>
              <a:gd name="connsiteX10" fmla="*/ 4042175 w 6265032"/>
              <a:gd name="connsiteY10" fmla="*/ 477144 h 601639"/>
              <a:gd name="connsiteX11" fmla="*/ 4133991 w 6265032"/>
              <a:gd name="connsiteY11" fmla="*/ 440041 h 601639"/>
              <a:gd name="connsiteX12" fmla="*/ 4656592 w 6265032"/>
              <a:gd name="connsiteY12" fmla="*/ 383747 h 601639"/>
              <a:gd name="connsiteX13" fmla="*/ 5196577 w 6265032"/>
              <a:gd name="connsiteY13" fmla="*/ 276126 h 601639"/>
              <a:gd name="connsiteX14" fmla="*/ 5382167 w 6265032"/>
              <a:gd name="connsiteY14" fmla="*/ 219004 h 601639"/>
              <a:gd name="connsiteX15" fmla="*/ 5675301 w 6265032"/>
              <a:gd name="connsiteY15" fmla="*/ 192890 h 601639"/>
              <a:gd name="connsiteX16" fmla="*/ 5983789 w 6265032"/>
              <a:gd name="connsiteY16" fmla="*/ 82860 h 601639"/>
              <a:gd name="connsiteX17" fmla="*/ 6265033 w 6265032"/>
              <a:gd name="connsiteY17" fmla="*/ 0 h 601639"/>
              <a:gd name="connsiteX18" fmla="*/ 0 w 6265032"/>
              <a:gd name="connsiteY18" fmla="*/ 0 h 601639"/>
              <a:gd name="connsiteX19" fmla="*/ 0 w 6265032"/>
              <a:gd name="connsiteY19" fmla="*/ 496561 h 60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65032" h="601639">
                <a:moveTo>
                  <a:pt x="0" y="496561"/>
                </a:moveTo>
                <a:cubicBezTo>
                  <a:pt x="53886" y="509656"/>
                  <a:pt x="107696" y="522901"/>
                  <a:pt x="161506" y="536298"/>
                </a:cubicBezTo>
                <a:cubicBezTo>
                  <a:pt x="195749" y="544802"/>
                  <a:pt x="227885" y="566778"/>
                  <a:pt x="262128" y="569938"/>
                </a:cubicBezTo>
                <a:cubicBezTo>
                  <a:pt x="357858" y="578669"/>
                  <a:pt x="454190" y="580776"/>
                  <a:pt x="550296" y="585367"/>
                </a:cubicBezTo>
                <a:cubicBezTo>
                  <a:pt x="601472" y="587775"/>
                  <a:pt x="652724" y="592591"/>
                  <a:pt x="703825" y="591387"/>
                </a:cubicBezTo>
                <a:cubicBezTo>
                  <a:pt x="799329" y="589130"/>
                  <a:pt x="894833" y="579120"/>
                  <a:pt x="990261" y="579572"/>
                </a:cubicBezTo>
                <a:cubicBezTo>
                  <a:pt x="1338712" y="581002"/>
                  <a:pt x="1687087" y="584990"/>
                  <a:pt x="2035537" y="588979"/>
                </a:cubicBezTo>
                <a:cubicBezTo>
                  <a:pt x="2359830" y="592667"/>
                  <a:pt x="2684197" y="597709"/>
                  <a:pt x="3008489" y="601623"/>
                </a:cubicBezTo>
                <a:cubicBezTo>
                  <a:pt x="3031519" y="601924"/>
                  <a:pt x="3054623" y="598236"/>
                  <a:pt x="3077653" y="595677"/>
                </a:cubicBezTo>
                <a:cubicBezTo>
                  <a:pt x="3305086" y="570541"/>
                  <a:pt x="3532670" y="546081"/>
                  <a:pt x="3759953" y="519364"/>
                </a:cubicBezTo>
                <a:cubicBezTo>
                  <a:pt x="3854404" y="508301"/>
                  <a:pt x="3948628" y="494228"/>
                  <a:pt x="4042175" y="477144"/>
                </a:cubicBezTo>
                <a:cubicBezTo>
                  <a:pt x="4074010" y="471274"/>
                  <a:pt x="4102383" y="443729"/>
                  <a:pt x="4133991" y="440041"/>
                </a:cubicBezTo>
                <a:cubicBezTo>
                  <a:pt x="4308066" y="419570"/>
                  <a:pt x="4483646" y="410238"/>
                  <a:pt x="4656592" y="383747"/>
                </a:cubicBezTo>
                <a:cubicBezTo>
                  <a:pt x="4837892" y="356052"/>
                  <a:pt x="5017234" y="315186"/>
                  <a:pt x="5196577" y="276126"/>
                </a:cubicBezTo>
                <a:cubicBezTo>
                  <a:pt x="5259645" y="262354"/>
                  <a:pt x="5318874" y="228487"/>
                  <a:pt x="5382167" y="219004"/>
                </a:cubicBezTo>
                <a:cubicBezTo>
                  <a:pt x="5479101" y="204479"/>
                  <a:pt x="5580701" y="214790"/>
                  <a:pt x="5675301" y="192890"/>
                </a:cubicBezTo>
                <a:cubicBezTo>
                  <a:pt x="5780890" y="168506"/>
                  <a:pt x="5879856" y="116351"/>
                  <a:pt x="5983789" y="82860"/>
                </a:cubicBezTo>
                <a:cubicBezTo>
                  <a:pt x="6076810" y="52907"/>
                  <a:pt x="6171109" y="27018"/>
                  <a:pt x="6265033" y="0"/>
                </a:cubicBezTo>
                <a:lnTo>
                  <a:pt x="0" y="0"/>
                </a:lnTo>
                <a:lnTo>
                  <a:pt x="0" y="496561"/>
                </a:lnTo>
                <a:close/>
              </a:path>
            </a:pathLst>
          </a:custGeom>
          <a:solidFill>
            <a:srgbClr val="12D0FF"/>
          </a:solidFill>
          <a:ln w="0" cap="flat">
            <a:noFill/>
            <a:prstDash val="solid"/>
            <a:miter/>
          </a:ln>
        </p:spPr>
        <p:txBody>
          <a:bodyPr rtlCol="0" anchor="ctr"/>
          <a:lstStyle/>
          <a:p>
            <a:endParaRPr lang="pt-BR" dirty="0"/>
          </a:p>
        </p:txBody>
      </p:sp>
      <p:sp>
        <p:nvSpPr>
          <p:cNvPr id="11" name="Picture Placeholder 4">
            <a:extLst>
              <a:ext uri="{FF2B5EF4-FFF2-40B4-BE49-F238E27FC236}">
                <a16:creationId xmlns:a16="http://schemas.microsoft.com/office/drawing/2014/main" id="{50D8242F-279B-0110-5D20-E23CA29F0B92}"/>
              </a:ext>
            </a:extLst>
          </p:cNvPr>
          <p:cNvSpPr>
            <a:spLocks noGrp="1"/>
          </p:cNvSpPr>
          <p:nvPr>
            <p:ph type="pic" sz="quarter" idx="12"/>
          </p:nvPr>
        </p:nvSpPr>
        <p:spPr>
          <a:xfrm>
            <a:off x="8826003" y="-1"/>
            <a:ext cx="3365997" cy="6858001"/>
          </a:xfrm>
          <a:prstGeom prst="rect">
            <a:avLst/>
          </a:prstGeom>
          <a:pattFill prst="pct10">
            <a:fgClr>
              <a:schemeClr val="accent1"/>
            </a:fgClr>
            <a:bgClr>
              <a:schemeClr val="bg1"/>
            </a:bgClr>
          </a:pattFill>
        </p:spPr>
        <p:txBody>
          <a:bodyPr/>
          <a:lstStyle/>
          <a:p>
            <a:endParaRPr lang="en-US"/>
          </a:p>
        </p:txBody>
      </p:sp>
      <p:sp>
        <p:nvSpPr>
          <p:cNvPr id="12" name="Picture Placeholder 9">
            <a:extLst>
              <a:ext uri="{FF2B5EF4-FFF2-40B4-BE49-F238E27FC236}">
                <a16:creationId xmlns:a16="http://schemas.microsoft.com/office/drawing/2014/main" id="{0A6E648E-CA0C-3802-07F9-4012D01CA56D}"/>
              </a:ext>
            </a:extLst>
          </p:cNvPr>
          <p:cNvSpPr>
            <a:spLocks noGrp="1"/>
          </p:cNvSpPr>
          <p:nvPr>
            <p:ph type="pic" sz="quarter" idx="13"/>
          </p:nvPr>
        </p:nvSpPr>
        <p:spPr>
          <a:xfrm>
            <a:off x="7654541" y="3898232"/>
            <a:ext cx="1930734" cy="1930734"/>
          </a:xfrm>
          <a:custGeom>
            <a:avLst/>
            <a:gdLst>
              <a:gd name="connsiteX0" fmla="*/ 606769 w 1213538"/>
              <a:gd name="connsiteY0" fmla="*/ 0 h 1213538"/>
              <a:gd name="connsiteX1" fmla="*/ 1213538 w 1213538"/>
              <a:gd name="connsiteY1" fmla="*/ 606769 h 1213538"/>
              <a:gd name="connsiteX2" fmla="*/ 606769 w 1213538"/>
              <a:gd name="connsiteY2" fmla="*/ 1213538 h 1213538"/>
              <a:gd name="connsiteX3" fmla="*/ 0 w 1213538"/>
              <a:gd name="connsiteY3" fmla="*/ 606769 h 1213538"/>
              <a:gd name="connsiteX4" fmla="*/ 606769 w 1213538"/>
              <a:gd name="connsiteY4" fmla="*/ 0 h 121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538" h="1213538">
                <a:moveTo>
                  <a:pt x="606769" y="0"/>
                </a:moveTo>
                <a:cubicBezTo>
                  <a:pt x="941878" y="0"/>
                  <a:pt x="1213538" y="271660"/>
                  <a:pt x="1213538" y="606769"/>
                </a:cubicBezTo>
                <a:cubicBezTo>
                  <a:pt x="1213538" y="941878"/>
                  <a:pt x="941878" y="1213538"/>
                  <a:pt x="606769" y="1213538"/>
                </a:cubicBezTo>
                <a:cubicBezTo>
                  <a:pt x="271660" y="1213538"/>
                  <a:pt x="0" y="941878"/>
                  <a:pt x="0" y="606769"/>
                </a:cubicBezTo>
                <a:cubicBezTo>
                  <a:pt x="0" y="271660"/>
                  <a:pt x="271660" y="0"/>
                  <a:pt x="606769" y="0"/>
                </a:cubicBezTo>
                <a:close/>
              </a:path>
            </a:pathLst>
          </a:custGeom>
          <a:pattFill prst="pct10">
            <a:fgClr>
              <a:schemeClr val="accent1"/>
            </a:fgClr>
            <a:bgClr>
              <a:schemeClr val="bg1"/>
            </a:bgClr>
          </a:pattFill>
          <a:effectLst/>
        </p:spPr>
        <p:txBody>
          <a:bodyPr wrap="square">
            <a:noAutofit/>
          </a:bodyPr>
          <a:lstStyle/>
          <a:p>
            <a:endParaRPr lang="en-US"/>
          </a:p>
        </p:txBody>
      </p:sp>
      <p:grpSp>
        <p:nvGrpSpPr>
          <p:cNvPr id="4" name="Agrupar 3">
            <a:extLst>
              <a:ext uri="{FF2B5EF4-FFF2-40B4-BE49-F238E27FC236}">
                <a16:creationId xmlns:a16="http://schemas.microsoft.com/office/drawing/2014/main" id="{9C676328-CA3F-6B35-8952-21AA1B1D2A07}"/>
              </a:ext>
            </a:extLst>
          </p:cNvPr>
          <p:cNvGrpSpPr/>
          <p:nvPr userDrawn="1"/>
        </p:nvGrpSpPr>
        <p:grpSpPr>
          <a:xfrm>
            <a:off x="7772400" y="4338511"/>
            <a:ext cx="4419599" cy="2519489"/>
            <a:chOff x="8316900" y="4648915"/>
            <a:chExt cx="3875099" cy="2209085"/>
          </a:xfrm>
        </p:grpSpPr>
        <p:sp>
          <p:nvSpPr>
            <p:cNvPr id="7" name="Forma Livre: Forma 6">
              <a:extLst>
                <a:ext uri="{FF2B5EF4-FFF2-40B4-BE49-F238E27FC236}">
                  <a16:creationId xmlns:a16="http://schemas.microsoft.com/office/drawing/2014/main" id="{677EC791-A84A-F33B-BCF2-3611111C7DDF}"/>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7B136164-9EDD-6B6C-7E61-69FF6A9BF0C6}"/>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9" name="Forma Livre: Forma 8">
              <a:extLst>
                <a:ext uri="{FF2B5EF4-FFF2-40B4-BE49-F238E27FC236}">
                  <a16:creationId xmlns:a16="http://schemas.microsoft.com/office/drawing/2014/main" id="{6636CBF8-1FFA-75F0-0BB3-0DF34AF20A32}"/>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pic>
        <p:nvPicPr>
          <p:cNvPr id="6" name="Gráfico 15">
            <a:extLst>
              <a:ext uri="{FF2B5EF4-FFF2-40B4-BE49-F238E27FC236}">
                <a16:creationId xmlns:a16="http://schemas.microsoft.com/office/drawing/2014/main" id="{13083699-FA06-3FB8-1C66-55378A3D89E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710820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0" y="0"/>
            <a:ext cx="8909862" cy="6858000"/>
          </a:xfrm>
          <a:prstGeom prst="rect">
            <a:avLst/>
          </a:prstGeom>
          <a:pattFill prst="pct10">
            <a:fgClr>
              <a:schemeClr val="accent1"/>
            </a:fgClr>
            <a:bgClr>
              <a:schemeClr val="bg1"/>
            </a:bgClr>
          </a:pattFill>
        </p:spPr>
        <p:txBody>
          <a:bodyPr/>
          <a:lstStyle/>
          <a:p>
            <a:endParaRPr lang="en-US"/>
          </a:p>
        </p:txBody>
      </p:sp>
      <p:sp>
        <p:nvSpPr>
          <p:cNvPr id="2" name="Rectangle 12">
            <a:extLst>
              <a:ext uri="{FF2B5EF4-FFF2-40B4-BE49-F238E27FC236}">
                <a16:creationId xmlns:a16="http://schemas.microsoft.com/office/drawing/2014/main" id="{A2960535-016F-2CF2-B766-F4A69CFF6980}"/>
              </a:ext>
            </a:extLst>
          </p:cNvPr>
          <p:cNvSpPr/>
          <p:nvPr userDrawn="1"/>
        </p:nvSpPr>
        <p:spPr>
          <a:xfrm>
            <a:off x="8909862" y="0"/>
            <a:ext cx="3282138" cy="6858000"/>
          </a:xfrm>
          <a:prstGeom prst="rect">
            <a:avLst/>
          </a:prstGeom>
          <a:solidFill>
            <a:srgbClr val="12D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15">
            <a:extLst>
              <a:ext uri="{FF2B5EF4-FFF2-40B4-BE49-F238E27FC236}">
                <a16:creationId xmlns:a16="http://schemas.microsoft.com/office/drawing/2014/main" id="{9A85CF1C-2E89-6457-3995-95462A9A07F5}"/>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76193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6832604" y="0"/>
            <a:ext cx="5359396" cy="6858000"/>
          </a:xfrm>
          <a:prstGeom prst="rect">
            <a:avLst/>
          </a:prstGeom>
          <a:pattFill prst="pct10">
            <a:fgClr>
              <a:schemeClr val="accent1"/>
            </a:fgClr>
            <a:bgClr>
              <a:schemeClr val="bg1"/>
            </a:bgClr>
          </a:pattFill>
        </p:spPr>
        <p:txBody>
          <a:bodyPr/>
          <a:lstStyle/>
          <a:p>
            <a:endParaRPr lang="en-US"/>
          </a:p>
        </p:txBody>
      </p:sp>
      <p:pic>
        <p:nvPicPr>
          <p:cNvPr id="4" name="Gráfico 3">
            <a:extLst>
              <a:ext uri="{FF2B5EF4-FFF2-40B4-BE49-F238E27FC236}">
                <a16:creationId xmlns:a16="http://schemas.microsoft.com/office/drawing/2014/main" id="{B31CB93D-D138-2A0C-E9E8-8936A12A1B1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6225" t="10322" r="40098" b="44062"/>
          <a:stretch/>
        </p:blipFill>
        <p:spPr>
          <a:xfrm rot="16200000">
            <a:off x="9122142" y="282942"/>
            <a:ext cx="3352800" cy="2786917"/>
          </a:xfrm>
          <a:prstGeom prst="rect">
            <a:avLst/>
          </a:prstGeom>
        </p:spPr>
      </p:pic>
    </p:spTree>
    <p:extLst>
      <p:ext uri="{BB962C8B-B14F-4D97-AF65-F5344CB8AC3E}">
        <p14:creationId xmlns:p14="http://schemas.microsoft.com/office/powerpoint/2010/main" val="2376038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2285996" y="3070952"/>
            <a:ext cx="1904999" cy="1803641"/>
          </a:xfrm>
          <a:prstGeom prst="rect">
            <a:avLst/>
          </a:prstGeom>
          <a:pattFill prst="pct10">
            <a:fgClr>
              <a:schemeClr val="accent1"/>
            </a:fgClr>
            <a:bgClr>
              <a:schemeClr val="bg1"/>
            </a:bgClr>
          </a:pattFill>
        </p:spPr>
        <p:txBody>
          <a:bodyPr/>
          <a:lstStyle/>
          <a:p>
            <a:endParaRPr lang="en-US"/>
          </a:p>
        </p:txBody>
      </p:sp>
      <p:sp>
        <p:nvSpPr>
          <p:cNvPr id="10" name="Picture Placeholder 4">
            <a:extLst>
              <a:ext uri="{FF2B5EF4-FFF2-40B4-BE49-F238E27FC236}">
                <a16:creationId xmlns:a16="http://schemas.microsoft.com/office/drawing/2014/main" id="{AC6CCC1D-BF48-6249-865B-E844BC4B7188}"/>
              </a:ext>
            </a:extLst>
          </p:cNvPr>
          <p:cNvSpPr>
            <a:spLocks noGrp="1"/>
          </p:cNvSpPr>
          <p:nvPr>
            <p:ph type="pic" sz="quarter" idx="11"/>
          </p:nvPr>
        </p:nvSpPr>
        <p:spPr>
          <a:xfrm>
            <a:off x="4648199" y="3070952"/>
            <a:ext cx="1904999" cy="1803641"/>
          </a:xfrm>
          <a:prstGeom prst="rect">
            <a:avLst/>
          </a:prstGeom>
          <a:pattFill prst="pct10">
            <a:fgClr>
              <a:schemeClr val="accent1"/>
            </a:fgClr>
            <a:bgClr>
              <a:schemeClr val="bg1"/>
            </a:bgClr>
          </a:pattFill>
        </p:spPr>
        <p:txBody>
          <a:bodyPr/>
          <a:lstStyle/>
          <a:p>
            <a:endParaRPr lang="en-US"/>
          </a:p>
        </p:txBody>
      </p:sp>
      <p:sp>
        <p:nvSpPr>
          <p:cNvPr id="11" name="Picture Placeholder 4">
            <a:extLst>
              <a:ext uri="{FF2B5EF4-FFF2-40B4-BE49-F238E27FC236}">
                <a16:creationId xmlns:a16="http://schemas.microsoft.com/office/drawing/2014/main" id="{E801A35A-8FF4-554B-84AF-D9B73B05E42E}"/>
              </a:ext>
            </a:extLst>
          </p:cNvPr>
          <p:cNvSpPr>
            <a:spLocks noGrp="1"/>
          </p:cNvSpPr>
          <p:nvPr>
            <p:ph type="pic" sz="quarter" idx="12"/>
          </p:nvPr>
        </p:nvSpPr>
        <p:spPr>
          <a:xfrm>
            <a:off x="7010398" y="3070952"/>
            <a:ext cx="1904999" cy="1803641"/>
          </a:xfrm>
          <a:prstGeom prst="rect">
            <a:avLst/>
          </a:prstGeom>
          <a:pattFill prst="pct10">
            <a:fgClr>
              <a:schemeClr val="accent1"/>
            </a:fgClr>
            <a:bgClr>
              <a:schemeClr val="bg1"/>
            </a:bgClr>
          </a:pattFill>
        </p:spPr>
        <p:txBody>
          <a:bodyPr/>
          <a:lstStyle/>
          <a:p>
            <a:endParaRPr lang="en-US"/>
          </a:p>
        </p:txBody>
      </p:sp>
      <p:sp>
        <p:nvSpPr>
          <p:cNvPr id="12" name="Picture Placeholder 4">
            <a:extLst>
              <a:ext uri="{FF2B5EF4-FFF2-40B4-BE49-F238E27FC236}">
                <a16:creationId xmlns:a16="http://schemas.microsoft.com/office/drawing/2014/main" id="{96148C20-B115-FA4A-8C12-A9C164DB63A0}"/>
              </a:ext>
            </a:extLst>
          </p:cNvPr>
          <p:cNvSpPr>
            <a:spLocks noGrp="1"/>
          </p:cNvSpPr>
          <p:nvPr>
            <p:ph type="pic" sz="quarter" idx="13"/>
          </p:nvPr>
        </p:nvSpPr>
        <p:spPr>
          <a:xfrm>
            <a:off x="9372598" y="3070952"/>
            <a:ext cx="1904999" cy="1803641"/>
          </a:xfrm>
          <a:prstGeom prst="rect">
            <a:avLst/>
          </a:prstGeom>
          <a:pattFill prst="pct10">
            <a:fgClr>
              <a:schemeClr val="accent1"/>
            </a:fgClr>
            <a:bgClr>
              <a:schemeClr val="bg1"/>
            </a:bgClr>
          </a:pattFill>
        </p:spPr>
        <p:txBody>
          <a:bodyPr/>
          <a:lstStyle/>
          <a:p>
            <a:endParaRPr lang="en-US"/>
          </a:p>
        </p:txBody>
      </p:sp>
      <p:pic>
        <p:nvPicPr>
          <p:cNvPr id="2" name="Gráfico 1">
            <a:extLst>
              <a:ext uri="{FF2B5EF4-FFF2-40B4-BE49-F238E27FC236}">
                <a16:creationId xmlns:a16="http://schemas.microsoft.com/office/drawing/2014/main" id="{FCC93722-0A9F-614D-B71D-4ECA905B9CE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841" b="15979"/>
          <a:stretch/>
        </p:blipFill>
        <p:spPr>
          <a:xfrm rot="10800000">
            <a:off x="0" y="-1"/>
            <a:ext cx="2472433" cy="2578824"/>
          </a:xfrm>
          <a:prstGeom prst="rect">
            <a:avLst/>
          </a:prstGeom>
        </p:spPr>
      </p:pic>
      <p:pic>
        <p:nvPicPr>
          <p:cNvPr id="6" name="Gráfico 15">
            <a:extLst>
              <a:ext uri="{FF2B5EF4-FFF2-40B4-BE49-F238E27FC236}">
                <a16:creationId xmlns:a16="http://schemas.microsoft.com/office/drawing/2014/main" id="{51EB8CB9-72AF-6AC6-99BF-5020EDF52078}"/>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2005903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82BEEE35-24E9-4A1E-EE7A-363C49BE8FA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803" t="25065" r="6745" b="9442"/>
          <a:stretch/>
        </p:blipFill>
        <p:spPr>
          <a:xfrm>
            <a:off x="0" y="0"/>
            <a:ext cx="12103101" cy="6858000"/>
          </a:xfrm>
          <a:prstGeom prst="rect">
            <a:avLst/>
          </a:prstGeom>
        </p:spPr>
      </p:pic>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2285996" y="3171026"/>
            <a:ext cx="2692399" cy="2067984"/>
          </a:xfrm>
          <a:prstGeom prst="rect">
            <a:avLst/>
          </a:prstGeom>
          <a:pattFill prst="pct10">
            <a:fgClr>
              <a:schemeClr val="accent1"/>
            </a:fgClr>
            <a:bgClr>
              <a:schemeClr val="bg1"/>
            </a:bgClr>
          </a:pattFill>
        </p:spPr>
        <p:txBody>
          <a:bodyPr/>
          <a:lstStyle/>
          <a:p>
            <a:endParaRPr lang="en-US"/>
          </a:p>
        </p:txBody>
      </p:sp>
      <p:sp>
        <p:nvSpPr>
          <p:cNvPr id="10" name="Picture Placeholder 4">
            <a:extLst>
              <a:ext uri="{FF2B5EF4-FFF2-40B4-BE49-F238E27FC236}">
                <a16:creationId xmlns:a16="http://schemas.microsoft.com/office/drawing/2014/main" id="{AC6CCC1D-BF48-6249-865B-E844BC4B7188}"/>
              </a:ext>
            </a:extLst>
          </p:cNvPr>
          <p:cNvSpPr>
            <a:spLocks noGrp="1"/>
          </p:cNvSpPr>
          <p:nvPr>
            <p:ph type="pic" sz="quarter" idx="11"/>
          </p:nvPr>
        </p:nvSpPr>
        <p:spPr>
          <a:xfrm>
            <a:off x="5435598" y="3171026"/>
            <a:ext cx="2692399" cy="2067984"/>
          </a:xfrm>
          <a:prstGeom prst="rect">
            <a:avLst/>
          </a:prstGeom>
          <a:pattFill prst="pct10">
            <a:fgClr>
              <a:schemeClr val="accent1"/>
            </a:fgClr>
            <a:bgClr>
              <a:schemeClr val="bg1"/>
            </a:bgClr>
          </a:pattFill>
        </p:spPr>
        <p:txBody>
          <a:bodyPr/>
          <a:lstStyle/>
          <a:p>
            <a:endParaRPr lang="en-US"/>
          </a:p>
        </p:txBody>
      </p:sp>
      <p:sp>
        <p:nvSpPr>
          <p:cNvPr id="11" name="Picture Placeholder 4">
            <a:extLst>
              <a:ext uri="{FF2B5EF4-FFF2-40B4-BE49-F238E27FC236}">
                <a16:creationId xmlns:a16="http://schemas.microsoft.com/office/drawing/2014/main" id="{E801A35A-8FF4-554B-84AF-D9B73B05E42E}"/>
              </a:ext>
            </a:extLst>
          </p:cNvPr>
          <p:cNvSpPr>
            <a:spLocks noGrp="1"/>
          </p:cNvSpPr>
          <p:nvPr>
            <p:ph type="pic" sz="quarter" idx="12"/>
          </p:nvPr>
        </p:nvSpPr>
        <p:spPr>
          <a:xfrm>
            <a:off x="8585201" y="3171026"/>
            <a:ext cx="2692399" cy="2067984"/>
          </a:xfrm>
          <a:prstGeom prst="rect">
            <a:avLst/>
          </a:prstGeom>
          <a:pattFill prst="pct10">
            <a:fgClr>
              <a:schemeClr val="accent1"/>
            </a:fgClr>
            <a:bgClr>
              <a:schemeClr val="bg1"/>
            </a:bgClr>
          </a:pattFill>
        </p:spPr>
        <p:txBody>
          <a:bodyPr/>
          <a:lstStyle/>
          <a:p>
            <a:endParaRPr lang="en-US"/>
          </a:p>
        </p:txBody>
      </p:sp>
      <p:pic>
        <p:nvPicPr>
          <p:cNvPr id="3" name="Gráfico 15">
            <a:extLst>
              <a:ext uri="{FF2B5EF4-FFF2-40B4-BE49-F238E27FC236}">
                <a16:creationId xmlns:a16="http://schemas.microsoft.com/office/drawing/2014/main" id="{A1B5FEAB-AC34-FFDF-C0B9-B61BB9CA25C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35391295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AC6CCC1D-BF48-6249-865B-E844BC4B7188}"/>
              </a:ext>
            </a:extLst>
          </p:cNvPr>
          <p:cNvSpPr>
            <a:spLocks noGrp="1"/>
          </p:cNvSpPr>
          <p:nvPr>
            <p:ph type="pic" sz="quarter" idx="11"/>
          </p:nvPr>
        </p:nvSpPr>
        <p:spPr>
          <a:xfrm>
            <a:off x="2285997" y="914401"/>
            <a:ext cx="1904999" cy="1940698"/>
          </a:xfrm>
          <a:prstGeom prst="rect">
            <a:avLst/>
          </a:prstGeom>
          <a:pattFill prst="pct10">
            <a:fgClr>
              <a:schemeClr val="accent1"/>
            </a:fgClr>
            <a:bgClr>
              <a:schemeClr val="bg1"/>
            </a:bgClr>
          </a:pattFill>
        </p:spPr>
        <p:txBody>
          <a:bodyPr/>
          <a:lstStyle/>
          <a:p>
            <a:endParaRPr lang="en-US"/>
          </a:p>
        </p:txBody>
      </p:sp>
      <p:sp>
        <p:nvSpPr>
          <p:cNvPr id="12" name="Picture Placeholder 4">
            <a:extLst>
              <a:ext uri="{FF2B5EF4-FFF2-40B4-BE49-F238E27FC236}">
                <a16:creationId xmlns:a16="http://schemas.microsoft.com/office/drawing/2014/main" id="{19CAEA16-5B4F-6B44-BF40-52E97865AC15}"/>
              </a:ext>
            </a:extLst>
          </p:cNvPr>
          <p:cNvSpPr>
            <a:spLocks noGrp="1"/>
          </p:cNvSpPr>
          <p:nvPr>
            <p:ph type="pic" sz="quarter" idx="12"/>
          </p:nvPr>
        </p:nvSpPr>
        <p:spPr>
          <a:xfrm>
            <a:off x="4648194" y="914401"/>
            <a:ext cx="1904999" cy="1940698"/>
          </a:xfrm>
          <a:prstGeom prst="rect">
            <a:avLst/>
          </a:prstGeom>
          <a:pattFill prst="pct10">
            <a:fgClr>
              <a:schemeClr val="accent1"/>
            </a:fgClr>
            <a:bgClr>
              <a:schemeClr val="bg1"/>
            </a:bgClr>
          </a:pattFill>
        </p:spPr>
        <p:txBody>
          <a:bodyPr/>
          <a:lstStyle/>
          <a:p>
            <a:endParaRPr lang="en-US"/>
          </a:p>
        </p:txBody>
      </p:sp>
      <p:sp>
        <p:nvSpPr>
          <p:cNvPr id="13" name="Picture Placeholder 4">
            <a:extLst>
              <a:ext uri="{FF2B5EF4-FFF2-40B4-BE49-F238E27FC236}">
                <a16:creationId xmlns:a16="http://schemas.microsoft.com/office/drawing/2014/main" id="{E0DA6D5C-2121-944A-9E2E-6C12D7C61A5B}"/>
              </a:ext>
            </a:extLst>
          </p:cNvPr>
          <p:cNvSpPr>
            <a:spLocks noGrp="1"/>
          </p:cNvSpPr>
          <p:nvPr>
            <p:ph type="pic" sz="quarter" idx="13"/>
          </p:nvPr>
        </p:nvSpPr>
        <p:spPr>
          <a:xfrm>
            <a:off x="7010395" y="914401"/>
            <a:ext cx="1904999" cy="1940698"/>
          </a:xfrm>
          <a:prstGeom prst="rect">
            <a:avLst/>
          </a:prstGeom>
          <a:pattFill prst="pct10">
            <a:fgClr>
              <a:schemeClr val="accent1"/>
            </a:fgClr>
            <a:bgClr>
              <a:schemeClr val="bg1"/>
            </a:bgClr>
          </a:pattFill>
        </p:spPr>
        <p:txBody>
          <a:bodyPr/>
          <a:lstStyle/>
          <a:p>
            <a:endParaRPr lang="en-US"/>
          </a:p>
        </p:txBody>
      </p:sp>
      <p:sp>
        <p:nvSpPr>
          <p:cNvPr id="14" name="Picture Placeholder 4">
            <a:extLst>
              <a:ext uri="{FF2B5EF4-FFF2-40B4-BE49-F238E27FC236}">
                <a16:creationId xmlns:a16="http://schemas.microsoft.com/office/drawing/2014/main" id="{25A6A9D0-8137-164D-87FC-EE2179C5C4D4}"/>
              </a:ext>
            </a:extLst>
          </p:cNvPr>
          <p:cNvSpPr>
            <a:spLocks noGrp="1"/>
          </p:cNvSpPr>
          <p:nvPr>
            <p:ph type="pic" sz="quarter" idx="14"/>
          </p:nvPr>
        </p:nvSpPr>
        <p:spPr>
          <a:xfrm>
            <a:off x="9372592" y="914401"/>
            <a:ext cx="1904999" cy="1940698"/>
          </a:xfrm>
          <a:prstGeom prst="rect">
            <a:avLst/>
          </a:prstGeom>
          <a:pattFill prst="pct10">
            <a:fgClr>
              <a:schemeClr val="accent1"/>
            </a:fgClr>
            <a:bgClr>
              <a:schemeClr val="bg1"/>
            </a:bgClr>
          </a:pattFill>
        </p:spPr>
        <p:txBody>
          <a:bodyPr/>
          <a:lstStyle/>
          <a:p>
            <a:endParaRPr lang="en-US"/>
          </a:p>
        </p:txBody>
      </p:sp>
      <p:sp>
        <p:nvSpPr>
          <p:cNvPr id="3" name="Forma Livre: Forma 2">
            <a:extLst>
              <a:ext uri="{FF2B5EF4-FFF2-40B4-BE49-F238E27FC236}">
                <a16:creationId xmlns:a16="http://schemas.microsoft.com/office/drawing/2014/main" id="{5E3EBEC7-EDD6-ABE2-5977-4CB07AAC0D3C}"/>
              </a:ext>
            </a:extLst>
          </p:cNvPr>
          <p:cNvSpPr/>
          <p:nvPr userDrawn="1"/>
        </p:nvSpPr>
        <p:spPr>
          <a:xfrm>
            <a:off x="10984395" y="2024361"/>
            <a:ext cx="1204816" cy="2579594"/>
          </a:xfrm>
          <a:custGeom>
            <a:avLst/>
            <a:gdLst>
              <a:gd name="connsiteX0" fmla="*/ 1204816 w 1204816"/>
              <a:gd name="connsiteY0" fmla="*/ 489929 h 2579594"/>
              <a:gd name="connsiteX1" fmla="*/ 1204816 w 1204816"/>
              <a:gd name="connsiteY1" fmla="*/ 2102762 h 2579594"/>
              <a:gd name="connsiteX2" fmla="*/ 1175920 w 1204816"/>
              <a:gd name="connsiteY2" fmla="*/ 2142366 h 2579594"/>
              <a:gd name="connsiteX3" fmla="*/ 1095506 w 1204816"/>
              <a:gd name="connsiteY3" fmla="*/ 2237771 h 2579594"/>
              <a:gd name="connsiteX4" fmla="*/ 1087078 w 1204816"/>
              <a:gd name="connsiteY4" fmla="*/ 2245173 h 2579594"/>
              <a:gd name="connsiteX5" fmla="*/ 1018957 w 1204816"/>
              <a:gd name="connsiteY5" fmla="*/ 2318561 h 2579594"/>
              <a:gd name="connsiteX6" fmla="*/ 972636 w 1204816"/>
              <a:gd name="connsiteY6" fmla="*/ 2387078 h 2579594"/>
              <a:gd name="connsiteX7" fmla="*/ 947415 w 1204816"/>
              <a:gd name="connsiteY7" fmla="*/ 2412321 h 2579594"/>
              <a:gd name="connsiteX8" fmla="*/ 897291 w 1204816"/>
              <a:gd name="connsiteY8" fmla="*/ 2497540 h 2579594"/>
              <a:gd name="connsiteX9" fmla="*/ 887342 w 1204816"/>
              <a:gd name="connsiteY9" fmla="*/ 2521264 h 2579594"/>
              <a:gd name="connsiteX10" fmla="*/ 873211 w 1204816"/>
              <a:gd name="connsiteY10" fmla="*/ 2554542 h 2579594"/>
              <a:gd name="connsiteX11" fmla="*/ 859207 w 1204816"/>
              <a:gd name="connsiteY11" fmla="*/ 2579595 h 2579594"/>
              <a:gd name="connsiteX12" fmla="*/ 763268 w 1204816"/>
              <a:gd name="connsiteY12" fmla="*/ 2516962 h 2579594"/>
              <a:gd name="connsiteX13" fmla="*/ 660231 w 1204816"/>
              <a:gd name="connsiteY13" fmla="*/ 2425859 h 2579594"/>
              <a:gd name="connsiteX14" fmla="*/ 529123 w 1204816"/>
              <a:gd name="connsiteY14" fmla="*/ 2339818 h 2579594"/>
              <a:gd name="connsiteX15" fmla="*/ 434134 w 1204816"/>
              <a:gd name="connsiteY15" fmla="*/ 2278640 h 2579594"/>
              <a:gd name="connsiteX16" fmla="*/ 426213 w 1204816"/>
              <a:gd name="connsiteY16" fmla="*/ 2245299 h 2579594"/>
              <a:gd name="connsiteX17" fmla="*/ 372921 w 1204816"/>
              <a:gd name="connsiteY17" fmla="*/ 2157993 h 2579594"/>
              <a:gd name="connsiteX18" fmla="*/ 356002 w 1204816"/>
              <a:gd name="connsiteY18" fmla="*/ 2142429 h 2579594"/>
              <a:gd name="connsiteX19" fmla="*/ 266146 w 1204816"/>
              <a:gd name="connsiteY19" fmla="*/ 2039812 h 2579594"/>
              <a:gd name="connsiteX20" fmla="*/ 193083 w 1204816"/>
              <a:gd name="connsiteY20" fmla="*/ 1873930 h 2579594"/>
              <a:gd name="connsiteX21" fmla="*/ 182627 w 1204816"/>
              <a:gd name="connsiteY21" fmla="*/ 1851407 h 2579594"/>
              <a:gd name="connsiteX22" fmla="*/ 159307 w 1204816"/>
              <a:gd name="connsiteY22" fmla="*/ 1784915 h 2579594"/>
              <a:gd name="connsiteX23" fmla="*/ 150246 w 1204816"/>
              <a:gd name="connsiteY23" fmla="*/ 1756951 h 2579594"/>
              <a:gd name="connsiteX24" fmla="*/ 50568 w 1204816"/>
              <a:gd name="connsiteY24" fmla="*/ 1530713 h 2579594"/>
              <a:gd name="connsiteX25" fmla="*/ 21356 w 1204816"/>
              <a:gd name="connsiteY25" fmla="*/ 1440054 h 2579594"/>
              <a:gd name="connsiteX26" fmla="*/ 17173 w 1204816"/>
              <a:gd name="connsiteY26" fmla="*/ 1349900 h 2579594"/>
              <a:gd name="connsiteX27" fmla="*/ 1 w 1204816"/>
              <a:gd name="connsiteY27" fmla="*/ 1350659 h 2579594"/>
              <a:gd name="connsiteX28" fmla="*/ 2598 w 1204816"/>
              <a:gd name="connsiteY28" fmla="*/ 1281320 h 2579594"/>
              <a:gd name="connsiteX29" fmla="*/ 42457 w 1204816"/>
              <a:gd name="connsiteY29" fmla="*/ 1203756 h 2579594"/>
              <a:gd name="connsiteX30" fmla="*/ 18377 w 1204816"/>
              <a:gd name="connsiteY30" fmla="*/ 1197809 h 2579594"/>
              <a:gd name="connsiteX31" fmla="*/ 55637 w 1204816"/>
              <a:gd name="connsiteY31" fmla="*/ 1054512 h 2579594"/>
              <a:gd name="connsiteX32" fmla="*/ 155189 w 1204816"/>
              <a:gd name="connsiteY32" fmla="*/ 787342 h 2579594"/>
              <a:gd name="connsiteX33" fmla="*/ 211523 w 1204816"/>
              <a:gd name="connsiteY33" fmla="*/ 660494 h 2579594"/>
              <a:gd name="connsiteX34" fmla="*/ 325522 w 1204816"/>
              <a:gd name="connsiteY34" fmla="*/ 459815 h 2579594"/>
              <a:gd name="connsiteX35" fmla="*/ 471712 w 1204816"/>
              <a:gd name="connsiteY35" fmla="*/ 331829 h 2579594"/>
              <a:gd name="connsiteX36" fmla="*/ 601426 w 1204816"/>
              <a:gd name="connsiteY36" fmla="*/ 236297 h 2579594"/>
              <a:gd name="connsiteX37" fmla="*/ 647304 w 1204816"/>
              <a:gd name="connsiteY37" fmla="*/ 208777 h 2579594"/>
              <a:gd name="connsiteX38" fmla="*/ 763331 w 1204816"/>
              <a:gd name="connsiteY38" fmla="*/ 128493 h 2579594"/>
              <a:gd name="connsiteX39" fmla="*/ 874035 w 1204816"/>
              <a:gd name="connsiteY39" fmla="*/ 44666 h 2579594"/>
              <a:gd name="connsiteX40" fmla="*/ 938036 w 1204816"/>
              <a:gd name="connsiteY40" fmla="*/ 0 h 2579594"/>
              <a:gd name="connsiteX41" fmla="*/ 983851 w 1204816"/>
              <a:gd name="connsiteY41" fmla="*/ 92368 h 2579594"/>
              <a:gd name="connsiteX42" fmla="*/ 992977 w 1204816"/>
              <a:gd name="connsiteY42" fmla="*/ 120331 h 2579594"/>
              <a:gd name="connsiteX43" fmla="*/ 1016233 w 1204816"/>
              <a:gd name="connsiteY43" fmla="*/ 186824 h 2579594"/>
              <a:gd name="connsiteX44" fmla="*/ 1026752 w 1204816"/>
              <a:gd name="connsiteY44" fmla="*/ 209346 h 2579594"/>
              <a:gd name="connsiteX45" fmla="*/ 1099815 w 1204816"/>
              <a:gd name="connsiteY45" fmla="*/ 375229 h 2579594"/>
              <a:gd name="connsiteX46" fmla="*/ 1189608 w 1204816"/>
              <a:gd name="connsiteY46" fmla="*/ 477846 h 2579594"/>
              <a:gd name="connsiteX47" fmla="*/ 1204816 w 1204816"/>
              <a:gd name="connsiteY47" fmla="*/ 489929 h 2579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04816" h="2579594">
                <a:moveTo>
                  <a:pt x="1204816" y="489929"/>
                </a:moveTo>
                <a:lnTo>
                  <a:pt x="1204816" y="2102762"/>
                </a:lnTo>
                <a:cubicBezTo>
                  <a:pt x="1195374" y="2116111"/>
                  <a:pt x="1185995" y="2129523"/>
                  <a:pt x="1175920" y="2142366"/>
                </a:cubicBezTo>
                <a:cubicBezTo>
                  <a:pt x="1150319" y="2175074"/>
                  <a:pt x="1112425" y="2197534"/>
                  <a:pt x="1095506" y="2237771"/>
                </a:cubicBezTo>
                <a:cubicBezTo>
                  <a:pt x="1094239" y="2240871"/>
                  <a:pt x="1089613" y="2242452"/>
                  <a:pt x="1087078" y="2245173"/>
                </a:cubicBezTo>
                <a:cubicBezTo>
                  <a:pt x="1064139" y="2269467"/>
                  <a:pt x="1039933" y="2292685"/>
                  <a:pt x="1018957" y="2318561"/>
                </a:cubicBezTo>
                <a:cubicBezTo>
                  <a:pt x="1001658" y="2339818"/>
                  <a:pt x="988794" y="2364745"/>
                  <a:pt x="972636" y="2387078"/>
                </a:cubicBezTo>
                <a:cubicBezTo>
                  <a:pt x="965728" y="2396631"/>
                  <a:pt x="951597" y="2402198"/>
                  <a:pt x="947415" y="2412321"/>
                </a:cubicBezTo>
                <a:cubicBezTo>
                  <a:pt x="934552" y="2443258"/>
                  <a:pt x="917252" y="2470968"/>
                  <a:pt x="897291" y="2497540"/>
                </a:cubicBezTo>
                <a:cubicBezTo>
                  <a:pt x="892285" y="2504182"/>
                  <a:pt x="890637" y="2513293"/>
                  <a:pt x="887342" y="2521264"/>
                </a:cubicBezTo>
                <a:cubicBezTo>
                  <a:pt x="882716" y="2532399"/>
                  <a:pt x="878914" y="2543976"/>
                  <a:pt x="873211" y="2554542"/>
                </a:cubicBezTo>
                <a:cubicBezTo>
                  <a:pt x="868649" y="2562893"/>
                  <a:pt x="863960" y="2571244"/>
                  <a:pt x="859207" y="2579595"/>
                </a:cubicBezTo>
                <a:cubicBezTo>
                  <a:pt x="826445" y="2559856"/>
                  <a:pt x="793685" y="2539928"/>
                  <a:pt x="763268" y="2516962"/>
                </a:cubicBezTo>
                <a:cubicBezTo>
                  <a:pt x="726768" y="2489505"/>
                  <a:pt x="696731" y="2453380"/>
                  <a:pt x="660231" y="2425859"/>
                </a:cubicBezTo>
                <a:cubicBezTo>
                  <a:pt x="618599" y="2394417"/>
                  <a:pt x="573037" y="2368225"/>
                  <a:pt x="529123" y="2339818"/>
                </a:cubicBezTo>
                <a:cubicBezTo>
                  <a:pt x="500100" y="2321028"/>
                  <a:pt x="471078" y="2302428"/>
                  <a:pt x="434134" y="2278640"/>
                </a:cubicBezTo>
                <a:cubicBezTo>
                  <a:pt x="433311" y="2274275"/>
                  <a:pt x="435402" y="2252006"/>
                  <a:pt x="426213" y="2245299"/>
                </a:cubicBezTo>
                <a:cubicBezTo>
                  <a:pt x="395227" y="2222966"/>
                  <a:pt x="368675" y="2201266"/>
                  <a:pt x="372921" y="2157993"/>
                </a:cubicBezTo>
                <a:cubicBezTo>
                  <a:pt x="373364" y="2153437"/>
                  <a:pt x="361261" y="2148250"/>
                  <a:pt x="356002" y="2142429"/>
                </a:cubicBezTo>
                <a:cubicBezTo>
                  <a:pt x="325332" y="2108709"/>
                  <a:pt x="288578" y="2078404"/>
                  <a:pt x="266146" y="2039812"/>
                </a:cubicBezTo>
                <a:cubicBezTo>
                  <a:pt x="235983" y="1987871"/>
                  <a:pt x="216973" y="1929477"/>
                  <a:pt x="193083" y="1873930"/>
                </a:cubicBezTo>
                <a:cubicBezTo>
                  <a:pt x="189851" y="1866338"/>
                  <a:pt x="185415" y="1859125"/>
                  <a:pt x="182627" y="1851407"/>
                </a:cubicBezTo>
                <a:cubicBezTo>
                  <a:pt x="174516" y="1829327"/>
                  <a:pt x="166912" y="1807184"/>
                  <a:pt x="159307" y="1784915"/>
                </a:cubicBezTo>
                <a:cubicBezTo>
                  <a:pt x="156139" y="1775615"/>
                  <a:pt x="155822" y="1764353"/>
                  <a:pt x="150246" y="1756951"/>
                </a:cubicBezTo>
                <a:cubicBezTo>
                  <a:pt x="131109" y="1731329"/>
                  <a:pt x="56715" y="1557981"/>
                  <a:pt x="50568" y="1530713"/>
                </a:cubicBezTo>
                <a:cubicBezTo>
                  <a:pt x="43851" y="1500789"/>
                  <a:pt x="31874" y="1472066"/>
                  <a:pt x="21356" y="1440054"/>
                </a:cubicBezTo>
                <a:cubicBezTo>
                  <a:pt x="20151" y="1414558"/>
                  <a:pt x="18631" y="1382229"/>
                  <a:pt x="17173" y="1349900"/>
                </a:cubicBezTo>
                <a:cubicBezTo>
                  <a:pt x="11406" y="1350153"/>
                  <a:pt x="5703" y="1350406"/>
                  <a:pt x="1" y="1350659"/>
                </a:cubicBezTo>
                <a:cubicBezTo>
                  <a:pt x="-253" y="1327188"/>
                  <a:pt x="67550" y="1304665"/>
                  <a:pt x="2598" y="1281320"/>
                </a:cubicBezTo>
                <a:cubicBezTo>
                  <a:pt x="15652" y="1255951"/>
                  <a:pt x="28642" y="1230581"/>
                  <a:pt x="42457" y="1203756"/>
                </a:cubicBezTo>
                <a:cubicBezTo>
                  <a:pt x="28769" y="1200340"/>
                  <a:pt x="19327" y="1198062"/>
                  <a:pt x="18377" y="1197809"/>
                </a:cubicBezTo>
                <a:cubicBezTo>
                  <a:pt x="30544" y="1149980"/>
                  <a:pt x="39606" y="1101013"/>
                  <a:pt x="55637" y="1054512"/>
                </a:cubicBezTo>
                <a:cubicBezTo>
                  <a:pt x="86624" y="964675"/>
                  <a:pt x="120970" y="875977"/>
                  <a:pt x="155189" y="787342"/>
                </a:cubicBezTo>
                <a:cubicBezTo>
                  <a:pt x="171918" y="744068"/>
                  <a:pt x="184084" y="696239"/>
                  <a:pt x="211523" y="660494"/>
                </a:cubicBezTo>
                <a:cubicBezTo>
                  <a:pt x="258478" y="599253"/>
                  <a:pt x="240925" y="509162"/>
                  <a:pt x="325522" y="459815"/>
                </a:cubicBezTo>
                <a:cubicBezTo>
                  <a:pt x="377864" y="429258"/>
                  <a:pt x="423552" y="374659"/>
                  <a:pt x="471712" y="331829"/>
                </a:cubicBezTo>
                <a:cubicBezTo>
                  <a:pt x="513028" y="295135"/>
                  <a:pt x="552759" y="261351"/>
                  <a:pt x="601426" y="236297"/>
                </a:cubicBezTo>
                <a:cubicBezTo>
                  <a:pt x="617585" y="227946"/>
                  <a:pt x="641664" y="222063"/>
                  <a:pt x="647304" y="208777"/>
                </a:cubicBezTo>
                <a:cubicBezTo>
                  <a:pt x="669737" y="155887"/>
                  <a:pt x="725564" y="156077"/>
                  <a:pt x="763331" y="128493"/>
                </a:cubicBezTo>
                <a:cubicBezTo>
                  <a:pt x="800718" y="101225"/>
                  <a:pt x="836331" y="71490"/>
                  <a:pt x="874035" y="44666"/>
                </a:cubicBezTo>
                <a:cubicBezTo>
                  <a:pt x="894439" y="30178"/>
                  <a:pt x="916681" y="8288"/>
                  <a:pt x="938036" y="0"/>
                </a:cubicBezTo>
                <a:cubicBezTo>
                  <a:pt x="956983" y="42578"/>
                  <a:pt x="975614" y="81296"/>
                  <a:pt x="983851" y="92368"/>
                </a:cubicBezTo>
                <a:cubicBezTo>
                  <a:pt x="989428" y="99770"/>
                  <a:pt x="989745" y="111031"/>
                  <a:pt x="992977" y="120331"/>
                </a:cubicBezTo>
                <a:cubicBezTo>
                  <a:pt x="1000517" y="142538"/>
                  <a:pt x="1008185" y="164744"/>
                  <a:pt x="1016233" y="186824"/>
                </a:cubicBezTo>
                <a:cubicBezTo>
                  <a:pt x="1019084" y="194542"/>
                  <a:pt x="1023456" y="201754"/>
                  <a:pt x="1026752" y="209346"/>
                </a:cubicBezTo>
                <a:cubicBezTo>
                  <a:pt x="1050641" y="264893"/>
                  <a:pt x="1069652" y="323288"/>
                  <a:pt x="1099815" y="375229"/>
                </a:cubicBezTo>
                <a:cubicBezTo>
                  <a:pt x="1122248" y="413821"/>
                  <a:pt x="1159000" y="444125"/>
                  <a:pt x="1189608" y="477846"/>
                </a:cubicBezTo>
                <a:cubicBezTo>
                  <a:pt x="1193600" y="482211"/>
                  <a:pt x="1201457" y="486260"/>
                  <a:pt x="1204816" y="489929"/>
                </a:cubicBezTo>
                <a:close/>
              </a:path>
            </a:pathLst>
          </a:custGeom>
          <a:solidFill>
            <a:srgbClr val="FAB17F"/>
          </a:solidFill>
          <a:ln w="6332" cap="flat">
            <a:noFill/>
            <a:prstDash val="solid"/>
            <a:miter/>
          </a:ln>
        </p:spPr>
        <p:txBody>
          <a:bodyPr rtlCol="0" anchor="ctr"/>
          <a:lstStyle/>
          <a:p>
            <a:endParaRPr lang="pt-BR"/>
          </a:p>
        </p:txBody>
      </p:sp>
      <p:sp>
        <p:nvSpPr>
          <p:cNvPr id="4" name="Forma Livre: Forma 3">
            <a:extLst>
              <a:ext uri="{FF2B5EF4-FFF2-40B4-BE49-F238E27FC236}">
                <a16:creationId xmlns:a16="http://schemas.microsoft.com/office/drawing/2014/main" id="{17D4A912-7EE3-4186-BE56-154DAAEA4176}"/>
              </a:ext>
            </a:extLst>
          </p:cNvPr>
          <p:cNvSpPr/>
          <p:nvPr userDrawn="1"/>
        </p:nvSpPr>
        <p:spPr>
          <a:xfrm>
            <a:off x="11818000" y="786441"/>
            <a:ext cx="371210" cy="1237919"/>
          </a:xfrm>
          <a:custGeom>
            <a:avLst/>
            <a:gdLst>
              <a:gd name="connsiteX0" fmla="*/ 371211 w 371210"/>
              <a:gd name="connsiteY0" fmla="*/ 0 h 1237919"/>
              <a:gd name="connsiteX1" fmla="*/ 371211 w 371210"/>
              <a:gd name="connsiteY1" fmla="*/ 1187687 h 1237919"/>
              <a:gd name="connsiteX2" fmla="*/ 121984 w 371210"/>
              <a:gd name="connsiteY2" fmla="*/ 1234566 h 1237919"/>
              <a:gd name="connsiteX3" fmla="*/ 104431 w 371210"/>
              <a:gd name="connsiteY3" fmla="*/ 1237920 h 1237919"/>
              <a:gd name="connsiteX4" fmla="*/ 50568 w 371210"/>
              <a:gd name="connsiteY4" fmla="*/ 1104049 h 1237919"/>
              <a:gd name="connsiteX5" fmla="*/ 21355 w 371210"/>
              <a:gd name="connsiteY5" fmla="*/ 1013326 h 1237919"/>
              <a:gd name="connsiteX6" fmla="*/ 17173 w 371210"/>
              <a:gd name="connsiteY6" fmla="*/ 923236 h 1237919"/>
              <a:gd name="connsiteX7" fmla="*/ 0 w 371210"/>
              <a:gd name="connsiteY7" fmla="*/ 923995 h 1237919"/>
              <a:gd name="connsiteX8" fmla="*/ 2599 w 371210"/>
              <a:gd name="connsiteY8" fmla="*/ 854656 h 1237919"/>
              <a:gd name="connsiteX9" fmla="*/ 42457 w 371210"/>
              <a:gd name="connsiteY9" fmla="*/ 777092 h 1237919"/>
              <a:gd name="connsiteX10" fmla="*/ 18377 w 371210"/>
              <a:gd name="connsiteY10" fmla="*/ 771145 h 1237919"/>
              <a:gd name="connsiteX11" fmla="*/ 55701 w 371210"/>
              <a:gd name="connsiteY11" fmla="*/ 627849 h 1237919"/>
              <a:gd name="connsiteX12" fmla="*/ 155189 w 371210"/>
              <a:gd name="connsiteY12" fmla="*/ 360678 h 1237919"/>
              <a:gd name="connsiteX13" fmla="*/ 211523 w 371210"/>
              <a:gd name="connsiteY13" fmla="*/ 233830 h 1237919"/>
              <a:gd name="connsiteX14" fmla="*/ 325585 w 371210"/>
              <a:gd name="connsiteY14" fmla="*/ 33151 h 1237919"/>
              <a:gd name="connsiteX15" fmla="*/ 371211 w 371210"/>
              <a:gd name="connsiteY15" fmla="*/ 0 h 123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1210" h="1237919">
                <a:moveTo>
                  <a:pt x="371211" y="0"/>
                </a:moveTo>
                <a:lnTo>
                  <a:pt x="371211" y="1187687"/>
                </a:lnTo>
                <a:cubicBezTo>
                  <a:pt x="290860" y="1214068"/>
                  <a:pt x="210129" y="1238426"/>
                  <a:pt x="121984" y="1234566"/>
                </a:cubicBezTo>
                <a:cubicBezTo>
                  <a:pt x="116280" y="1234314"/>
                  <a:pt x="110388" y="1235642"/>
                  <a:pt x="104431" y="1237920"/>
                </a:cubicBezTo>
                <a:cubicBezTo>
                  <a:pt x="79591" y="1182056"/>
                  <a:pt x="54117" y="1119486"/>
                  <a:pt x="50568" y="1104049"/>
                </a:cubicBezTo>
                <a:cubicBezTo>
                  <a:pt x="43851" y="1074125"/>
                  <a:pt x="31938" y="1045402"/>
                  <a:pt x="21355" y="1013326"/>
                </a:cubicBezTo>
                <a:cubicBezTo>
                  <a:pt x="20152" y="987894"/>
                  <a:pt x="18694" y="955565"/>
                  <a:pt x="17173" y="923236"/>
                </a:cubicBezTo>
                <a:cubicBezTo>
                  <a:pt x="11470" y="923489"/>
                  <a:pt x="5767" y="923742"/>
                  <a:pt x="0" y="923995"/>
                </a:cubicBezTo>
                <a:cubicBezTo>
                  <a:pt x="-190" y="900524"/>
                  <a:pt x="67551" y="878001"/>
                  <a:pt x="2599" y="854656"/>
                </a:cubicBezTo>
                <a:cubicBezTo>
                  <a:pt x="15652" y="829223"/>
                  <a:pt x="28706" y="803917"/>
                  <a:pt x="42457" y="777092"/>
                </a:cubicBezTo>
                <a:cubicBezTo>
                  <a:pt x="28453" y="773613"/>
                  <a:pt x="19011" y="771272"/>
                  <a:pt x="18377" y="771145"/>
                </a:cubicBezTo>
                <a:cubicBezTo>
                  <a:pt x="30608" y="723316"/>
                  <a:pt x="39605" y="674349"/>
                  <a:pt x="55701" y="627849"/>
                </a:cubicBezTo>
                <a:cubicBezTo>
                  <a:pt x="86688" y="538011"/>
                  <a:pt x="120970" y="449313"/>
                  <a:pt x="155189" y="360678"/>
                </a:cubicBezTo>
                <a:cubicBezTo>
                  <a:pt x="171918" y="317341"/>
                  <a:pt x="184148" y="269512"/>
                  <a:pt x="211523" y="233830"/>
                </a:cubicBezTo>
                <a:cubicBezTo>
                  <a:pt x="258542" y="172589"/>
                  <a:pt x="240989" y="82498"/>
                  <a:pt x="325585" y="33151"/>
                </a:cubicBezTo>
                <a:cubicBezTo>
                  <a:pt x="341300" y="23914"/>
                  <a:pt x="356445" y="12590"/>
                  <a:pt x="371211" y="0"/>
                </a:cubicBezTo>
                <a:close/>
              </a:path>
            </a:pathLst>
          </a:custGeom>
          <a:solidFill>
            <a:srgbClr val="FFC709"/>
          </a:solidFill>
          <a:ln w="6332" cap="flat">
            <a:noFill/>
            <a:prstDash val="solid"/>
            <a:miter/>
          </a:ln>
        </p:spPr>
        <p:txBody>
          <a:bodyPr rtlCol="0" anchor="ctr"/>
          <a:lstStyle/>
          <a:p>
            <a:endParaRPr lang="pt-BR"/>
          </a:p>
        </p:txBody>
      </p:sp>
      <p:sp>
        <p:nvSpPr>
          <p:cNvPr id="5" name="Forma Livre: Forma 4">
            <a:extLst>
              <a:ext uri="{FF2B5EF4-FFF2-40B4-BE49-F238E27FC236}">
                <a16:creationId xmlns:a16="http://schemas.microsoft.com/office/drawing/2014/main" id="{4F9F7B54-CBB4-AB7E-6D0F-FDF8F39EC602}"/>
              </a:ext>
            </a:extLst>
          </p:cNvPr>
          <p:cNvSpPr/>
          <p:nvPr userDrawn="1"/>
        </p:nvSpPr>
        <p:spPr>
          <a:xfrm>
            <a:off x="733484" y="0"/>
            <a:ext cx="1171293" cy="464785"/>
          </a:xfrm>
          <a:custGeom>
            <a:avLst/>
            <a:gdLst>
              <a:gd name="connsiteX0" fmla="*/ 1171294 w 1171293"/>
              <a:gd name="connsiteY0" fmla="*/ 0 h 464785"/>
              <a:gd name="connsiteX1" fmla="*/ 1122057 w 1171293"/>
              <a:gd name="connsiteY1" fmla="*/ 50613 h 464785"/>
              <a:gd name="connsiteX2" fmla="*/ 840069 w 1171293"/>
              <a:gd name="connsiteY2" fmla="*/ 230856 h 464785"/>
              <a:gd name="connsiteX3" fmla="*/ 446111 w 1171293"/>
              <a:gd name="connsiteY3" fmla="*/ 409266 h 464785"/>
              <a:gd name="connsiteX4" fmla="*/ 0 w 1171293"/>
              <a:gd name="connsiteY4" fmla="*/ 458044 h 464785"/>
              <a:gd name="connsiteX5" fmla="*/ 230153 w 1171293"/>
              <a:gd name="connsiteY5" fmla="*/ 0 h 464785"/>
              <a:gd name="connsiteX6" fmla="*/ 1171294 w 1171293"/>
              <a:gd name="connsiteY6" fmla="*/ 0 h 46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1293" h="464785">
                <a:moveTo>
                  <a:pt x="1171294" y="0"/>
                </a:moveTo>
                <a:cubicBezTo>
                  <a:pt x="1155642" y="18221"/>
                  <a:pt x="1141257" y="37833"/>
                  <a:pt x="1122057" y="50613"/>
                </a:cubicBezTo>
                <a:cubicBezTo>
                  <a:pt x="1029159" y="112423"/>
                  <a:pt x="927897" y="162909"/>
                  <a:pt x="840069" y="230856"/>
                </a:cubicBezTo>
                <a:cubicBezTo>
                  <a:pt x="721698" y="322528"/>
                  <a:pt x="585774" y="374849"/>
                  <a:pt x="446111" y="409266"/>
                </a:cubicBezTo>
                <a:cubicBezTo>
                  <a:pt x="300301" y="445201"/>
                  <a:pt x="151133" y="479744"/>
                  <a:pt x="0" y="458044"/>
                </a:cubicBezTo>
                <a:cubicBezTo>
                  <a:pt x="90933" y="312532"/>
                  <a:pt x="177304" y="164744"/>
                  <a:pt x="230153" y="0"/>
                </a:cubicBezTo>
                <a:lnTo>
                  <a:pt x="1171294" y="0"/>
                </a:lnTo>
                <a:close/>
              </a:path>
            </a:pathLst>
          </a:custGeom>
          <a:solidFill>
            <a:srgbClr val="FFC709"/>
          </a:solidFill>
          <a:ln w="6332"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98AB368C-BEBA-8DDB-BC1E-B8BED151B82A}"/>
              </a:ext>
            </a:extLst>
          </p:cNvPr>
          <p:cNvSpPr/>
          <p:nvPr userDrawn="1"/>
        </p:nvSpPr>
        <p:spPr>
          <a:xfrm>
            <a:off x="0" y="4297761"/>
            <a:ext cx="4472575" cy="2563085"/>
          </a:xfrm>
          <a:custGeom>
            <a:avLst/>
            <a:gdLst>
              <a:gd name="connsiteX0" fmla="*/ 4472576 w 4472575"/>
              <a:gd name="connsiteY0" fmla="*/ 2563085 h 2563085"/>
              <a:gd name="connsiteX1" fmla="*/ 0 w 4472575"/>
              <a:gd name="connsiteY1" fmla="*/ 2563085 h 2563085"/>
              <a:gd name="connsiteX2" fmla="*/ 0 w 4472575"/>
              <a:gd name="connsiteY2" fmla="*/ 9113 h 2563085"/>
              <a:gd name="connsiteX3" fmla="*/ 140297 w 4472575"/>
              <a:gd name="connsiteY3" fmla="*/ 4052 h 2563085"/>
              <a:gd name="connsiteX4" fmla="*/ 263674 w 4472575"/>
              <a:gd name="connsiteY4" fmla="*/ 19489 h 2563085"/>
              <a:gd name="connsiteX5" fmla="*/ 434388 w 4472575"/>
              <a:gd name="connsiteY5" fmla="*/ 132987 h 2563085"/>
              <a:gd name="connsiteX6" fmla="*/ 527031 w 4472575"/>
              <a:gd name="connsiteY6" fmla="*/ 285394 h 2563085"/>
              <a:gd name="connsiteX7" fmla="*/ 534446 w 4472575"/>
              <a:gd name="connsiteY7" fmla="*/ 315066 h 2563085"/>
              <a:gd name="connsiteX8" fmla="*/ 548577 w 4472575"/>
              <a:gd name="connsiteY8" fmla="*/ 377129 h 2563085"/>
              <a:gd name="connsiteX9" fmla="*/ 552379 w 4472575"/>
              <a:gd name="connsiteY9" fmla="*/ 386872 h 2563085"/>
              <a:gd name="connsiteX10" fmla="*/ 545979 w 4472575"/>
              <a:gd name="connsiteY10" fmla="*/ 605835 h 2563085"/>
              <a:gd name="connsiteX11" fmla="*/ 504092 w 4472575"/>
              <a:gd name="connsiteY11" fmla="*/ 773426 h 2563085"/>
              <a:gd name="connsiteX12" fmla="*/ 479442 w 4472575"/>
              <a:gd name="connsiteY12" fmla="*/ 825810 h 2563085"/>
              <a:gd name="connsiteX13" fmla="*/ 370006 w 4472575"/>
              <a:gd name="connsiteY13" fmla="*/ 1044266 h 2563085"/>
              <a:gd name="connsiteX14" fmla="*/ 294598 w 4472575"/>
              <a:gd name="connsiteY14" fmla="*/ 1188449 h 2563085"/>
              <a:gd name="connsiteX15" fmla="*/ 218493 w 4472575"/>
              <a:gd name="connsiteY15" fmla="*/ 1435818 h 2563085"/>
              <a:gd name="connsiteX16" fmla="*/ 219760 w 4472575"/>
              <a:gd name="connsiteY16" fmla="*/ 1649972 h 2563085"/>
              <a:gd name="connsiteX17" fmla="*/ 247705 w 4472575"/>
              <a:gd name="connsiteY17" fmla="*/ 1734495 h 2563085"/>
              <a:gd name="connsiteX18" fmla="*/ 250937 w 4472575"/>
              <a:gd name="connsiteY18" fmla="*/ 1751134 h 2563085"/>
              <a:gd name="connsiteX19" fmla="*/ 268300 w 4472575"/>
              <a:gd name="connsiteY19" fmla="*/ 1829393 h 2563085"/>
              <a:gd name="connsiteX20" fmla="*/ 281734 w 4472575"/>
              <a:gd name="connsiteY20" fmla="*/ 1884814 h 2563085"/>
              <a:gd name="connsiteX21" fmla="*/ 362528 w 4472575"/>
              <a:gd name="connsiteY21" fmla="*/ 1998692 h 2563085"/>
              <a:gd name="connsiteX22" fmla="*/ 527729 w 4472575"/>
              <a:gd name="connsiteY22" fmla="*/ 2163310 h 2563085"/>
              <a:gd name="connsiteX23" fmla="*/ 611501 w 4472575"/>
              <a:gd name="connsiteY23" fmla="*/ 2202534 h 2563085"/>
              <a:gd name="connsiteX24" fmla="*/ 833099 w 4472575"/>
              <a:gd name="connsiteY24" fmla="*/ 2287247 h 2563085"/>
              <a:gd name="connsiteX25" fmla="*/ 976437 w 4472575"/>
              <a:gd name="connsiteY25" fmla="*/ 2302178 h 2563085"/>
              <a:gd name="connsiteX26" fmla="*/ 1178771 w 4472575"/>
              <a:gd name="connsiteY26" fmla="*/ 2325270 h 2563085"/>
              <a:gd name="connsiteX27" fmla="*/ 1380535 w 4472575"/>
              <a:gd name="connsiteY27" fmla="*/ 2301608 h 2563085"/>
              <a:gd name="connsiteX28" fmla="*/ 1433447 w 4472575"/>
              <a:gd name="connsiteY28" fmla="*/ 2297749 h 2563085"/>
              <a:gd name="connsiteX29" fmla="*/ 1649342 w 4472575"/>
              <a:gd name="connsiteY29" fmla="*/ 2281174 h 2563085"/>
              <a:gd name="connsiteX30" fmla="*/ 1833869 w 4472575"/>
              <a:gd name="connsiteY30" fmla="*/ 2248465 h 2563085"/>
              <a:gd name="connsiteX31" fmla="*/ 1970618 w 4472575"/>
              <a:gd name="connsiteY31" fmla="*/ 2226385 h 2563085"/>
              <a:gd name="connsiteX32" fmla="*/ 2186005 w 4472575"/>
              <a:gd name="connsiteY32" fmla="*/ 2177671 h 2563085"/>
              <a:gd name="connsiteX33" fmla="*/ 2327886 w 4472575"/>
              <a:gd name="connsiteY33" fmla="*/ 2147050 h 2563085"/>
              <a:gd name="connsiteX34" fmla="*/ 2489981 w 4472575"/>
              <a:gd name="connsiteY34" fmla="*/ 2086442 h 2563085"/>
              <a:gd name="connsiteX35" fmla="*/ 2548090 w 4472575"/>
              <a:gd name="connsiteY35" fmla="*/ 2070372 h 2563085"/>
              <a:gd name="connsiteX36" fmla="*/ 2564439 w 4472575"/>
              <a:gd name="connsiteY36" fmla="*/ 2067968 h 2563085"/>
              <a:gd name="connsiteX37" fmla="*/ 2792500 w 4472575"/>
              <a:gd name="connsiteY37" fmla="*/ 1983951 h 2563085"/>
              <a:gd name="connsiteX38" fmla="*/ 3040269 w 4472575"/>
              <a:gd name="connsiteY38" fmla="*/ 1922584 h 2563085"/>
              <a:gd name="connsiteX39" fmla="*/ 3371240 w 4472575"/>
              <a:gd name="connsiteY39" fmla="*/ 1898480 h 2563085"/>
              <a:gd name="connsiteX40" fmla="*/ 3470538 w 4472575"/>
              <a:gd name="connsiteY40" fmla="*/ 1888736 h 2563085"/>
              <a:gd name="connsiteX41" fmla="*/ 3782815 w 4472575"/>
              <a:gd name="connsiteY41" fmla="*/ 1937831 h 2563085"/>
              <a:gd name="connsiteX42" fmla="*/ 3931032 w 4472575"/>
              <a:gd name="connsiteY42" fmla="*/ 1991606 h 2563085"/>
              <a:gd name="connsiteX43" fmla="*/ 4169866 w 4472575"/>
              <a:gd name="connsiteY43" fmla="*/ 2163183 h 2563085"/>
              <a:gd name="connsiteX44" fmla="*/ 4345966 w 4472575"/>
              <a:gd name="connsiteY44" fmla="*/ 2366266 h 2563085"/>
              <a:gd name="connsiteX45" fmla="*/ 4460346 w 4472575"/>
              <a:gd name="connsiteY45" fmla="*/ 2533097 h 2563085"/>
              <a:gd name="connsiteX46" fmla="*/ 4472576 w 4472575"/>
              <a:gd name="connsiteY46" fmla="*/ 2563085 h 256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472575" h="2563085">
                <a:moveTo>
                  <a:pt x="4472576" y="2563085"/>
                </a:moveTo>
                <a:lnTo>
                  <a:pt x="0" y="2563085"/>
                </a:lnTo>
                <a:lnTo>
                  <a:pt x="0" y="9113"/>
                </a:lnTo>
                <a:cubicBezTo>
                  <a:pt x="44928" y="-1452"/>
                  <a:pt x="92834" y="-2401"/>
                  <a:pt x="140297" y="4052"/>
                </a:cubicBezTo>
                <a:cubicBezTo>
                  <a:pt x="181359" y="9619"/>
                  <a:pt x="222738" y="13036"/>
                  <a:pt x="263674" y="19489"/>
                </a:cubicBezTo>
                <a:cubicBezTo>
                  <a:pt x="337625" y="31129"/>
                  <a:pt x="390980" y="78136"/>
                  <a:pt x="434388" y="132987"/>
                </a:cubicBezTo>
                <a:cubicBezTo>
                  <a:pt x="471014" y="179235"/>
                  <a:pt x="497185" y="233896"/>
                  <a:pt x="527031" y="285394"/>
                </a:cubicBezTo>
                <a:cubicBezTo>
                  <a:pt x="531974" y="293872"/>
                  <a:pt x="532164" y="305133"/>
                  <a:pt x="534446" y="315066"/>
                </a:cubicBezTo>
                <a:cubicBezTo>
                  <a:pt x="539198" y="335754"/>
                  <a:pt x="543761" y="356441"/>
                  <a:pt x="548577" y="377129"/>
                </a:cubicBezTo>
                <a:cubicBezTo>
                  <a:pt x="549400" y="380483"/>
                  <a:pt x="552442" y="383646"/>
                  <a:pt x="552379" y="386872"/>
                </a:cubicBezTo>
                <a:cubicBezTo>
                  <a:pt x="550921" y="459944"/>
                  <a:pt x="554153" y="533522"/>
                  <a:pt x="545979" y="605835"/>
                </a:cubicBezTo>
                <a:cubicBezTo>
                  <a:pt x="539515" y="662584"/>
                  <a:pt x="519808" y="717942"/>
                  <a:pt x="504092" y="773426"/>
                </a:cubicBezTo>
                <a:cubicBezTo>
                  <a:pt x="498896" y="791773"/>
                  <a:pt x="488060" y="808538"/>
                  <a:pt x="479442" y="825810"/>
                </a:cubicBezTo>
                <a:cubicBezTo>
                  <a:pt x="443069" y="898692"/>
                  <a:pt x="407139" y="971764"/>
                  <a:pt x="370006" y="1044266"/>
                </a:cubicBezTo>
                <a:cubicBezTo>
                  <a:pt x="345292" y="1092601"/>
                  <a:pt x="313545" y="1138089"/>
                  <a:pt x="294598" y="1188449"/>
                </a:cubicBezTo>
                <a:cubicBezTo>
                  <a:pt x="264118" y="1269176"/>
                  <a:pt x="233194" y="1351421"/>
                  <a:pt x="218493" y="1435818"/>
                </a:cubicBezTo>
                <a:cubicBezTo>
                  <a:pt x="206390" y="1505157"/>
                  <a:pt x="214944" y="1578671"/>
                  <a:pt x="219760" y="1649972"/>
                </a:cubicBezTo>
                <a:cubicBezTo>
                  <a:pt x="221661" y="1678631"/>
                  <a:pt x="238073" y="1706278"/>
                  <a:pt x="247705" y="1734495"/>
                </a:cubicBezTo>
                <a:cubicBezTo>
                  <a:pt x="249480" y="1739872"/>
                  <a:pt x="252141" y="1746136"/>
                  <a:pt x="250937" y="1751134"/>
                </a:cubicBezTo>
                <a:cubicBezTo>
                  <a:pt x="243903" y="1780299"/>
                  <a:pt x="247515" y="1804530"/>
                  <a:pt x="268300" y="1829393"/>
                </a:cubicBezTo>
                <a:cubicBezTo>
                  <a:pt x="279263" y="1842426"/>
                  <a:pt x="272292" y="1869314"/>
                  <a:pt x="281734" y="1884814"/>
                </a:cubicBezTo>
                <a:cubicBezTo>
                  <a:pt x="305941" y="1924545"/>
                  <a:pt x="331478" y="1964402"/>
                  <a:pt x="362528" y="1998692"/>
                </a:cubicBezTo>
                <a:cubicBezTo>
                  <a:pt x="414743" y="2056201"/>
                  <a:pt x="469747" y="2111685"/>
                  <a:pt x="527729" y="2163310"/>
                </a:cubicBezTo>
                <a:cubicBezTo>
                  <a:pt x="549717" y="2182985"/>
                  <a:pt x="583429" y="2189502"/>
                  <a:pt x="611501" y="2202534"/>
                </a:cubicBezTo>
                <a:cubicBezTo>
                  <a:pt x="683424" y="2235812"/>
                  <a:pt x="750340" y="2281427"/>
                  <a:pt x="833099" y="2287247"/>
                </a:cubicBezTo>
                <a:cubicBezTo>
                  <a:pt x="881005" y="2290600"/>
                  <a:pt x="928721" y="2296547"/>
                  <a:pt x="976437" y="2302178"/>
                </a:cubicBezTo>
                <a:cubicBezTo>
                  <a:pt x="1043924" y="2310086"/>
                  <a:pt x="1111348" y="2325333"/>
                  <a:pt x="1178771" y="2325270"/>
                </a:cubicBezTo>
                <a:cubicBezTo>
                  <a:pt x="1246005" y="2325143"/>
                  <a:pt x="1313238" y="2309833"/>
                  <a:pt x="1380535" y="2301608"/>
                </a:cubicBezTo>
                <a:cubicBezTo>
                  <a:pt x="1398088" y="2299458"/>
                  <a:pt x="1415831" y="2299141"/>
                  <a:pt x="1433447" y="2297749"/>
                </a:cubicBezTo>
                <a:cubicBezTo>
                  <a:pt x="1505433" y="2291802"/>
                  <a:pt x="1577356" y="2281237"/>
                  <a:pt x="1649342" y="2281174"/>
                </a:cubicBezTo>
                <a:cubicBezTo>
                  <a:pt x="1713787" y="2281110"/>
                  <a:pt x="1773163" y="2266180"/>
                  <a:pt x="1833869" y="2248465"/>
                </a:cubicBezTo>
                <a:cubicBezTo>
                  <a:pt x="1877847" y="2235622"/>
                  <a:pt x="1924802" y="2232396"/>
                  <a:pt x="1970618" y="2226385"/>
                </a:cubicBezTo>
                <a:cubicBezTo>
                  <a:pt x="2043998" y="2216896"/>
                  <a:pt x="2115667" y="2202155"/>
                  <a:pt x="2186005" y="2177671"/>
                </a:cubicBezTo>
                <a:cubicBezTo>
                  <a:pt x="2231377" y="2161918"/>
                  <a:pt x="2281754" y="2161032"/>
                  <a:pt x="2327886" y="2147050"/>
                </a:cubicBezTo>
                <a:cubicBezTo>
                  <a:pt x="2382953" y="2130348"/>
                  <a:pt x="2435802" y="2106307"/>
                  <a:pt x="2489981" y="2086442"/>
                </a:cubicBezTo>
                <a:cubicBezTo>
                  <a:pt x="2508802" y="2079546"/>
                  <a:pt x="2528636" y="2075433"/>
                  <a:pt x="2548090" y="2070372"/>
                </a:cubicBezTo>
                <a:cubicBezTo>
                  <a:pt x="2553413" y="2068980"/>
                  <a:pt x="2559369" y="2069866"/>
                  <a:pt x="2564439" y="2067968"/>
                </a:cubicBezTo>
                <a:cubicBezTo>
                  <a:pt x="2640417" y="2039815"/>
                  <a:pt x="2715255" y="2007802"/>
                  <a:pt x="2792500" y="1983951"/>
                </a:cubicBezTo>
                <a:cubicBezTo>
                  <a:pt x="2873801" y="1958835"/>
                  <a:pt x="2956433" y="1933972"/>
                  <a:pt x="3040269" y="1922584"/>
                </a:cubicBezTo>
                <a:cubicBezTo>
                  <a:pt x="3149642" y="1907653"/>
                  <a:pt x="3260853" y="1906388"/>
                  <a:pt x="3371240" y="1898480"/>
                </a:cubicBezTo>
                <a:cubicBezTo>
                  <a:pt x="3404445" y="1896139"/>
                  <a:pt x="3438410" y="1884624"/>
                  <a:pt x="3470538" y="1888736"/>
                </a:cubicBezTo>
                <a:cubicBezTo>
                  <a:pt x="3574968" y="1902022"/>
                  <a:pt x="3683137" y="1889496"/>
                  <a:pt x="3782815" y="1937831"/>
                </a:cubicBezTo>
                <a:cubicBezTo>
                  <a:pt x="3829834" y="1960669"/>
                  <a:pt x="3883950" y="1968957"/>
                  <a:pt x="3931032" y="1991606"/>
                </a:cubicBezTo>
                <a:cubicBezTo>
                  <a:pt x="4020191" y="2034627"/>
                  <a:pt x="4099338" y="2095236"/>
                  <a:pt x="4169866" y="2163183"/>
                </a:cubicBezTo>
                <a:cubicBezTo>
                  <a:pt x="4234185" y="2225057"/>
                  <a:pt x="4283422" y="2302368"/>
                  <a:pt x="4345966" y="2366266"/>
                </a:cubicBezTo>
                <a:cubicBezTo>
                  <a:pt x="4394633" y="2415992"/>
                  <a:pt x="4429866" y="2472932"/>
                  <a:pt x="4460346" y="2533097"/>
                </a:cubicBezTo>
                <a:cubicBezTo>
                  <a:pt x="4465225" y="2542650"/>
                  <a:pt x="4469090" y="2552773"/>
                  <a:pt x="4472576" y="2563085"/>
                </a:cubicBezTo>
                <a:close/>
              </a:path>
            </a:pathLst>
          </a:custGeom>
          <a:solidFill>
            <a:srgbClr val="FAB17F"/>
          </a:solidFill>
          <a:ln w="6332" cap="flat">
            <a:no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BFAE8AB1-D5C2-BCF0-162A-42BD8297180F}"/>
              </a:ext>
            </a:extLst>
          </p:cNvPr>
          <p:cNvSpPr/>
          <p:nvPr userDrawn="1"/>
        </p:nvSpPr>
        <p:spPr>
          <a:xfrm>
            <a:off x="0" y="63012"/>
            <a:ext cx="733484" cy="1555513"/>
          </a:xfrm>
          <a:custGeom>
            <a:avLst/>
            <a:gdLst>
              <a:gd name="connsiteX0" fmla="*/ 733484 w 733484"/>
              <a:gd name="connsiteY0" fmla="*/ 395031 h 1555513"/>
              <a:gd name="connsiteX1" fmla="*/ 554850 w 733484"/>
              <a:gd name="connsiteY1" fmla="*/ 686116 h 1555513"/>
              <a:gd name="connsiteX2" fmla="*/ 424629 w 733484"/>
              <a:gd name="connsiteY2" fmla="*/ 964928 h 1555513"/>
              <a:gd name="connsiteX3" fmla="*/ 183450 w 733484"/>
              <a:gd name="connsiteY3" fmla="*/ 1352241 h 1555513"/>
              <a:gd name="connsiteX4" fmla="*/ 0 w 733484"/>
              <a:gd name="connsiteY4" fmla="*/ 1555513 h 1555513"/>
              <a:gd name="connsiteX5" fmla="*/ 0 w 733484"/>
              <a:gd name="connsiteY5" fmla="*/ 0 h 1555513"/>
              <a:gd name="connsiteX6" fmla="*/ 86307 w 733484"/>
              <a:gd name="connsiteY6" fmla="*/ 57762 h 1555513"/>
              <a:gd name="connsiteX7" fmla="*/ 189344 w 733484"/>
              <a:gd name="connsiteY7" fmla="*/ 148927 h 1555513"/>
              <a:gd name="connsiteX8" fmla="*/ 313608 w 733484"/>
              <a:gd name="connsiteY8" fmla="*/ 228579 h 1555513"/>
              <a:gd name="connsiteX9" fmla="*/ 487046 w 733484"/>
              <a:gd name="connsiteY9" fmla="*/ 327906 h 1555513"/>
              <a:gd name="connsiteX10" fmla="*/ 580958 w 733484"/>
              <a:gd name="connsiteY10" fmla="*/ 348278 h 1555513"/>
              <a:gd name="connsiteX11" fmla="*/ 644642 w 733484"/>
              <a:gd name="connsiteY11" fmla="*/ 375419 h 1555513"/>
              <a:gd name="connsiteX12" fmla="*/ 733484 w 733484"/>
              <a:gd name="connsiteY12" fmla="*/ 395031 h 155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3484" h="1555513">
                <a:moveTo>
                  <a:pt x="733484" y="395031"/>
                </a:moveTo>
                <a:cubicBezTo>
                  <a:pt x="673095" y="491638"/>
                  <a:pt x="610741" y="587232"/>
                  <a:pt x="554850" y="686116"/>
                </a:cubicBezTo>
                <a:cubicBezTo>
                  <a:pt x="504472" y="775131"/>
                  <a:pt x="474816" y="875787"/>
                  <a:pt x="424629" y="964928"/>
                </a:cubicBezTo>
                <a:cubicBezTo>
                  <a:pt x="350045" y="1097407"/>
                  <a:pt x="271405" y="1228367"/>
                  <a:pt x="183450" y="1352241"/>
                </a:cubicBezTo>
                <a:cubicBezTo>
                  <a:pt x="130982" y="1426072"/>
                  <a:pt x="62481" y="1488515"/>
                  <a:pt x="0" y="1555513"/>
                </a:cubicBezTo>
                <a:lnTo>
                  <a:pt x="0" y="0"/>
                </a:lnTo>
                <a:cubicBezTo>
                  <a:pt x="29403" y="18410"/>
                  <a:pt x="58742" y="36947"/>
                  <a:pt x="86307" y="57762"/>
                </a:cubicBezTo>
                <a:cubicBezTo>
                  <a:pt x="122807" y="85345"/>
                  <a:pt x="152844" y="121407"/>
                  <a:pt x="189344" y="148927"/>
                </a:cubicBezTo>
                <a:cubicBezTo>
                  <a:pt x="228505" y="178472"/>
                  <a:pt x="271595" y="203020"/>
                  <a:pt x="313608" y="228579"/>
                </a:cubicBezTo>
                <a:cubicBezTo>
                  <a:pt x="370703" y="263249"/>
                  <a:pt x="425896" y="303106"/>
                  <a:pt x="487046" y="327906"/>
                </a:cubicBezTo>
                <a:cubicBezTo>
                  <a:pt x="512837" y="338408"/>
                  <a:pt x="538755" y="380796"/>
                  <a:pt x="580958" y="348278"/>
                </a:cubicBezTo>
                <a:cubicBezTo>
                  <a:pt x="589766" y="341445"/>
                  <a:pt x="621893" y="368523"/>
                  <a:pt x="644642" y="375419"/>
                </a:cubicBezTo>
                <a:cubicBezTo>
                  <a:pt x="674299" y="384402"/>
                  <a:pt x="703955" y="390729"/>
                  <a:pt x="733484" y="395031"/>
                </a:cubicBezTo>
                <a:close/>
              </a:path>
            </a:pathLst>
          </a:custGeom>
          <a:solidFill>
            <a:srgbClr val="12D0FF"/>
          </a:solidFill>
          <a:ln w="6332" cap="flat">
            <a:noFill/>
            <a:prstDash val="solid"/>
            <a:miter/>
          </a:ln>
        </p:spPr>
        <p:txBody>
          <a:bodyPr rtlCol="0" anchor="ctr"/>
          <a:lstStyle/>
          <a:p>
            <a:endParaRPr lang="pt-BR" dirty="0"/>
          </a:p>
        </p:txBody>
      </p:sp>
      <p:sp>
        <p:nvSpPr>
          <p:cNvPr id="9" name="Forma Livre: Forma 8">
            <a:extLst>
              <a:ext uri="{FF2B5EF4-FFF2-40B4-BE49-F238E27FC236}">
                <a16:creationId xmlns:a16="http://schemas.microsoft.com/office/drawing/2014/main" id="{50776D9C-BB29-E8BA-65DE-B0ADF367C75A}"/>
              </a:ext>
            </a:extLst>
          </p:cNvPr>
          <p:cNvSpPr/>
          <p:nvPr userDrawn="1"/>
        </p:nvSpPr>
        <p:spPr>
          <a:xfrm>
            <a:off x="6663079" y="6074805"/>
            <a:ext cx="2941985" cy="786041"/>
          </a:xfrm>
          <a:custGeom>
            <a:avLst/>
            <a:gdLst>
              <a:gd name="connsiteX0" fmla="*/ 2941985 w 2941985"/>
              <a:gd name="connsiteY0" fmla="*/ 786041 h 786041"/>
              <a:gd name="connsiteX1" fmla="*/ 0 w 2941985"/>
              <a:gd name="connsiteY1" fmla="*/ 786041 h 786041"/>
              <a:gd name="connsiteX2" fmla="*/ 202904 w 2941985"/>
              <a:gd name="connsiteY2" fmla="*/ 545126 h 786041"/>
              <a:gd name="connsiteX3" fmla="*/ 347954 w 2941985"/>
              <a:gd name="connsiteY3" fmla="*/ 402335 h 786041"/>
              <a:gd name="connsiteX4" fmla="*/ 349094 w 2941985"/>
              <a:gd name="connsiteY4" fmla="*/ 402905 h 786041"/>
              <a:gd name="connsiteX5" fmla="*/ 376152 w 2941985"/>
              <a:gd name="connsiteY5" fmla="*/ 412584 h 786041"/>
              <a:gd name="connsiteX6" fmla="*/ 409801 w 2941985"/>
              <a:gd name="connsiteY6" fmla="*/ 423213 h 786041"/>
              <a:gd name="connsiteX7" fmla="*/ 456693 w 2941985"/>
              <a:gd name="connsiteY7" fmla="*/ 434980 h 786041"/>
              <a:gd name="connsiteX8" fmla="*/ 522913 w 2941985"/>
              <a:gd name="connsiteY8" fmla="*/ 445735 h 786041"/>
              <a:gd name="connsiteX9" fmla="*/ 553646 w 2941985"/>
              <a:gd name="connsiteY9" fmla="*/ 451176 h 786041"/>
              <a:gd name="connsiteX10" fmla="*/ 584000 w 2941985"/>
              <a:gd name="connsiteY10" fmla="*/ 454150 h 786041"/>
              <a:gd name="connsiteX11" fmla="*/ 623731 w 2941985"/>
              <a:gd name="connsiteY11" fmla="*/ 458389 h 786041"/>
              <a:gd name="connsiteX12" fmla="*/ 651233 w 2941985"/>
              <a:gd name="connsiteY12" fmla="*/ 460413 h 786041"/>
              <a:gd name="connsiteX13" fmla="*/ 689633 w 2941985"/>
              <a:gd name="connsiteY13" fmla="*/ 461994 h 786041"/>
              <a:gd name="connsiteX14" fmla="*/ 741975 w 2941985"/>
              <a:gd name="connsiteY14" fmla="*/ 462248 h 786041"/>
              <a:gd name="connsiteX15" fmla="*/ 766182 w 2941985"/>
              <a:gd name="connsiteY15" fmla="*/ 459211 h 786041"/>
              <a:gd name="connsiteX16" fmla="*/ 775180 w 2941985"/>
              <a:gd name="connsiteY16" fmla="*/ 454023 h 786041"/>
              <a:gd name="connsiteX17" fmla="*/ 769097 w 2941985"/>
              <a:gd name="connsiteY17" fmla="*/ 447696 h 786041"/>
              <a:gd name="connsiteX18" fmla="*/ 744257 w 2941985"/>
              <a:gd name="connsiteY18" fmla="*/ 437131 h 786041"/>
              <a:gd name="connsiteX19" fmla="*/ 718466 w 2941985"/>
              <a:gd name="connsiteY19" fmla="*/ 427515 h 786041"/>
              <a:gd name="connsiteX20" fmla="*/ 693626 w 2941985"/>
              <a:gd name="connsiteY20" fmla="*/ 414419 h 786041"/>
              <a:gd name="connsiteX21" fmla="*/ 661562 w 2941985"/>
              <a:gd name="connsiteY21" fmla="*/ 389429 h 786041"/>
              <a:gd name="connsiteX22" fmla="*/ 646671 w 2941985"/>
              <a:gd name="connsiteY22" fmla="*/ 376459 h 786041"/>
              <a:gd name="connsiteX23" fmla="*/ 629497 w 2941985"/>
              <a:gd name="connsiteY23" fmla="*/ 359251 h 786041"/>
              <a:gd name="connsiteX24" fmla="*/ 614669 w 2941985"/>
              <a:gd name="connsiteY24" fmla="*/ 342992 h 786041"/>
              <a:gd name="connsiteX25" fmla="*/ 588625 w 2941985"/>
              <a:gd name="connsiteY25" fmla="*/ 309841 h 786041"/>
              <a:gd name="connsiteX26" fmla="*/ 574685 w 2941985"/>
              <a:gd name="connsiteY26" fmla="*/ 288836 h 786041"/>
              <a:gd name="connsiteX27" fmla="*/ 559856 w 2941985"/>
              <a:gd name="connsiteY27" fmla="*/ 264922 h 786041"/>
              <a:gd name="connsiteX28" fmla="*/ 556941 w 2941985"/>
              <a:gd name="connsiteY28" fmla="*/ 259165 h 786041"/>
              <a:gd name="connsiteX29" fmla="*/ 584063 w 2941985"/>
              <a:gd name="connsiteY29" fmla="*/ 241893 h 786041"/>
              <a:gd name="connsiteX30" fmla="*/ 1150699 w 2941985"/>
              <a:gd name="connsiteY30" fmla="*/ 30459 h 786041"/>
              <a:gd name="connsiteX31" fmla="*/ 1750858 w 2941985"/>
              <a:gd name="connsiteY31" fmla="*/ 50135 h 786041"/>
              <a:gd name="connsiteX32" fmla="*/ 2211543 w 2941985"/>
              <a:gd name="connsiteY32" fmla="*/ 204187 h 786041"/>
              <a:gd name="connsiteX33" fmla="*/ 2657273 w 2941985"/>
              <a:gd name="connsiteY33" fmla="*/ 483252 h 786041"/>
              <a:gd name="connsiteX34" fmla="*/ 2871837 w 2941985"/>
              <a:gd name="connsiteY34" fmla="*/ 682855 h 786041"/>
              <a:gd name="connsiteX35" fmla="*/ 2941985 w 2941985"/>
              <a:gd name="connsiteY35" fmla="*/ 786041 h 786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41985" h="786041">
                <a:moveTo>
                  <a:pt x="2941985" y="786041"/>
                </a:moveTo>
                <a:lnTo>
                  <a:pt x="0" y="786041"/>
                </a:lnTo>
                <a:cubicBezTo>
                  <a:pt x="69832" y="707592"/>
                  <a:pt x="138079" y="627561"/>
                  <a:pt x="202904" y="545126"/>
                </a:cubicBezTo>
                <a:cubicBezTo>
                  <a:pt x="245805" y="490527"/>
                  <a:pt x="295168" y="444217"/>
                  <a:pt x="347954" y="402335"/>
                </a:cubicBezTo>
                <a:cubicBezTo>
                  <a:pt x="348334" y="402525"/>
                  <a:pt x="348714" y="402778"/>
                  <a:pt x="349094" y="402905"/>
                </a:cubicBezTo>
                <a:cubicBezTo>
                  <a:pt x="357775" y="406890"/>
                  <a:pt x="367028" y="409547"/>
                  <a:pt x="376152" y="412584"/>
                </a:cubicBezTo>
                <a:cubicBezTo>
                  <a:pt x="387305" y="416253"/>
                  <a:pt x="398458" y="420049"/>
                  <a:pt x="409801" y="423213"/>
                </a:cubicBezTo>
                <a:cubicBezTo>
                  <a:pt x="425326" y="427452"/>
                  <a:pt x="440851" y="431943"/>
                  <a:pt x="456693" y="434980"/>
                </a:cubicBezTo>
                <a:cubicBezTo>
                  <a:pt x="478619" y="439219"/>
                  <a:pt x="500797" y="442129"/>
                  <a:pt x="522913" y="445735"/>
                </a:cubicBezTo>
                <a:cubicBezTo>
                  <a:pt x="533178" y="447444"/>
                  <a:pt x="543317" y="449785"/>
                  <a:pt x="553646" y="451176"/>
                </a:cubicBezTo>
                <a:cubicBezTo>
                  <a:pt x="563658" y="452568"/>
                  <a:pt x="573861" y="453137"/>
                  <a:pt x="584000" y="454150"/>
                </a:cubicBezTo>
                <a:cubicBezTo>
                  <a:pt x="597243" y="455541"/>
                  <a:pt x="610487" y="457123"/>
                  <a:pt x="623731" y="458389"/>
                </a:cubicBezTo>
                <a:cubicBezTo>
                  <a:pt x="632856" y="459274"/>
                  <a:pt x="642045" y="459907"/>
                  <a:pt x="651233" y="460413"/>
                </a:cubicBezTo>
                <a:cubicBezTo>
                  <a:pt x="664033" y="461109"/>
                  <a:pt x="676834" y="461741"/>
                  <a:pt x="689633" y="461994"/>
                </a:cubicBezTo>
                <a:cubicBezTo>
                  <a:pt x="707060" y="462374"/>
                  <a:pt x="724549" y="462627"/>
                  <a:pt x="741975" y="462248"/>
                </a:cubicBezTo>
                <a:cubicBezTo>
                  <a:pt x="750087" y="462058"/>
                  <a:pt x="758261" y="460793"/>
                  <a:pt x="766182" y="459211"/>
                </a:cubicBezTo>
                <a:cubicBezTo>
                  <a:pt x="769414" y="458578"/>
                  <a:pt x="772202" y="455795"/>
                  <a:pt x="775180" y="454023"/>
                </a:cubicBezTo>
                <a:cubicBezTo>
                  <a:pt x="773216" y="451872"/>
                  <a:pt x="771569" y="448899"/>
                  <a:pt x="769097" y="447696"/>
                </a:cubicBezTo>
                <a:cubicBezTo>
                  <a:pt x="760986" y="443837"/>
                  <a:pt x="752622" y="440421"/>
                  <a:pt x="744257" y="437131"/>
                </a:cubicBezTo>
                <a:cubicBezTo>
                  <a:pt x="735702" y="433778"/>
                  <a:pt x="726830" y="431247"/>
                  <a:pt x="718466" y="427515"/>
                </a:cubicBezTo>
                <a:cubicBezTo>
                  <a:pt x="709912" y="423719"/>
                  <a:pt x="701294" y="419670"/>
                  <a:pt x="693626" y="414419"/>
                </a:cubicBezTo>
                <a:cubicBezTo>
                  <a:pt x="682473" y="406700"/>
                  <a:pt x="672081" y="397906"/>
                  <a:pt x="661562" y="389429"/>
                </a:cubicBezTo>
                <a:cubicBezTo>
                  <a:pt x="656429" y="385316"/>
                  <a:pt x="651487" y="381014"/>
                  <a:pt x="646671" y="376459"/>
                </a:cubicBezTo>
                <a:cubicBezTo>
                  <a:pt x="640840" y="370892"/>
                  <a:pt x="635137" y="365071"/>
                  <a:pt x="629497" y="359251"/>
                </a:cubicBezTo>
                <a:cubicBezTo>
                  <a:pt x="624428" y="353937"/>
                  <a:pt x="619295" y="348686"/>
                  <a:pt x="614669" y="342992"/>
                </a:cubicBezTo>
                <a:cubicBezTo>
                  <a:pt x="605798" y="332110"/>
                  <a:pt x="597053" y="321102"/>
                  <a:pt x="588625" y="309841"/>
                </a:cubicBezTo>
                <a:cubicBezTo>
                  <a:pt x="583619" y="303134"/>
                  <a:pt x="579247" y="295922"/>
                  <a:pt x="574685" y="288836"/>
                </a:cubicBezTo>
                <a:cubicBezTo>
                  <a:pt x="569615" y="280928"/>
                  <a:pt x="564482" y="273083"/>
                  <a:pt x="559856" y="264922"/>
                </a:cubicBezTo>
                <a:cubicBezTo>
                  <a:pt x="558779" y="263024"/>
                  <a:pt x="557892" y="261126"/>
                  <a:pt x="556941" y="259165"/>
                </a:cubicBezTo>
                <a:cubicBezTo>
                  <a:pt x="566003" y="253408"/>
                  <a:pt x="575001" y="247650"/>
                  <a:pt x="584063" y="241893"/>
                </a:cubicBezTo>
                <a:cubicBezTo>
                  <a:pt x="756424" y="131685"/>
                  <a:pt x="946401" y="53298"/>
                  <a:pt x="1150699" y="30459"/>
                </a:cubicBezTo>
                <a:cubicBezTo>
                  <a:pt x="1350625" y="8063"/>
                  <a:pt x="1553909" y="-33819"/>
                  <a:pt x="1750858" y="50135"/>
                </a:cubicBezTo>
                <a:cubicBezTo>
                  <a:pt x="1904714" y="100811"/>
                  <a:pt x="2061488" y="144021"/>
                  <a:pt x="2211543" y="204187"/>
                </a:cubicBezTo>
                <a:cubicBezTo>
                  <a:pt x="2375475" y="269983"/>
                  <a:pt x="2524454" y="365325"/>
                  <a:pt x="2657273" y="483252"/>
                </a:cubicBezTo>
                <a:cubicBezTo>
                  <a:pt x="2730526" y="548226"/>
                  <a:pt x="2816707" y="604722"/>
                  <a:pt x="2871837" y="682855"/>
                </a:cubicBezTo>
                <a:cubicBezTo>
                  <a:pt x="2895790" y="716829"/>
                  <a:pt x="2919173" y="751245"/>
                  <a:pt x="2941985" y="786041"/>
                </a:cubicBezTo>
                <a:close/>
              </a:path>
            </a:pathLst>
          </a:custGeom>
          <a:solidFill>
            <a:srgbClr val="FFC709"/>
          </a:solidFill>
          <a:ln w="6332" cap="flat">
            <a:noFill/>
            <a:prstDash val="solid"/>
            <a:miter/>
          </a:ln>
        </p:spPr>
        <p:txBody>
          <a:bodyPr rtlCol="0" anchor="ctr"/>
          <a:lstStyle/>
          <a:p>
            <a:endParaRPr lang="pt-BR"/>
          </a:p>
        </p:txBody>
      </p:sp>
      <p:sp>
        <p:nvSpPr>
          <p:cNvPr id="11" name="Forma Livre: Forma 10">
            <a:extLst>
              <a:ext uri="{FF2B5EF4-FFF2-40B4-BE49-F238E27FC236}">
                <a16:creationId xmlns:a16="http://schemas.microsoft.com/office/drawing/2014/main" id="{9400AC20-F320-2C3D-71B0-0739D739F098}"/>
              </a:ext>
            </a:extLst>
          </p:cNvPr>
          <p:cNvSpPr/>
          <p:nvPr userDrawn="1"/>
        </p:nvSpPr>
        <p:spPr>
          <a:xfrm>
            <a:off x="6672216" y="5821313"/>
            <a:ext cx="547867" cy="655890"/>
          </a:xfrm>
          <a:custGeom>
            <a:avLst/>
            <a:gdLst>
              <a:gd name="connsiteX0" fmla="*/ 540707 w 547867"/>
              <a:gd name="connsiteY0" fmla="*/ 498233 h 655890"/>
              <a:gd name="connsiteX1" fmla="*/ 536588 w 547867"/>
              <a:gd name="connsiteY1" fmla="*/ 490957 h 655890"/>
              <a:gd name="connsiteX2" fmla="*/ 522900 w 547867"/>
              <a:gd name="connsiteY2" fmla="*/ 467802 h 655890"/>
              <a:gd name="connsiteX3" fmla="*/ 509656 w 547867"/>
              <a:gd name="connsiteY3" fmla="*/ 446671 h 655890"/>
              <a:gd name="connsiteX4" fmla="*/ 491914 w 547867"/>
              <a:gd name="connsiteY4" fmla="*/ 416810 h 655890"/>
              <a:gd name="connsiteX5" fmla="*/ 480824 w 547867"/>
              <a:gd name="connsiteY5" fmla="*/ 398020 h 655890"/>
              <a:gd name="connsiteX6" fmla="*/ 466186 w 547867"/>
              <a:gd name="connsiteY6" fmla="*/ 366324 h 655890"/>
              <a:gd name="connsiteX7" fmla="*/ 454019 w 547867"/>
              <a:gd name="connsiteY7" fmla="*/ 338803 h 655890"/>
              <a:gd name="connsiteX8" fmla="*/ 448379 w 547867"/>
              <a:gd name="connsiteY8" fmla="*/ 323303 h 655890"/>
              <a:gd name="connsiteX9" fmla="*/ 444134 w 547867"/>
              <a:gd name="connsiteY9" fmla="*/ 310523 h 655890"/>
              <a:gd name="connsiteX10" fmla="*/ 435516 w 547867"/>
              <a:gd name="connsiteY10" fmla="*/ 278954 h 655890"/>
              <a:gd name="connsiteX11" fmla="*/ 427088 w 547867"/>
              <a:gd name="connsiteY11" fmla="*/ 259405 h 655890"/>
              <a:gd name="connsiteX12" fmla="*/ 425567 w 547867"/>
              <a:gd name="connsiteY12" fmla="*/ 251180 h 655890"/>
              <a:gd name="connsiteX13" fmla="*/ 421892 w 547867"/>
              <a:gd name="connsiteY13" fmla="*/ 238084 h 655890"/>
              <a:gd name="connsiteX14" fmla="*/ 418153 w 547867"/>
              <a:gd name="connsiteY14" fmla="*/ 227582 h 655890"/>
              <a:gd name="connsiteX15" fmla="*/ 406113 w 547867"/>
              <a:gd name="connsiteY15" fmla="*/ 195823 h 655890"/>
              <a:gd name="connsiteX16" fmla="*/ 393946 w 547867"/>
              <a:gd name="connsiteY16" fmla="*/ 165202 h 655890"/>
              <a:gd name="connsiteX17" fmla="*/ 385835 w 547867"/>
              <a:gd name="connsiteY17" fmla="*/ 144831 h 655890"/>
              <a:gd name="connsiteX18" fmla="*/ 374556 w 547867"/>
              <a:gd name="connsiteY18" fmla="*/ 127243 h 655890"/>
              <a:gd name="connsiteX19" fmla="*/ 366888 w 547867"/>
              <a:gd name="connsiteY19" fmla="*/ 111363 h 655890"/>
              <a:gd name="connsiteX20" fmla="*/ 337993 w 547867"/>
              <a:gd name="connsiteY20" fmla="*/ 78022 h 655890"/>
              <a:gd name="connsiteX21" fmla="*/ 327157 w 547867"/>
              <a:gd name="connsiteY21" fmla="*/ 67647 h 655890"/>
              <a:gd name="connsiteX22" fmla="*/ 287172 w 547867"/>
              <a:gd name="connsiteY22" fmla="*/ 39683 h 655890"/>
              <a:gd name="connsiteX23" fmla="*/ 267147 w 547867"/>
              <a:gd name="connsiteY23" fmla="*/ 25385 h 655890"/>
              <a:gd name="connsiteX24" fmla="*/ 234512 w 547867"/>
              <a:gd name="connsiteY24" fmla="*/ 7860 h 655890"/>
              <a:gd name="connsiteX25" fmla="*/ 221269 w 547867"/>
              <a:gd name="connsiteY25" fmla="*/ 5330 h 655890"/>
              <a:gd name="connsiteX26" fmla="*/ 205427 w 547867"/>
              <a:gd name="connsiteY26" fmla="*/ 2230 h 655890"/>
              <a:gd name="connsiteX27" fmla="*/ 183818 w 547867"/>
              <a:gd name="connsiteY27" fmla="*/ 79 h 655890"/>
              <a:gd name="connsiteX28" fmla="*/ 158154 w 547867"/>
              <a:gd name="connsiteY28" fmla="*/ 4571 h 655890"/>
              <a:gd name="connsiteX29" fmla="*/ 120387 w 547867"/>
              <a:gd name="connsiteY29" fmla="*/ 16022 h 655890"/>
              <a:gd name="connsiteX30" fmla="*/ 119373 w 547867"/>
              <a:gd name="connsiteY30" fmla="*/ 17034 h 655890"/>
              <a:gd name="connsiteX31" fmla="*/ 112910 w 547867"/>
              <a:gd name="connsiteY31" fmla="*/ 23614 h 655890"/>
              <a:gd name="connsiteX32" fmla="*/ 106066 w 547867"/>
              <a:gd name="connsiteY32" fmla="*/ 29371 h 655890"/>
              <a:gd name="connsiteX33" fmla="*/ 104735 w 547867"/>
              <a:gd name="connsiteY33" fmla="*/ 30446 h 655890"/>
              <a:gd name="connsiteX34" fmla="*/ 93709 w 547867"/>
              <a:gd name="connsiteY34" fmla="*/ 35065 h 655890"/>
              <a:gd name="connsiteX35" fmla="*/ 86485 w 547867"/>
              <a:gd name="connsiteY35" fmla="*/ 41391 h 655890"/>
              <a:gd name="connsiteX36" fmla="*/ 77170 w 547867"/>
              <a:gd name="connsiteY36" fmla="*/ 45947 h 655890"/>
              <a:gd name="connsiteX37" fmla="*/ 72861 w 547867"/>
              <a:gd name="connsiteY37" fmla="*/ 52210 h 655890"/>
              <a:gd name="connsiteX38" fmla="*/ 63546 w 547867"/>
              <a:gd name="connsiteY38" fmla="*/ 62205 h 655890"/>
              <a:gd name="connsiteX39" fmla="*/ 59617 w 547867"/>
              <a:gd name="connsiteY39" fmla="*/ 65938 h 655890"/>
              <a:gd name="connsiteX40" fmla="*/ 46056 w 547867"/>
              <a:gd name="connsiteY40" fmla="*/ 82957 h 655890"/>
              <a:gd name="connsiteX41" fmla="*/ 40797 w 547867"/>
              <a:gd name="connsiteY41" fmla="*/ 86816 h 655890"/>
              <a:gd name="connsiteX42" fmla="*/ 33193 w 547867"/>
              <a:gd name="connsiteY42" fmla="*/ 98963 h 655890"/>
              <a:gd name="connsiteX43" fmla="*/ 21913 w 547867"/>
              <a:gd name="connsiteY43" fmla="*/ 123763 h 655890"/>
              <a:gd name="connsiteX44" fmla="*/ 16527 w 547867"/>
              <a:gd name="connsiteY44" fmla="*/ 135910 h 655890"/>
              <a:gd name="connsiteX45" fmla="*/ 11711 w 547867"/>
              <a:gd name="connsiteY45" fmla="*/ 156345 h 655890"/>
              <a:gd name="connsiteX46" fmla="*/ 8479 w 547867"/>
              <a:gd name="connsiteY46" fmla="*/ 168049 h 655890"/>
              <a:gd name="connsiteX47" fmla="*/ 5754 w 547867"/>
              <a:gd name="connsiteY47" fmla="*/ 181588 h 655890"/>
              <a:gd name="connsiteX48" fmla="*/ 2839 w 547867"/>
              <a:gd name="connsiteY48" fmla="*/ 194115 h 655890"/>
              <a:gd name="connsiteX49" fmla="*/ 812 w 547867"/>
              <a:gd name="connsiteY49" fmla="*/ 218029 h 655890"/>
              <a:gd name="connsiteX50" fmla="*/ 51 w 547867"/>
              <a:gd name="connsiteY50" fmla="*/ 228531 h 655890"/>
              <a:gd name="connsiteX51" fmla="*/ 2459 w 547867"/>
              <a:gd name="connsiteY51" fmla="*/ 248460 h 655890"/>
              <a:gd name="connsiteX52" fmla="*/ 3030 w 547867"/>
              <a:gd name="connsiteY52" fmla="*/ 269021 h 655890"/>
              <a:gd name="connsiteX53" fmla="*/ 4677 w 547867"/>
              <a:gd name="connsiteY53" fmla="*/ 276360 h 655890"/>
              <a:gd name="connsiteX54" fmla="*/ 11775 w 547867"/>
              <a:gd name="connsiteY54" fmla="*/ 309132 h 655890"/>
              <a:gd name="connsiteX55" fmla="*/ 14753 w 547867"/>
              <a:gd name="connsiteY55" fmla="*/ 323683 h 655890"/>
              <a:gd name="connsiteX56" fmla="*/ 23371 w 547867"/>
              <a:gd name="connsiteY56" fmla="*/ 351203 h 655890"/>
              <a:gd name="connsiteX57" fmla="*/ 25969 w 547867"/>
              <a:gd name="connsiteY57" fmla="*/ 363793 h 655890"/>
              <a:gd name="connsiteX58" fmla="*/ 35157 w 547867"/>
              <a:gd name="connsiteY58" fmla="*/ 386569 h 655890"/>
              <a:gd name="connsiteX59" fmla="*/ 41494 w 547867"/>
              <a:gd name="connsiteY59" fmla="*/ 403208 h 655890"/>
              <a:gd name="connsiteX60" fmla="*/ 56385 w 547867"/>
              <a:gd name="connsiteY60" fmla="*/ 425794 h 655890"/>
              <a:gd name="connsiteX61" fmla="*/ 65003 w 547867"/>
              <a:gd name="connsiteY61" fmla="*/ 439775 h 655890"/>
              <a:gd name="connsiteX62" fmla="*/ 77803 w 547867"/>
              <a:gd name="connsiteY62" fmla="*/ 457363 h 655890"/>
              <a:gd name="connsiteX63" fmla="*/ 90984 w 547867"/>
              <a:gd name="connsiteY63" fmla="*/ 474572 h 655890"/>
              <a:gd name="connsiteX64" fmla="*/ 103974 w 547867"/>
              <a:gd name="connsiteY64" fmla="*/ 489312 h 655890"/>
              <a:gd name="connsiteX65" fmla="*/ 141679 w 547867"/>
              <a:gd name="connsiteY65" fmla="*/ 530878 h 655890"/>
              <a:gd name="connsiteX66" fmla="*/ 154416 w 547867"/>
              <a:gd name="connsiteY66" fmla="*/ 541633 h 655890"/>
              <a:gd name="connsiteX67" fmla="*/ 199344 w 547867"/>
              <a:gd name="connsiteY67" fmla="*/ 575164 h 655890"/>
              <a:gd name="connsiteX68" fmla="*/ 219684 w 547867"/>
              <a:gd name="connsiteY68" fmla="*/ 589841 h 655890"/>
              <a:gd name="connsiteX69" fmla="*/ 258022 w 547867"/>
              <a:gd name="connsiteY69" fmla="*/ 611921 h 655890"/>
              <a:gd name="connsiteX70" fmla="*/ 272153 w 547867"/>
              <a:gd name="connsiteY70" fmla="*/ 620968 h 655890"/>
              <a:gd name="connsiteX71" fmla="*/ 299338 w 547867"/>
              <a:gd name="connsiteY71" fmla="*/ 636152 h 655890"/>
              <a:gd name="connsiteX72" fmla="*/ 338880 w 547867"/>
              <a:gd name="connsiteY72" fmla="*/ 655891 h 655890"/>
              <a:gd name="connsiteX73" fmla="*/ 547867 w 547867"/>
              <a:gd name="connsiteY73" fmla="*/ 512721 h 655890"/>
              <a:gd name="connsiteX74" fmla="*/ 540770 w 547867"/>
              <a:gd name="connsiteY74" fmla="*/ 498296 h 65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47867" h="655890">
                <a:moveTo>
                  <a:pt x="540707" y="498233"/>
                </a:moveTo>
                <a:cubicBezTo>
                  <a:pt x="539440" y="495765"/>
                  <a:pt x="537982" y="493361"/>
                  <a:pt x="536588" y="490957"/>
                </a:cubicBezTo>
                <a:cubicBezTo>
                  <a:pt x="532025" y="483239"/>
                  <a:pt x="527589" y="475457"/>
                  <a:pt x="522900" y="467802"/>
                </a:cubicBezTo>
                <a:cubicBezTo>
                  <a:pt x="518592" y="460716"/>
                  <a:pt x="513966" y="453757"/>
                  <a:pt x="509656" y="446671"/>
                </a:cubicBezTo>
                <a:cubicBezTo>
                  <a:pt x="503637" y="436738"/>
                  <a:pt x="497807" y="426743"/>
                  <a:pt x="491914" y="416810"/>
                </a:cubicBezTo>
                <a:cubicBezTo>
                  <a:pt x="488175" y="410547"/>
                  <a:pt x="483993" y="404536"/>
                  <a:pt x="480824" y="398020"/>
                </a:cubicBezTo>
                <a:cubicBezTo>
                  <a:pt x="475691" y="387581"/>
                  <a:pt x="472206" y="376193"/>
                  <a:pt x="466186" y="366324"/>
                </a:cubicBezTo>
                <a:cubicBezTo>
                  <a:pt x="460863" y="357530"/>
                  <a:pt x="457884" y="348040"/>
                  <a:pt x="454019" y="338803"/>
                </a:cubicBezTo>
                <a:cubicBezTo>
                  <a:pt x="451928" y="333742"/>
                  <a:pt x="450217" y="328491"/>
                  <a:pt x="448379" y="323303"/>
                </a:cubicBezTo>
                <a:cubicBezTo>
                  <a:pt x="446922" y="319064"/>
                  <a:pt x="445338" y="314889"/>
                  <a:pt x="444134" y="310523"/>
                </a:cubicBezTo>
                <a:cubicBezTo>
                  <a:pt x="441219" y="300021"/>
                  <a:pt x="438874" y="289329"/>
                  <a:pt x="435516" y="278954"/>
                </a:cubicBezTo>
                <a:cubicBezTo>
                  <a:pt x="433361" y="272248"/>
                  <a:pt x="429686" y="266048"/>
                  <a:pt x="427088" y="259405"/>
                </a:cubicBezTo>
                <a:cubicBezTo>
                  <a:pt x="426074" y="256874"/>
                  <a:pt x="426200" y="253901"/>
                  <a:pt x="425567" y="251180"/>
                </a:cubicBezTo>
                <a:cubicBezTo>
                  <a:pt x="424490" y="246752"/>
                  <a:pt x="423222" y="242386"/>
                  <a:pt x="421892" y="238084"/>
                </a:cubicBezTo>
                <a:cubicBezTo>
                  <a:pt x="420814" y="234542"/>
                  <a:pt x="419611" y="230999"/>
                  <a:pt x="418153" y="227582"/>
                </a:cubicBezTo>
                <a:cubicBezTo>
                  <a:pt x="413717" y="217143"/>
                  <a:pt x="410803" y="205945"/>
                  <a:pt x="406113" y="195823"/>
                </a:cubicBezTo>
                <a:cubicBezTo>
                  <a:pt x="401488" y="185764"/>
                  <a:pt x="399523" y="174882"/>
                  <a:pt x="393946" y="165202"/>
                </a:cubicBezTo>
                <a:cubicBezTo>
                  <a:pt x="390335" y="158939"/>
                  <a:pt x="389130" y="151347"/>
                  <a:pt x="385835" y="144831"/>
                </a:cubicBezTo>
                <a:cubicBezTo>
                  <a:pt x="382730" y="138631"/>
                  <a:pt x="378041" y="133316"/>
                  <a:pt x="374556" y="127243"/>
                </a:cubicBezTo>
                <a:cubicBezTo>
                  <a:pt x="371641" y="122182"/>
                  <a:pt x="369930" y="116361"/>
                  <a:pt x="366888" y="111363"/>
                </a:cubicBezTo>
                <a:cubicBezTo>
                  <a:pt x="359157" y="98710"/>
                  <a:pt x="351680" y="85804"/>
                  <a:pt x="337993" y="78022"/>
                </a:cubicBezTo>
                <a:cubicBezTo>
                  <a:pt x="333747" y="75618"/>
                  <a:pt x="331149" y="70557"/>
                  <a:pt x="327157" y="67647"/>
                </a:cubicBezTo>
                <a:cubicBezTo>
                  <a:pt x="313976" y="58093"/>
                  <a:pt x="300479" y="48983"/>
                  <a:pt x="287172" y="39683"/>
                </a:cubicBezTo>
                <a:cubicBezTo>
                  <a:pt x="280454" y="34938"/>
                  <a:pt x="274181" y="29497"/>
                  <a:pt x="267147" y="25385"/>
                </a:cubicBezTo>
                <a:cubicBezTo>
                  <a:pt x="256502" y="19185"/>
                  <a:pt x="244968" y="14377"/>
                  <a:pt x="234512" y="7860"/>
                </a:cubicBezTo>
                <a:cubicBezTo>
                  <a:pt x="229887" y="4950"/>
                  <a:pt x="226085" y="5203"/>
                  <a:pt x="221269" y="5330"/>
                </a:cubicBezTo>
                <a:cubicBezTo>
                  <a:pt x="216009" y="5456"/>
                  <a:pt x="210749" y="3052"/>
                  <a:pt x="205427" y="2230"/>
                </a:cubicBezTo>
                <a:cubicBezTo>
                  <a:pt x="198266" y="1154"/>
                  <a:pt x="190979" y="-364"/>
                  <a:pt x="183818" y="79"/>
                </a:cubicBezTo>
                <a:cubicBezTo>
                  <a:pt x="175200" y="585"/>
                  <a:pt x="166519" y="2356"/>
                  <a:pt x="158154" y="4571"/>
                </a:cubicBezTo>
                <a:cubicBezTo>
                  <a:pt x="145417" y="7924"/>
                  <a:pt x="132934" y="12162"/>
                  <a:pt x="120387" y="16022"/>
                </a:cubicBezTo>
                <a:cubicBezTo>
                  <a:pt x="120007" y="16148"/>
                  <a:pt x="119690" y="16654"/>
                  <a:pt x="119373" y="17034"/>
                </a:cubicBezTo>
                <a:cubicBezTo>
                  <a:pt x="117219" y="19248"/>
                  <a:pt x="115381" y="21779"/>
                  <a:pt x="112910" y="23614"/>
                </a:cubicBezTo>
                <a:cubicBezTo>
                  <a:pt x="110502" y="25385"/>
                  <a:pt x="106003" y="24436"/>
                  <a:pt x="106066" y="29371"/>
                </a:cubicBezTo>
                <a:cubicBezTo>
                  <a:pt x="106066" y="29751"/>
                  <a:pt x="105242" y="30256"/>
                  <a:pt x="104735" y="30446"/>
                </a:cubicBezTo>
                <a:cubicBezTo>
                  <a:pt x="101060" y="31965"/>
                  <a:pt x="97131" y="33103"/>
                  <a:pt x="93709" y="35065"/>
                </a:cubicBezTo>
                <a:cubicBezTo>
                  <a:pt x="90984" y="36646"/>
                  <a:pt x="89147" y="39620"/>
                  <a:pt x="86485" y="41391"/>
                </a:cubicBezTo>
                <a:cubicBezTo>
                  <a:pt x="83760" y="43226"/>
                  <a:pt x="80592" y="44302"/>
                  <a:pt x="77170" y="45947"/>
                </a:cubicBezTo>
                <a:cubicBezTo>
                  <a:pt x="75966" y="47654"/>
                  <a:pt x="74635" y="50122"/>
                  <a:pt x="72861" y="52210"/>
                </a:cubicBezTo>
                <a:cubicBezTo>
                  <a:pt x="69882" y="55689"/>
                  <a:pt x="66714" y="58916"/>
                  <a:pt x="63546" y="62205"/>
                </a:cubicBezTo>
                <a:cubicBezTo>
                  <a:pt x="62279" y="63534"/>
                  <a:pt x="61138" y="64989"/>
                  <a:pt x="59617" y="65938"/>
                </a:cubicBezTo>
                <a:cubicBezTo>
                  <a:pt x="53091" y="70051"/>
                  <a:pt x="49161" y="76124"/>
                  <a:pt x="46056" y="82957"/>
                </a:cubicBezTo>
                <a:cubicBezTo>
                  <a:pt x="45359" y="84475"/>
                  <a:pt x="42951" y="85298"/>
                  <a:pt x="40797" y="86816"/>
                </a:cubicBezTo>
                <a:cubicBezTo>
                  <a:pt x="38579" y="90422"/>
                  <a:pt x="36108" y="94851"/>
                  <a:pt x="33193" y="98963"/>
                </a:cubicBezTo>
                <a:cubicBezTo>
                  <a:pt x="27933" y="106555"/>
                  <a:pt x="23434" y="114337"/>
                  <a:pt x="21913" y="123763"/>
                </a:cubicBezTo>
                <a:cubicBezTo>
                  <a:pt x="21216" y="128002"/>
                  <a:pt x="17794" y="131671"/>
                  <a:pt x="16527" y="135910"/>
                </a:cubicBezTo>
                <a:cubicBezTo>
                  <a:pt x="14499" y="142616"/>
                  <a:pt x="13359" y="149512"/>
                  <a:pt x="11711" y="156345"/>
                </a:cubicBezTo>
                <a:cubicBezTo>
                  <a:pt x="10760" y="160267"/>
                  <a:pt x="9746" y="164190"/>
                  <a:pt x="8479" y="168049"/>
                </a:cubicBezTo>
                <a:cubicBezTo>
                  <a:pt x="7022" y="172415"/>
                  <a:pt x="4867" y="176337"/>
                  <a:pt x="5754" y="181588"/>
                </a:cubicBezTo>
                <a:cubicBezTo>
                  <a:pt x="6388" y="185511"/>
                  <a:pt x="3346" y="189876"/>
                  <a:pt x="2839" y="194115"/>
                </a:cubicBezTo>
                <a:cubicBezTo>
                  <a:pt x="1825" y="202023"/>
                  <a:pt x="1446" y="210058"/>
                  <a:pt x="812" y="218029"/>
                </a:cubicBezTo>
                <a:cubicBezTo>
                  <a:pt x="558" y="221509"/>
                  <a:pt x="-202" y="225052"/>
                  <a:pt x="51" y="228531"/>
                </a:cubicBezTo>
                <a:cubicBezTo>
                  <a:pt x="558" y="235174"/>
                  <a:pt x="1952" y="241754"/>
                  <a:pt x="2459" y="248460"/>
                </a:cubicBezTo>
                <a:cubicBezTo>
                  <a:pt x="2966" y="255292"/>
                  <a:pt x="2713" y="262189"/>
                  <a:pt x="3030" y="269021"/>
                </a:cubicBezTo>
                <a:cubicBezTo>
                  <a:pt x="3157" y="271488"/>
                  <a:pt x="3536" y="274209"/>
                  <a:pt x="4677" y="276360"/>
                </a:cubicBezTo>
                <a:cubicBezTo>
                  <a:pt x="10190" y="286672"/>
                  <a:pt x="10443" y="297997"/>
                  <a:pt x="11775" y="309132"/>
                </a:cubicBezTo>
                <a:cubicBezTo>
                  <a:pt x="12345" y="314067"/>
                  <a:pt x="13359" y="318938"/>
                  <a:pt x="14753" y="323683"/>
                </a:cubicBezTo>
                <a:cubicBezTo>
                  <a:pt x="17414" y="332920"/>
                  <a:pt x="20645" y="341967"/>
                  <a:pt x="23371" y="351203"/>
                </a:cubicBezTo>
                <a:cubicBezTo>
                  <a:pt x="24575" y="355315"/>
                  <a:pt x="24575" y="359807"/>
                  <a:pt x="25969" y="363793"/>
                </a:cubicBezTo>
                <a:cubicBezTo>
                  <a:pt x="28693" y="371511"/>
                  <a:pt x="32115" y="378977"/>
                  <a:pt x="35157" y="386569"/>
                </a:cubicBezTo>
                <a:cubicBezTo>
                  <a:pt x="37375" y="392073"/>
                  <a:pt x="39719" y="397577"/>
                  <a:pt x="41494" y="403208"/>
                </a:cubicBezTo>
                <a:cubicBezTo>
                  <a:pt x="44346" y="412191"/>
                  <a:pt x="50556" y="418771"/>
                  <a:pt x="56385" y="425794"/>
                </a:cubicBezTo>
                <a:cubicBezTo>
                  <a:pt x="59871" y="429969"/>
                  <a:pt x="61898" y="435220"/>
                  <a:pt x="65003" y="439775"/>
                </a:cubicBezTo>
                <a:cubicBezTo>
                  <a:pt x="69059" y="445785"/>
                  <a:pt x="73431" y="451543"/>
                  <a:pt x="77803" y="457363"/>
                </a:cubicBezTo>
                <a:cubicBezTo>
                  <a:pt x="82113" y="463183"/>
                  <a:pt x="86421" y="469004"/>
                  <a:pt x="90984" y="474572"/>
                </a:cubicBezTo>
                <a:cubicBezTo>
                  <a:pt x="95103" y="479633"/>
                  <a:pt x="99602" y="484441"/>
                  <a:pt x="103974" y="489312"/>
                </a:cubicBezTo>
                <a:cubicBezTo>
                  <a:pt x="116521" y="503231"/>
                  <a:pt x="128942" y="517213"/>
                  <a:pt x="141679" y="530878"/>
                </a:cubicBezTo>
                <a:cubicBezTo>
                  <a:pt x="145417" y="534927"/>
                  <a:pt x="149980" y="538280"/>
                  <a:pt x="154416" y="541633"/>
                </a:cubicBezTo>
                <a:cubicBezTo>
                  <a:pt x="169307" y="552894"/>
                  <a:pt x="184389" y="564029"/>
                  <a:pt x="199344" y="575164"/>
                </a:cubicBezTo>
                <a:cubicBezTo>
                  <a:pt x="206060" y="580162"/>
                  <a:pt x="212587" y="585476"/>
                  <a:pt x="219684" y="589841"/>
                </a:cubicBezTo>
                <a:cubicBezTo>
                  <a:pt x="232231" y="597497"/>
                  <a:pt x="245285" y="604519"/>
                  <a:pt x="258022" y="611921"/>
                </a:cubicBezTo>
                <a:cubicBezTo>
                  <a:pt x="262838" y="614705"/>
                  <a:pt x="267274" y="618121"/>
                  <a:pt x="272153" y="620968"/>
                </a:cubicBezTo>
                <a:cubicBezTo>
                  <a:pt x="281152" y="626156"/>
                  <a:pt x="290150" y="631344"/>
                  <a:pt x="299338" y="636152"/>
                </a:cubicBezTo>
                <a:cubicBezTo>
                  <a:pt x="312392" y="642921"/>
                  <a:pt x="325509" y="649754"/>
                  <a:pt x="338880" y="655891"/>
                </a:cubicBezTo>
                <a:cubicBezTo>
                  <a:pt x="405099" y="603380"/>
                  <a:pt x="476642" y="558019"/>
                  <a:pt x="547867" y="512721"/>
                </a:cubicBezTo>
                <a:cubicBezTo>
                  <a:pt x="545459" y="507912"/>
                  <a:pt x="543178" y="503104"/>
                  <a:pt x="540770" y="498296"/>
                </a:cubicBezTo>
                <a:close/>
              </a:path>
            </a:pathLst>
          </a:custGeom>
          <a:solidFill>
            <a:srgbClr val="12D0FF"/>
          </a:solidFill>
          <a:ln w="6332" cap="flat">
            <a:noFill/>
            <a:prstDash val="solid"/>
            <a:miter/>
          </a:ln>
        </p:spPr>
        <p:txBody>
          <a:bodyPr rtlCol="0" anchor="ctr"/>
          <a:lstStyle/>
          <a:p>
            <a:endParaRPr lang="pt-BR" dirty="0"/>
          </a:p>
        </p:txBody>
      </p:sp>
      <p:sp>
        <p:nvSpPr>
          <p:cNvPr id="15" name="Forma Livre: Forma 14">
            <a:extLst>
              <a:ext uri="{FF2B5EF4-FFF2-40B4-BE49-F238E27FC236}">
                <a16:creationId xmlns:a16="http://schemas.microsoft.com/office/drawing/2014/main" id="{4DF08029-05CE-1900-C41D-978ED6ED97B1}"/>
              </a:ext>
            </a:extLst>
          </p:cNvPr>
          <p:cNvSpPr/>
          <p:nvPr userDrawn="1"/>
        </p:nvSpPr>
        <p:spPr>
          <a:xfrm>
            <a:off x="11709058" y="4603955"/>
            <a:ext cx="480153" cy="1217358"/>
          </a:xfrm>
          <a:custGeom>
            <a:avLst/>
            <a:gdLst>
              <a:gd name="connsiteX0" fmla="*/ 480153 w 480153"/>
              <a:gd name="connsiteY0" fmla="*/ 158164 h 1217358"/>
              <a:gd name="connsiteX1" fmla="*/ 480153 w 480153"/>
              <a:gd name="connsiteY1" fmla="*/ 1217359 h 1217358"/>
              <a:gd name="connsiteX2" fmla="*/ 367738 w 480153"/>
              <a:gd name="connsiteY2" fmla="*/ 1143654 h 1217358"/>
              <a:gd name="connsiteX3" fmla="*/ 284599 w 480153"/>
              <a:gd name="connsiteY3" fmla="*/ 1075770 h 1217358"/>
              <a:gd name="connsiteX4" fmla="*/ 177190 w 480153"/>
              <a:gd name="connsiteY4" fmla="*/ 942975 h 1217358"/>
              <a:gd name="connsiteX5" fmla="*/ 126560 w 480153"/>
              <a:gd name="connsiteY5" fmla="*/ 876926 h 1217358"/>
              <a:gd name="connsiteX6" fmla="*/ 57869 w 480153"/>
              <a:gd name="connsiteY6" fmla="*/ 747548 h 1217358"/>
              <a:gd name="connsiteX7" fmla="*/ 33092 w 480153"/>
              <a:gd name="connsiteY7" fmla="*/ 653408 h 1217358"/>
              <a:gd name="connsiteX8" fmla="*/ 4703 w 480153"/>
              <a:gd name="connsiteY8" fmla="*/ 554840 h 1217358"/>
              <a:gd name="connsiteX9" fmla="*/ 14 w 480153"/>
              <a:gd name="connsiteY9" fmla="*/ 537379 h 1217358"/>
              <a:gd name="connsiteX10" fmla="*/ 9329 w 480153"/>
              <a:gd name="connsiteY10" fmla="*/ 394082 h 1217358"/>
              <a:gd name="connsiteX11" fmla="*/ 35816 w 480153"/>
              <a:gd name="connsiteY11" fmla="*/ 295830 h 1217358"/>
              <a:gd name="connsiteX12" fmla="*/ 40632 w 480153"/>
              <a:gd name="connsiteY12" fmla="*/ 240726 h 1217358"/>
              <a:gd name="connsiteX13" fmla="*/ 65473 w 480153"/>
              <a:gd name="connsiteY13" fmla="*/ 142917 h 1217358"/>
              <a:gd name="connsiteX14" fmla="*/ 95319 w 480153"/>
              <a:gd name="connsiteY14" fmla="*/ 70921 h 1217358"/>
              <a:gd name="connsiteX15" fmla="*/ 134544 w 480153"/>
              <a:gd name="connsiteY15" fmla="*/ 0 h 1217358"/>
              <a:gd name="connsiteX16" fmla="*/ 162869 w 480153"/>
              <a:gd name="connsiteY16" fmla="*/ 17082 h 1217358"/>
              <a:gd name="connsiteX17" fmla="*/ 336307 w 480153"/>
              <a:gd name="connsiteY17" fmla="*/ 116409 h 1217358"/>
              <a:gd name="connsiteX18" fmla="*/ 430219 w 480153"/>
              <a:gd name="connsiteY18" fmla="*/ 136717 h 1217358"/>
              <a:gd name="connsiteX19" fmla="*/ 480153 w 480153"/>
              <a:gd name="connsiteY19" fmla="*/ 158164 h 1217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153" h="1217358">
                <a:moveTo>
                  <a:pt x="480153" y="158164"/>
                </a:moveTo>
                <a:lnTo>
                  <a:pt x="480153" y="1217359"/>
                </a:lnTo>
                <a:cubicBezTo>
                  <a:pt x="440168" y="1196607"/>
                  <a:pt x="402971" y="1171807"/>
                  <a:pt x="367738" y="1143654"/>
                </a:cubicBezTo>
                <a:cubicBezTo>
                  <a:pt x="339730" y="1121258"/>
                  <a:pt x="308489" y="1101899"/>
                  <a:pt x="284599" y="1075770"/>
                </a:cubicBezTo>
                <a:cubicBezTo>
                  <a:pt x="246198" y="1033888"/>
                  <a:pt x="212613" y="987578"/>
                  <a:pt x="177190" y="942975"/>
                </a:cubicBezTo>
                <a:cubicBezTo>
                  <a:pt x="159891" y="921275"/>
                  <a:pt x="140627" y="900587"/>
                  <a:pt x="126560" y="876926"/>
                </a:cubicBezTo>
                <a:cubicBezTo>
                  <a:pt x="101656" y="834981"/>
                  <a:pt x="77386" y="792150"/>
                  <a:pt x="57869" y="747548"/>
                </a:cubicBezTo>
                <a:cubicBezTo>
                  <a:pt x="45068" y="718129"/>
                  <a:pt x="41583" y="684788"/>
                  <a:pt x="33092" y="653408"/>
                </a:cubicBezTo>
                <a:cubicBezTo>
                  <a:pt x="24157" y="620447"/>
                  <a:pt x="14208" y="587675"/>
                  <a:pt x="4703" y="554840"/>
                </a:cubicBezTo>
                <a:cubicBezTo>
                  <a:pt x="3055" y="549020"/>
                  <a:pt x="-240" y="543073"/>
                  <a:pt x="14" y="537379"/>
                </a:cubicBezTo>
                <a:cubicBezTo>
                  <a:pt x="2422" y="489550"/>
                  <a:pt x="2865" y="441405"/>
                  <a:pt x="9329" y="394082"/>
                </a:cubicBezTo>
                <a:cubicBezTo>
                  <a:pt x="13891" y="360804"/>
                  <a:pt x="28149" y="328918"/>
                  <a:pt x="35816" y="295830"/>
                </a:cubicBezTo>
                <a:cubicBezTo>
                  <a:pt x="39935" y="278053"/>
                  <a:pt x="40569" y="259136"/>
                  <a:pt x="40632" y="240726"/>
                </a:cubicBezTo>
                <a:cubicBezTo>
                  <a:pt x="40822" y="205930"/>
                  <a:pt x="49061" y="173917"/>
                  <a:pt x="65473" y="142917"/>
                </a:cubicBezTo>
                <a:cubicBezTo>
                  <a:pt x="77576" y="120015"/>
                  <a:pt x="83659" y="94076"/>
                  <a:pt x="95319" y="70921"/>
                </a:cubicBezTo>
                <a:cubicBezTo>
                  <a:pt x="107422" y="46753"/>
                  <a:pt x="121173" y="23472"/>
                  <a:pt x="134544" y="0"/>
                </a:cubicBezTo>
                <a:cubicBezTo>
                  <a:pt x="143986" y="5631"/>
                  <a:pt x="153491" y="11325"/>
                  <a:pt x="162869" y="17082"/>
                </a:cubicBezTo>
                <a:cubicBezTo>
                  <a:pt x="219964" y="51751"/>
                  <a:pt x="275157" y="91546"/>
                  <a:pt x="336307" y="116409"/>
                </a:cubicBezTo>
                <a:cubicBezTo>
                  <a:pt x="362099" y="126848"/>
                  <a:pt x="388079" y="169236"/>
                  <a:pt x="430219" y="136717"/>
                </a:cubicBezTo>
                <a:cubicBezTo>
                  <a:pt x="437380" y="131213"/>
                  <a:pt x="459812" y="147979"/>
                  <a:pt x="480153" y="158164"/>
                </a:cubicBezTo>
                <a:close/>
              </a:path>
            </a:pathLst>
          </a:custGeom>
          <a:solidFill>
            <a:srgbClr val="12D0FF"/>
          </a:solidFill>
          <a:ln w="6332" cap="flat">
            <a:noFill/>
            <a:prstDash val="solid"/>
            <a:miter/>
          </a:ln>
        </p:spPr>
        <p:txBody>
          <a:bodyPr rtlCol="0" anchor="ctr"/>
          <a:lstStyle/>
          <a:p>
            <a:endParaRPr lang="pt-BR"/>
          </a:p>
        </p:txBody>
      </p:sp>
      <p:sp>
        <p:nvSpPr>
          <p:cNvPr id="16" name="Forma Livre: Forma 15">
            <a:extLst>
              <a:ext uri="{FF2B5EF4-FFF2-40B4-BE49-F238E27FC236}">
                <a16:creationId xmlns:a16="http://schemas.microsoft.com/office/drawing/2014/main" id="{FAFE6C1B-80AB-0A37-BCF3-DCA70D78BA62}"/>
              </a:ext>
            </a:extLst>
          </p:cNvPr>
          <p:cNvSpPr/>
          <p:nvPr userDrawn="1"/>
        </p:nvSpPr>
        <p:spPr>
          <a:xfrm>
            <a:off x="0" y="0"/>
            <a:ext cx="963636" cy="458043"/>
          </a:xfrm>
          <a:custGeom>
            <a:avLst/>
            <a:gdLst>
              <a:gd name="connsiteX0" fmla="*/ 963637 w 963636"/>
              <a:gd name="connsiteY0" fmla="*/ 0 h 458043"/>
              <a:gd name="connsiteX1" fmla="*/ 733484 w 963636"/>
              <a:gd name="connsiteY1" fmla="*/ 458044 h 458043"/>
              <a:gd name="connsiteX2" fmla="*/ 644642 w 963636"/>
              <a:gd name="connsiteY2" fmla="*/ 438431 h 458043"/>
              <a:gd name="connsiteX3" fmla="*/ 580958 w 963636"/>
              <a:gd name="connsiteY3" fmla="*/ 411290 h 458043"/>
              <a:gd name="connsiteX4" fmla="*/ 487046 w 963636"/>
              <a:gd name="connsiteY4" fmla="*/ 390919 h 458043"/>
              <a:gd name="connsiteX5" fmla="*/ 313608 w 963636"/>
              <a:gd name="connsiteY5" fmla="*/ 291592 h 458043"/>
              <a:gd name="connsiteX6" fmla="*/ 189344 w 963636"/>
              <a:gd name="connsiteY6" fmla="*/ 211940 h 458043"/>
              <a:gd name="connsiteX7" fmla="*/ 86307 w 963636"/>
              <a:gd name="connsiteY7" fmla="*/ 120774 h 458043"/>
              <a:gd name="connsiteX8" fmla="*/ 0 w 963636"/>
              <a:gd name="connsiteY8" fmla="*/ 63013 h 458043"/>
              <a:gd name="connsiteX9" fmla="*/ 0 w 963636"/>
              <a:gd name="connsiteY9" fmla="*/ 0 h 458043"/>
              <a:gd name="connsiteX10" fmla="*/ 963637 w 963636"/>
              <a:gd name="connsiteY10" fmla="*/ 0 h 45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3636" h="458043">
                <a:moveTo>
                  <a:pt x="963637" y="0"/>
                </a:moveTo>
                <a:cubicBezTo>
                  <a:pt x="910788" y="164744"/>
                  <a:pt x="824417" y="312532"/>
                  <a:pt x="733484" y="458044"/>
                </a:cubicBezTo>
                <a:cubicBezTo>
                  <a:pt x="703955" y="453741"/>
                  <a:pt x="674299" y="447415"/>
                  <a:pt x="644642" y="438431"/>
                </a:cubicBezTo>
                <a:cubicBezTo>
                  <a:pt x="621893" y="431535"/>
                  <a:pt x="589766" y="404458"/>
                  <a:pt x="580958" y="411290"/>
                </a:cubicBezTo>
                <a:cubicBezTo>
                  <a:pt x="538755" y="443809"/>
                  <a:pt x="512837" y="401421"/>
                  <a:pt x="487046" y="390919"/>
                </a:cubicBezTo>
                <a:cubicBezTo>
                  <a:pt x="425896" y="366119"/>
                  <a:pt x="370703" y="326261"/>
                  <a:pt x="313608" y="291592"/>
                </a:cubicBezTo>
                <a:cubicBezTo>
                  <a:pt x="271595" y="266032"/>
                  <a:pt x="228505" y="241485"/>
                  <a:pt x="189344" y="211940"/>
                </a:cubicBezTo>
                <a:cubicBezTo>
                  <a:pt x="152844" y="184419"/>
                  <a:pt x="122807" y="148358"/>
                  <a:pt x="86307" y="120774"/>
                </a:cubicBezTo>
                <a:cubicBezTo>
                  <a:pt x="58742" y="99960"/>
                  <a:pt x="29403" y="81423"/>
                  <a:pt x="0" y="63013"/>
                </a:cubicBezTo>
                <a:lnTo>
                  <a:pt x="0" y="0"/>
                </a:lnTo>
                <a:lnTo>
                  <a:pt x="963637" y="0"/>
                </a:lnTo>
                <a:close/>
              </a:path>
            </a:pathLst>
          </a:custGeom>
          <a:solidFill>
            <a:srgbClr val="39B54A"/>
          </a:solidFill>
          <a:ln w="6332" cap="flat">
            <a:noFill/>
            <a:prstDash val="solid"/>
            <a:miter/>
          </a:ln>
        </p:spPr>
        <p:txBody>
          <a:bodyPr rtlCol="0" anchor="ctr"/>
          <a:lstStyle/>
          <a:p>
            <a:endParaRPr lang="pt-BR"/>
          </a:p>
        </p:txBody>
      </p:sp>
      <p:sp>
        <p:nvSpPr>
          <p:cNvPr id="17" name="Forma Livre: Forma 16">
            <a:extLst>
              <a:ext uri="{FF2B5EF4-FFF2-40B4-BE49-F238E27FC236}">
                <a16:creationId xmlns:a16="http://schemas.microsoft.com/office/drawing/2014/main" id="{FE737EF6-A0D0-0AF1-0030-D506AF989A99}"/>
              </a:ext>
            </a:extLst>
          </p:cNvPr>
          <p:cNvSpPr/>
          <p:nvPr userDrawn="1"/>
        </p:nvSpPr>
        <p:spPr>
          <a:xfrm>
            <a:off x="11922431" y="1974128"/>
            <a:ext cx="266779" cy="540162"/>
          </a:xfrm>
          <a:custGeom>
            <a:avLst/>
            <a:gdLst>
              <a:gd name="connsiteX0" fmla="*/ 266780 w 266779"/>
              <a:gd name="connsiteY0" fmla="*/ 0 h 540162"/>
              <a:gd name="connsiteX1" fmla="*/ 266780 w 266779"/>
              <a:gd name="connsiteY1" fmla="*/ 540162 h 540162"/>
              <a:gd name="connsiteX2" fmla="*/ 251571 w 266779"/>
              <a:gd name="connsiteY2" fmla="*/ 528079 h 540162"/>
              <a:gd name="connsiteX3" fmla="*/ 161779 w 266779"/>
              <a:gd name="connsiteY3" fmla="*/ 425462 h 540162"/>
              <a:gd name="connsiteX4" fmla="*/ 88715 w 266779"/>
              <a:gd name="connsiteY4" fmla="*/ 259579 h 540162"/>
              <a:gd name="connsiteX5" fmla="*/ 78197 w 266779"/>
              <a:gd name="connsiteY5" fmla="*/ 237057 h 540162"/>
              <a:gd name="connsiteX6" fmla="*/ 54940 w 266779"/>
              <a:gd name="connsiteY6" fmla="*/ 170564 h 540162"/>
              <a:gd name="connsiteX7" fmla="*/ 45815 w 266779"/>
              <a:gd name="connsiteY7" fmla="*/ 142601 h 540162"/>
              <a:gd name="connsiteX8" fmla="*/ 0 w 266779"/>
              <a:gd name="connsiteY8" fmla="*/ 50233 h 540162"/>
              <a:gd name="connsiteX9" fmla="*/ 17553 w 266779"/>
              <a:gd name="connsiteY9" fmla="*/ 46880 h 540162"/>
              <a:gd name="connsiteX10" fmla="*/ 266780 w 266779"/>
              <a:gd name="connsiteY10" fmla="*/ 0 h 540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779" h="540162">
                <a:moveTo>
                  <a:pt x="266780" y="0"/>
                </a:moveTo>
                <a:lnTo>
                  <a:pt x="266780" y="540162"/>
                </a:lnTo>
                <a:cubicBezTo>
                  <a:pt x="263421" y="536493"/>
                  <a:pt x="255564" y="532444"/>
                  <a:pt x="251571" y="528079"/>
                </a:cubicBezTo>
                <a:cubicBezTo>
                  <a:pt x="220964" y="494358"/>
                  <a:pt x="184211" y="464054"/>
                  <a:pt x="161779" y="425462"/>
                </a:cubicBezTo>
                <a:cubicBezTo>
                  <a:pt x="131615" y="373521"/>
                  <a:pt x="112605" y="315126"/>
                  <a:pt x="88715" y="259579"/>
                </a:cubicBezTo>
                <a:cubicBezTo>
                  <a:pt x="85420" y="251987"/>
                  <a:pt x="81048" y="244775"/>
                  <a:pt x="78197" y="237057"/>
                </a:cubicBezTo>
                <a:cubicBezTo>
                  <a:pt x="70149" y="214977"/>
                  <a:pt x="62481" y="192771"/>
                  <a:pt x="54940" y="170564"/>
                </a:cubicBezTo>
                <a:cubicBezTo>
                  <a:pt x="51708" y="161264"/>
                  <a:pt x="51391" y="150003"/>
                  <a:pt x="45815" y="142601"/>
                </a:cubicBezTo>
                <a:cubicBezTo>
                  <a:pt x="37578" y="131529"/>
                  <a:pt x="18947" y="92811"/>
                  <a:pt x="0" y="50233"/>
                </a:cubicBezTo>
                <a:cubicBezTo>
                  <a:pt x="5957" y="47955"/>
                  <a:pt x="11850" y="46627"/>
                  <a:pt x="17553" y="46880"/>
                </a:cubicBezTo>
                <a:cubicBezTo>
                  <a:pt x="105698" y="50739"/>
                  <a:pt x="186429" y="26382"/>
                  <a:pt x="266780" y="0"/>
                </a:cubicBezTo>
                <a:close/>
              </a:path>
            </a:pathLst>
          </a:custGeom>
          <a:solidFill>
            <a:srgbClr val="F68B1F"/>
          </a:solidFill>
          <a:ln w="6332" cap="flat">
            <a:noFill/>
            <a:prstDash val="solid"/>
            <a:miter/>
          </a:ln>
        </p:spPr>
        <p:txBody>
          <a:bodyPr rtlCol="0" anchor="ctr"/>
          <a:lstStyle/>
          <a:p>
            <a:endParaRPr lang="pt-BR"/>
          </a:p>
        </p:txBody>
      </p:sp>
      <p:sp>
        <p:nvSpPr>
          <p:cNvPr id="18" name="Forma Livre: Forma 17">
            <a:extLst>
              <a:ext uri="{FF2B5EF4-FFF2-40B4-BE49-F238E27FC236}">
                <a16:creationId xmlns:a16="http://schemas.microsoft.com/office/drawing/2014/main" id="{648A7243-D75A-5B9B-177F-38928D80815F}"/>
              </a:ext>
            </a:extLst>
          </p:cNvPr>
          <p:cNvSpPr/>
          <p:nvPr userDrawn="1"/>
        </p:nvSpPr>
        <p:spPr>
          <a:xfrm>
            <a:off x="11843601" y="4127122"/>
            <a:ext cx="345609" cy="634997"/>
          </a:xfrm>
          <a:custGeom>
            <a:avLst/>
            <a:gdLst>
              <a:gd name="connsiteX0" fmla="*/ 345609 w 345609"/>
              <a:gd name="connsiteY0" fmla="*/ 0 h 634997"/>
              <a:gd name="connsiteX1" fmla="*/ 345609 w 345609"/>
              <a:gd name="connsiteY1" fmla="*/ 634998 h 634997"/>
              <a:gd name="connsiteX2" fmla="*/ 295675 w 345609"/>
              <a:gd name="connsiteY2" fmla="*/ 613551 h 634997"/>
              <a:gd name="connsiteX3" fmla="*/ 201763 w 345609"/>
              <a:gd name="connsiteY3" fmla="*/ 593242 h 634997"/>
              <a:gd name="connsiteX4" fmla="*/ 28325 w 345609"/>
              <a:gd name="connsiteY4" fmla="*/ 493915 h 634997"/>
              <a:gd name="connsiteX5" fmla="*/ 0 w 345609"/>
              <a:gd name="connsiteY5" fmla="*/ 476833 h 634997"/>
              <a:gd name="connsiteX6" fmla="*/ 14004 w 345609"/>
              <a:gd name="connsiteY6" fmla="*/ 451780 h 634997"/>
              <a:gd name="connsiteX7" fmla="*/ 28135 w 345609"/>
              <a:gd name="connsiteY7" fmla="*/ 418503 h 634997"/>
              <a:gd name="connsiteX8" fmla="*/ 38084 w 345609"/>
              <a:gd name="connsiteY8" fmla="*/ 394778 h 634997"/>
              <a:gd name="connsiteX9" fmla="*/ 88208 w 345609"/>
              <a:gd name="connsiteY9" fmla="*/ 309559 h 634997"/>
              <a:gd name="connsiteX10" fmla="*/ 113429 w 345609"/>
              <a:gd name="connsiteY10" fmla="*/ 284316 h 634997"/>
              <a:gd name="connsiteX11" fmla="*/ 159750 w 345609"/>
              <a:gd name="connsiteY11" fmla="*/ 215799 h 634997"/>
              <a:gd name="connsiteX12" fmla="*/ 227871 w 345609"/>
              <a:gd name="connsiteY12" fmla="*/ 142411 h 634997"/>
              <a:gd name="connsiteX13" fmla="*/ 236299 w 345609"/>
              <a:gd name="connsiteY13" fmla="*/ 135009 h 634997"/>
              <a:gd name="connsiteX14" fmla="*/ 316713 w 345609"/>
              <a:gd name="connsiteY14" fmla="*/ 39604 h 634997"/>
              <a:gd name="connsiteX15" fmla="*/ 345609 w 345609"/>
              <a:gd name="connsiteY15" fmla="*/ 0 h 634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5609" h="634997">
                <a:moveTo>
                  <a:pt x="345609" y="0"/>
                </a:moveTo>
                <a:lnTo>
                  <a:pt x="345609" y="634998"/>
                </a:lnTo>
                <a:cubicBezTo>
                  <a:pt x="325268" y="624812"/>
                  <a:pt x="302836" y="608046"/>
                  <a:pt x="295675" y="613551"/>
                </a:cubicBezTo>
                <a:cubicBezTo>
                  <a:pt x="253535" y="646069"/>
                  <a:pt x="227555" y="603681"/>
                  <a:pt x="201763" y="593242"/>
                </a:cubicBezTo>
                <a:cubicBezTo>
                  <a:pt x="140613" y="568379"/>
                  <a:pt x="85420" y="528585"/>
                  <a:pt x="28325" y="493915"/>
                </a:cubicBezTo>
                <a:cubicBezTo>
                  <a:pt x="18947" y="488158"/>
                  <a:pt x="9442" y="482464"/>
                  <a:pt x="0" y="476833"/>
                </a:cubicBezTo>
                <a:cubicBezTo>
                  <a:pt x="4753" y="468482"/>
                  <a:pt x="9442" y="460132"/>
                  <a:pt x="14004" y="451780"/>
                </a:cubicBezTo>
                <a:cubicBezTo>
                  <a:pt x="19707" y="441215"/>
                  <a:pt x="23509" y="429637"/>
                  <a:pt x="28135" y="418503"/>
                </a:cubicBezTo>
                <a:cubicBezTo>
                  <a:pt x="31430" y="410531"/>
                  <a:pt x="33078" y="401421"/>
                  <a:pt x="38084" y="394778"/>
                </a:cubicBezTo>
                <a:cubicBezTo>
                  <a:pt x="58045" y="368206"/>
                  <a:pt x="75345" y="340496"/>
                  <a:pt x="88208" y="309559"/>
                </a:cubicBezTo>
                <a:cubicBezTo>
                  <a:pt x="92390" y="299437"/>
                  <a:pt x="106521" y="293869"/>
                  <a:pt x="113429" y="284316"/>
                </a:cubicBezTo>
                <a:cubicBezTo>
                  <a:pt x="129587" y="261983"/>
                  <a:pt x="142451" y="237057"/>
                  <a:pt x="159750" y="215799"/>
                </a:cubicBezTo>
                <a:cubicBezTo>
                  <a:pt x="180726" y="189924"/>
                  <a:pt x="204932" y="166705"/>
                  <a:pt x="227871" y="142411"/>
                </a:cubicBezTo>
                <a:cubicBezTo>
                  <a:pt x="230406" y="139691"/>
                  <a:pt x="235032" y="138109"/>
                  <a:pt x="236299" y="135009"/>
                </a:cubicBezTo>
                <a:cubicBezTo>
                  <a:pt x="253218" y="94772"/>
                  <a:pt x="291112" y="72313"/>
                  <a:pt x="316713" y="39604"/>
                </a:cubicBezTo>
                <a:cubicBezTo>
                  <a:pt x="326788" y="26762"/>
                  <a:pt x="336167" y="13349"/>
                  <a:pt x="345609" y="0"/>
                </a:cubicBezTo>
                <a:close/>
              </a:path>
            </a:pathLst>
          </a:custGeom>
          <a:solidFill>
            <a:srgbClr val="32BCAD"/>
          </a:solidFill>
          <a:ln w="6332" cap="flat">
            <a:noFill/>
            <a:prstDash val="solid"/>
            <a:miter/>
          </a:ln>
        </p:spPr>
        <p:txBody>
          <a:bodyPr rtlCol="0" anchor="ctr"/>
          <a:lstStyle/>
          <a:p>
            <a:endParaRPr lang="pt-BR"/>
          </a:p>
        </p:txBody>
      </p:sp>
      <p:sp>
        <p:nvSpPr>
          <p:cNvPr id="19" name="Forma Livre: Forma 18">
            <a:extLst>
              <a:ext uri="{FF2B5EF4-FFF2-40B4-BE49-F238E27FC236}">
                <a16:creationId xmlns:a16="http://schemas.microsoft.com/office/drawing/2014/main" id="{9C700424-AA29-E7D0-6F86-44EFCB0BE8A5}"/>
              </a:ext>
            </a:extLst>
          </p:cNvPr>
          <p:cNvSpPr/>
          <p:nvPr userDrawn="1"/>
        </p:nvSpPr>
        <p:spPr>
          <a:xfrm>
            <a:off x="7011096" y="6334096"/>
            <a:ext cx="427162" cy="203164"/>
          </a:xfrm>
          <a:custGeom>
            <a:avLst/>
            <a:gdLst>
              <a:gd name="connsiteX0" fmla="*/ 28135 w 427162"/>
              <a:gd name="connsiteY0" fmla="*/ 153293 h 203164"/>
              <a:gd name="connsiteX1" fmla="*/ 61847 w 427162"/>
              <a:gd name="connsiteY1" fmla="*/ 163921 h 203164"/>
              <a:gd name="connsiteX2" fmla="*/ 108676 w 427162"/>
              <a:gd name="connsiteY2" fmla="*/ 175752 h 203164"/>
              <a:gd name="connsiteX3" fmla="*/ 174895 w 427162"/>
              <a:gd name="connsiteY3" fmla="*/ 186508 h 203164"/>
              <a:gd name="connsiteX4" fmla="*/ 205629 w 427162"/>
              <a:gd name="connsiteY4" fmla="*/ 191948 h 203164"/>
              <a:gd name="connsiteX5" fmla="*/ 235982 w 427162"/>
              <a:gd name="connsiteY5" fmla="*/ 194922 h 203164"/>
              <a:gd name="connsiteX6" fmla="*/ 275714 w 427162"/>
              <a:gd name="connsiteY6" fmla="*/ 199161 h 203164"/>
              <a:gd name="connsiteX7" fmla="*/ 303216 w 427162"/>
              <a:gd name="connsiteY7" fmla="*/ 201185 h 203164"/>
              <a:gd name="connsiteX8" fmla="*/ 341616 w 427162"/>
              <a:gd name="connsiteY8" fmla="*/ 202766 h 203164"/>
              <a:gd name="connsiteX9" fmla="*/ 393958 w 427162"/>
              <a:gd name="connsiteY9" fmla="*/ 203020 h 203164"/>
              <a:gd name="connsiteX10" fmla="*/ 418165 w 427162"/>
              <a:gd name="connsiteY10" fmla="*/ 199983 h 203164"/>
              <a:gd name="connsiteX11" fmla="*/ 427163 w 427162"/>
              <a:gd name="connsiteY11" fmla="*/ 194795 h 203164"/>
              <a:gd name="connsiteX12" fmla="*/ 421080 w 427162"/>
              <a:gd name="connsiteY12" fmla="*/ 188532 h 203164"/>
              <a:gd name="connsiteX13" fmla="*/ 396239 w 427162"/>
              <a:gd name="connsiteY13" fmla="*/ 177966 h 203164"/>
              <a:gd name="connsiteX14" fmla="*/ 370449 w 427162"/>
              <a:gd name="connsiteY14" fmla="*/ 168350 h 203164"/>
              <a:gd name="connsiteX15" fmla="*/ 345608 w 427162"/>
              <a:gd name="connsiteY15" fmla="*/ 155191 h 203164"/>
              <a:gd name="connsiteX16" fmla="*/ 313545 w 427162"/>
              <a:gd name="connsiteY16" fmla="*/ 130264 h 203164"/>
              <a:gd name="connsiteX17" fmla="*/ 298717 w 427162"/>
              <a:gd name="connsiteY17" fmla="*/ 117294 h 203164"/>
              <a:gd name="connsiteX18" fmla="*/ 281544 w 427162"/>
              <a:gd name="connsiteY18" fmla="*/ 100023 h 203164"/>
              <a:gd name="connsiteX19" fmla="*/ 266716 w 427162"/>
              <a:gd name="connsiteY19" fmla="*/ 83827 h 203164"/>
              <a:gd name="connsiteX20" fmla="*/ 240671 w 427162"/>
              <a:gd name="connsiteY20" fmla="*/ 50676 h 203164"/>
              <a:gd name="connsiteX21" fmla="*/ 226730 w 427162"/>
              <a:gd name="connsiteY21" fmla="*/ 29672 h 203164"/>
              <a:gd name="connsiteX22" fmla="*/ 211902 w 427162"/>
              <a:gd name="connsiteY22" fmla="*/ 5694 h 203164"/>
              <a:gd name="connsiteX23" fmla="*/ 208987 w 427162"/>
              <a:gd name="connsiteY23" fmla="*/ 0 h 203164"/>
              <a:gd name="connsiteX24" fmla="*/ 0 w 427162"/>
              <a:gd name="connsiteY24" fmla="*/ 143170 h 203164"/>
              <a:gd name="connsiteX25" fmla="*/ 1140 w 427162"/>
              <a:gd name="connsiteY25" fmla="*/ 143739 h 203164"/>
              <a:gd name="connsiteX26" fmla="*/ 28135 w 427162"/>
              <a:gd name="connsiteY26" fmla="*/ 153356 h 20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7162" h="203164">
                <a:moveTo>
                  <a:pt x="28135" y="153293"/>
                </a:moveTo>
                <a:cubicBezTo>
                  <a:pt x="39288" y="156962"/>
                  <a:pt x="50504" y="160758"/>
                  <a:pt x="61847" y="163921"/>
                </a:cubicBezTo>
                <a:cubicBezTo>
                  <a:pt x="77372" y="168224"/>
                  <a:pt x="92897" y="172715"/>
                  <a:pt x="108676" y="175752"/>
                </a:cubicBezTo>
                <a:cubicBezTo>
                  <a:pt x="130601" y="179991"/>
                  <a:pt x="152844" y="182901"/>
                  <a:pt x="174895" y="186508"/>
                </a:cubicBezTo>
                <a:cubicBezTo>
                  <a:pt x="185161" y="188215"/>
                  <a:pt x="195363" y="190493"/>
                  <a:pt x="205629" y="191948"/>
                </a:cubicBezTo>
                <a:cubicBezTo>
                  <a:pt x="215704" y="193340"/>
                  <a:pt x="225844" y="193846"/>
                  <a:pt x="235982" y="194922"/>
                </a:cubicBezTo>
                <a:cubicBezTo>
                  <a:pt x="249226" y="196313"/>
                  <a:pt x="262470" y="197895"/>
                  <a:pt x="275714" y="199161"/>
                </a:cubicBezTo>
                <a:cubicBezTo>
                  <a:pt x="284902" y="200046"/>
                  <a:pt x="294028" y="200679"/>
                  <a:pt x="303216" y="201185"/>
                </a:cubicBezTo>
                <a:cubicBezTo>
                  <a:pt x="316016" y="201881"/>
                  <a:pt x="328817" y="202513"/>
                  <a:pt x="341616" y="202766"/>
                </a:cubicBezTo>
                <a:cubicBezTo>
                  <a:pt x="359042" y="203083"/>
                  <a:pt x="376532" y="203336"/>
                  <a:pt x="393958" y="203020"/>
                </a:cubicBezTo>
                <a:cubicBezTo>
                  <a:pt x="402070" y="202830"/>
                  <a:pt x="410181" y="201565"/>
                  <a:pt x="418165" y="199983"/>
                </a:cubicBezTo>
                <a:cubicBezTo>
                  <a:pt x="421397" y="199350"/>
                  <a:pt x="424185" y="196567"/>
                  <a:pt x="427163" y="194795"/>
                </a:cubicBezTo>
                <a:cubicBezTo>
                  <a:pt x="425136" y="192644"/>
                  <a:pt x="423551" y="189671"/>
                  <a:pt x="421080" y="188532"/>
                </a:cubicBezTo>
                <a:cubicBezTo>
                  <a:pt x="412969" y="184673"/>
                  <a:pt x="404604" y="181256"/>
                  <a:pt x="396239" y="177966"/>
                </a:cubicBezTo>
                <a:cubicBezTo>
                  <a:pt x="387685" y="174614"/>
                  <a:pt x="378813" y="172083"/>
                  <a:pt x="370449" y="168350"/>
                </a:cubicBezTo>
                <a:cubicBezTo>
                  <a:pt x="361894" y="164554"/>
                  <a:pt x="353276" y="160505"/>
                  <a:pt x="345608" y="155191"/>
                </a:cubicBezTo>
                <a:cubicBezTo>
                  <a:pt x="334456" y="147536"/>
                  <a:pt x="324127" y="138742"/>
                  <a:pt x="313545" y="130264"/>
                </a:cubicBezTo>
                <a:cubicBezTo>
                  <a:pt x="308411" y="126152"/>
                  <a:pt x="303469" y="121786"/>
                  <a:pt x="298717" y="117294"/>
                </a:cubicBezTo>
                <a:cubicBezTo>
                  <a:pt x="292823" y="111727"/>
                  <a:pt x="287120" y="105907"/>
                  <a:pt x="281544" y="100023"/>
                </a:cubicBezTo>
                <a:cubicBezTo>
                  <a:pt x="276475" y="94772"/>
                  <a:pt x="271341" y="89458"/>
                  <a:pt x="266716" y="83827"/>
                </a:cubicBezTo>
                <a:cubicBezTo>
                  <a:pt x="257844" y="72945"/>
                  <a:pt x="249099" y="61937"/>
                  <a:pt x="240671" y="50676"/>
                </a:cubicBezTo>
                <a:cubicBezTo>
                  <a:pt x="235665" y="43970"/>
                  <a:pt x="231230" y="36757"/>
                  <a:pt x="226730" y="29672"/>
                </a:cubicBezTo>
                <a:cubicBezTo>
                  <a:pt x="221661" y="21763"/>
                  <a:pt x="216528" y="13855"/>
                  <a:pt x="211902" y="5694"/>
                </a:cubicBezTo>
                <a:cubicBezTo>
                  <a:pt x="210825" y="3859"/>
                  <a:pt x="209938" y="1898"/>
                  <a:pt x="208987" y="0"/>
                </a:cubicBezTo>
                <a:cubicBezTo>
                  <a:pt x="137762" y="45298"/>
                  <a:pt x="66219" y="90660"/>
                  <a:pt x="0" y="143170"/>
                </a:cubicBezTo>
                <a:cubicBezTo>
                  <a:pt x="380" y="143360"/>
                  <a:pt x="760" y="143550"/>
                  <a:pt x="1140" y="143739"/>
                </a:cubicBezTo>
                <a:cubicBezTo>
                  <a:pt x="9822" y="147662"/>
                  <a:pt x="19074" y="150382"/>
                  <a:pt x="28135" y="153356"/>
                </a:cubicBezTo>
                <a:close/>
              </a:path>
            </a:pathLst>
          </a:custGeom>
          <a:solidFill>
            <a:srgbClr val="39B54A"/>
          </a:solidFill>
          <a:ln w="6332" cap="flat">
            <a:noFill/>
            <a:prstDash val="solid"/>
            <a:miter/>
          </a:ln>
        </p:spPr>
        <p:txBody>
          <a:bodyPr rtlCol="0" anchor="ctr"/>
          <a:lstStyle/>
          <a:p>
            <a:endParaRPr lang="pt-BR"/>
          </a:p>
        </p:txBody>
      </p:sp>
      <p:pic>
        <p:nvPicPr>
          <p:cNvPr id="20" name="Gráfico 15">
            <a:extLst>
              <a:ext uri="{FF2B5EF4-FFF2-40B4-BE49-F238E27FC236}">
                <a16:creationId xmlns:a16="http://schemas.microsoft.com/office/drawing/2014/main" id="{AEA71610-AFDA-0129-AB5E-C3BCA779926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41041295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A2FE74A8-A139-C445-BD53-A2DFB1633200}"/>
              </a:ext>
            </a:extLst>
          </p:cNvPr>
          <p:cNvSpPr>
            <a:spLocks noGrp="1"/>
          </p:cNvSpPr>
          <p:nvPr>
            <p:ph type="pic" sz="quarter" idx="13"/>
          </p:nvPr>
        </p:nvSpPr>
        <p:spPr>
          <a:xfrm>
            <a:off x="6376110" y="3454402"/>
            <a:ext cx="2676131" cy="3403598"/>
          </a:xfrm>
          <a:prstGeom prst="rect">
            <a:avLst/>
          </a:prstGeom>
          <a:pattFill prst="pct10">
            <a:fgClr>
              <a:schemeClr val="accent1"/>
            </a:fgClr>
            <a:bgClr>
              <a:schemeClr val="bg1"/>
            </a:bgClr>
          </a:pattFill>
        </p:spPr>
        <p:txBody>
          <a:bodyPr/>
          <a:lstStyle/>
          <a:p>
            <a:endParaRPr lang="en-US"/>
          </a:p>
        </p:txBody>
      </p:sp>
      <p:sp>
        <p:nvSpPr>
          <p:cNvPr id="8" name="Rectangle 7">
            <a:extLst>
              <a:ext uri="{FF2B5EF4-FFF2-40B4-BE49-F238E27FC236}">
                <a16:creationId xmlns:a16="http://schemas.microsoft.com/office/drawing/2014/main" id="{1AB5B4A6-FE87-CB4A-B69B-DDB32F3F9B1E}"/>
              </a:ext>
            </a:extLst>
          </p:cNvPr>
          <p:cNvSpPr/>
          <p:nvPr userDrawn="1"/>
        </p:nvSpPr>
        <p:spPr>
          <a:xfrm>
            <a:off x="9052241" y="0"/>
            <a:ext cx="313975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5">
            <a:extLst>
              <a:ext uri="{FF2B5EF4-FFF2-40B4-BE49-F238E27FC236}">
                <a16:creationId xmlns:a16="http://schemas.microsoft.com/office/drawing/2014/main" id="{6417E854-D90B-862F-AD70-3FFE1D92EAB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128" t="30547"/>
          <a:stretch/>
        </p:blipFill>
        <p:spPr>
          <a:xfrm flipH="1">
            <a:off x="0" y="1809750"/>
            <a:ext cx="2443062" cy="5057303"/>
          </a:xfrm>
          <a:prstGeom prst="rect">
            <a:avLst/>
          </a:prstGeom>
        </p:spPr>
      </p:pic>
      <p:grpSp>
        <p:nvGrpSpPr>
          <p:cNvPr id="4" name="Agrupar 3">
            <a:extLst>
              <a:ext uri="{FF2B5EF4-FFF2-40B4-BE49-F238E27FC236}">
                <a16:creationId xmlns:a16="http://schemas.microsoft.com/office/drawing/2014/main" id="{89259136-86FC-5224-06A5-44F613D9521C}"/>
              </a:ext>
            </a:extLst>
          </p:cNvPr>
          <p:cNvGrpSpPr/>
          <p:nvPr userDrawn="1"/>
        </p:nvGrpSpPr>
        <p:grpSpPr>
          <a:xfrm rot="16200000">
            <a:off x="4063203" y="-1656633"/>
            <a:ext cx="1037345" cy="4335020"/>
            <a:chOff x="2754795" y="-1237920"/>
            <a:chExt cx="1204816" cy="5034872"/>
          </a:xfrm>
        </p:grpSpPr>
        <p:sp>
          <p:nvSpPr>
            <p:cNvPr id="5" name="Forma Livre: Forma 4">
              <a:extLst>
                <a:ext uri="{FF2B5EF4-FFF2-40B4-BE49-F238E27FC236}">
                  <a16:creationId xmlns:a16="http://schemas.microsoft.com/office/drawing/2014/main" id="{8D9B58C4-ABD3-7C8E-78D4-4089814C2257}"/>
                </a:ext>
              </a:extLst>
            </p:cNvPr>
            <p:cNvSpPr/>
            <p:nvPr/>
          </p:nvSpPr>
          <p:spPr>
            <a:xfrm>
              <a:off x="2754795" y="0"/>
              <a:ext cx="1204816" cy="2579594"/>
            </a:xfrm>
            <a:custGeom>
              <a:avLst/>
              <a:gdLst>
                <a:gd name="connsiteX0" fmla="*/ 1204816 w 1204816"/>
                <a:gd name="connsiteY0" fmla="*/ 489929 h 2579594"/>
                <a:gd name="connsiteX1" fmla="*/ 1204816 w 1204816"/>
                <a:gd name="connsiteY1" fmla="*/ 2102762 h 2579594"/>
                <a:gd name="connsiteX2" fmla="*/ 1175920 w 1204816"/>
                <a:gd name="connsiteY2" fmla="*/ 2142366 h 2579594"/>
                <a:gd name="connsiteX3" fmla="*/ 1095506 w 1204816"/>
                <a:gd name="connsiteY3" fmla="*/ 2237771 h 2579594"/>
                <a:gd name="connsiteX4" fmla="*/ 1087078 w 1204816"/>
                <a:gd name="connsiteY4" fmla="*/ 2245173 h 2579594"/>
                <a:gd name="connsiteX5" fmla="*/ 1018957 w 1204816"/>
                <a:gd name="connsiteY5" fmla="*/ 2318561 h 2579594"/>
                <a:gd name="connsiteX6" fmla="*/ 972636 w 1204816"/>
                <a:gd name="connsiteY6" fmla="*/ 2387078 h 2579594"/>
                <a:gd name="connsiteX7" fmla="*/ 947415 w 1204816"/>
                <a:gd name="connsiteY7" fmla="*/ 2412321 h 2579594"/>
                <a:gd name="connsiteX8" fmla="*/ 897291 w 1204816"/>
                <a:gd name="connsiteY8" fmla="*/ 2497540 h 2579594"/>
                <a:gd name="connsiteX9" fmla="*/ 887342 w 1204816"/>
                <a:gd name="connsiteY9" fmla="*/ 2521264 h 2579594"/>
                <a:gd name="connsiteX10" fmla="*/ 873211 w 1204816"/>
                <a:gd name="connsiteY10" fmla="*/ 2554542 h 2579594"/>
                <a:gd name="connsiteX11" fmla="*/ 859207 w 1204816"/>
                <a:gd name="connsiteY11" fmla="*/ 2579595 h 2579594"/>
                <a:gd name="connsiteX12" fmla="*/ 763268 w 1204816"/>
                <a:gd name="connsiteY12" fmla="*/ 2516962 h 2579594"/>
                <a:gd name="connsiteX13" fmla="*/ 660231 w 1204816"/>
                <a:gd name="connsiteY13" fmla="*/ 2425859 h 2579594"/>
                <a:gd name="connsiteX14" fmla="*/ 529123 w 1204816"/>
                <a:gd name="connsiteY14" fmla="*/ 2339818 h 2579594"/>
                <a:gd name="connsiteX15" fmla="*/ 434134 w 1204816"/>
                <a:gd name="connsiteY15" fmla="*/ 2278640 h 2579594"/>
                <a:gd name="connsiteX16" fmla="*/ 426213 w 1204816"/>
                <a:gd name="connsiteY16" fmla="*/ 2245299 h 2579594"/>
                <a:gd name="connsiteX17" fmla="*/ 372921 w 1204816"/>
                <a:gd name="connsiteY17" fmla="*/ 2157993 h 2579594"/>
                <a:gd name="connsiteX18" fmla="*/ 356002 w 1204816"/>
                <a:gd name="connsiteY18" fmla="*/ 2142429 h 2579594"/>
                <a:gd name="connsiteX19" fmla="*/ 266146 w 1204816"/>
                <a:gd name="connsiteY19" fmla="*/ 2039812 h 2579594"/>
                <a:gd name="connsiteX20" fmla="*/ 193083 w 1204816"/>
                <a:gd name="connsiteY20" fmla="*/ 1873930 h 2579594"/>
                <a:gd name="connsiteX21" fmla="*/ 182627 w 1204816"/>
                <a:gd name="connsiteY21" fmla="*/ 1851407 h 2579594"/>
                <a:gd name="connsiteX22" fmla="*/ 159307 w 1204816"/>
                <a:gd name="connsiteY22" fmla="*/ 1784915 h 2579594"/>
                <a:gd name="connsiteX23" fmla="*/ 150246 w 1204816"/>
                <a:gd name="connsiteY23" fmla="*/ 1756951 h 2579594"/>
                <a:gd name="connsiteX24" fmla="*/ 50568 w 1204816"/>
                <a:gd name="connsiteY24" fmla="*/ 1530713 h 2579594"/>
                <a:gd name="connsiteX25" fmla="*/ 21356 w 1204816"/>
                <a:gd name="connsiteY25" fmla="*/ 1440054 h 2579594"/>
                <a:gd name="connsiteX26" fmla="*/ 17173 w 1204816"/>
                <a:gd name="connsiteY26" fmla="*/ 1349900 h 2579594"/>
                <a:gd name="connsiteX27" fmla="*/ 1 w 1204816"/>
                <a:gd name="connsiteY27" fmla="*/ 1350659 h 2579594"/>
                <a:gd name="connsiteX28" fmla="*/ 2598 w 1204816"/>
                <a:gd name="connsiteY28" fmla="*/ 1281320 h 2579594"/>
                <a:gd name="connsiteX29" fmla="*/ 42457 w 1204816"/>
                <a:gd name="connsiteY29" fmla="*/ 1203756 h 2579594"/>
                <a:gd name="connsiteX30" fmla="*/ 18377 w 1204816"/>
                <a:gd name="connsiteY30" fmla="*/ 1197809 h 2579594"/>
                <a:gd name="connsiteX31" fmla="*/ 55637 w 1204816"/>
                <a:gd name="connsiteY31" fmla="*/ 1054512 h 2579594"/>
                <a:gd name="connsiteX32" fmla="*/ 155189 w 1204816"/>
                <a:gd name="connsiteY32" fmla="*/ 787342 h 2579594"/>
                <a:gd name="connsiteX33" fmla="*/ 211523 w 1204816"/>
                <a:gd name="connsiteY33" fmla="*/ 660494 h 2579594"/>
                <a:gd name="connsiteX34" fmla="*/ 325522 w 1204816"/>
                <a:gd name="connsiteY34" fmla="*/ 459815 h 2579594"/>
                <a:gd name="connsiteX35" fmla="*/ 471712 w 1204816"/>
                <a:gd name="connsiteY35" fmla="*/ 331829 h 2579594"/>
                <a:gd name="connsiteX36" fmla="*/ 601426 w 1204816"/>
                <a:gd name="connsiteY36" fmla="*/ 236297 h 2579594"/>
                <a:gd name="connsiteX37" fmla="*/ 647304 w 1204816"/>
                <a:gd name="connsiteY37" fmla="*/ 208777 h 2579594"/>
                <a:gd name="connsiteX38" fmla="*/ 763331 w 1204816"/>
                <a:gd name="connsiteY38" fmla="*/ 128493 h 2579594"/>
                <a:gd name="connsiteX39" fmla="*/ 874035 w 1204816"/>
                <a:gd name="connsiteY39" fmla="*/ 44666 h 2579594"/>
                <a:gd name="connsiteX40" fmla="*/ 938036 w 1204816"/>
                <a:gd name="connsiteY40" fmla="*/ 0 h 2579594"/>
                <a:gd name="connsiteX41" fmla="*/ 983851 w 1204816"/>
                <a:gd name="connsiteY41" fmla="*/ 92368 h 2579594"/>
                <a:gd name="connsiteX42" fmla="*/ 992977 w 1204816"/>
                <a:gd name="connsiteY42" fmla="*/ 120331 h 2579594"/>
                <a:gd name="connsiteX43" fmla="*/ 1016233 w 1204816"/>
                <a:gd name="connsiteY43" fmla="*/ 186824 h 2579594"/>
                <a:gd name="connsiteX44" fmla="*/ 1026752 w 1204816"/>
                <a:gd name="connsiteY44" fmla="*/ 209346 h 2579594"/>
                <a:gd name="connsiteX45" fmla="*/ 1099815 w 1204816"/>
                <a:gd name="connsiteY45" fmla="*/ 375229 h 2579594"/>
                <a:gd name="connsiteX46" fmla="*/ 1189608 w 1204816"/>
                <a:gd name="connsiteY46" fmla="*/ 477846 h 2579594"/>
                <a:gd name="connsiteX47" fmla="*/ 1204816 w 1204816"/>
                <a:gd name="connsiteY47" fmla="*/ 489929 h 2579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04816" h="2579594">
                  <a:moveTo>
                    <a:pt x="1204816" y="489929"/>
                  </a:moveTo>
                  <a:lnTo>
                    <a:pt x="1204816" y="2102762"/>
                  </a:lnTo>
                  <a:cubicBezTo>
                    <a:pt x="1195374" y="2116111"/>
                    <a:pt x="1185995" y="2129523"/>
                    <a:pt x="1175920" y="2142366"/>
                  </a:cubicBezTo>
                  <a:cubicBezTo>
                    <a:pt x="1150319" y="2175074"/>
                    <a:pt x="1112425" y="2197534"/>
                    <a:pt x="1095506" y="2237771"/>
                  </a:cubicBezTo>
                  <a:cubicBezTo>
                    <a:pt x="1094239" y="2240871"/>
                    <a:pt x="1089613" y="2242452"/>
                    <a:pt x="1087078" y="2245173"/>
                  </a:cubicBezTo>
                  <a:cubicBezTo>
                    <a:pt x="1064139" y="2269467"/>
                    <a:pt x="1039933" y="2292685"/>
                    <a:pt x="1018957" y="2318561"/>
                  </a:cubicBezTo>
                  <a:cubicBezTo>
                    <a:pt x="1001658" y="2339818"/>
                    <a:pt x="988794" y="2364745"/>
                    <a:pt x="972636" y="2387078"/>
                  </a:cubicBezTo>
                  <a:cubicBezTo>
                    <a:pt x="965728" y="2396631"/>
                    <a:pt x="951597" y="2402198"/>
                    <a:pt x="947415" y="2412321"/>
                  </a:cubicBezTo>
                  <a:cubicBezTo>
                    <a:pt x="934552" y="2443258"/>
                    <a:pt x="917252" y="2470968"/>
                    <a:pt x="897291" y="2497540"/>
                  </a:cubicBezTo>
                  <a:cubicBezTo>
                    <a:pt x="892285" y="2504182"/>
                    <a:pt x="890637" y="2513293"/>
                    <a:pt x="887342" y="2521264"/>
                  </a:cubicBezTo>
                  <a:cubicBezTo>
                    <a:pt x="882716" y="2532399"/>
                    <a:pt x="878914" y="2543976"/>
                    <a:pt x="873211" y="2554542"/>
                  </a:cubicBezTo>
                  <a:cubicBezTo>
                    <a:pt x="868649" y="2562893"/>
                    <a:pt x="863960" y="2571244"/>
                    <a:pt x="859207" y="2579595"/>
                  </a:cubicBezTo>
                  <a:cubicBezTo>
                    <a:pt x="826445" y="2559856"/>
                    <a:pt x="793685" y="2539928"/>
                    <a:pt x="763268" y="2516962"/>
                  </a:cubicBezTo>
                  <a:cubicBezTo>
                    <a:pt x="726768" y="2489505"/>
                    <a:pt x="696731" y="2453380"/>
                    <a:pt x="660231" y="2425859"/>
                  </a:cubicBezTo>
                  <a:cubicBezTo>
                    <a:pt x="618599" y="2394417"/>
                    <a:pt x="573037" y="2368225"/>
                    <a:pt x="529123" y="2339818"/>
                  </a:cubicBezTo>
                  <a:cubicBezTo>
                    <a:pt x="500100" y="2321028"/>
                    <a:pt x="471078" y="2302428"/>
                    <a:pt x="434134" y="2278640"/>
                  </a:cubicBezTo>
                  <a:cubicBezTo>
                    <a:pt x="433311" y="2274275"/>
                    <a:pt x="435402" y="2252006"/>
                    <a:pt x="426213" y="2245299"/>
                  </a:cubicBezTo>
                  <a:cubicBezTo>
                    <a:pt x="395227" y="2222966"/>
                    <a:pt x="368675" y="2201266"/>
                    <a:pt x="372921" y="2157993"/>
                  </a:cubicBezTo>
                  <a:cubicBezTo>
                    <a:pt x="373364" y="2153437"/>
                    <a:pt x="361261" y="2148250"/>
                    <a:pt x="356002" y="2142429"/>
                  </a:cubicBezTo>
                  <a:cubicBezTo>
                    <a:pt x="325332" y="2108709"/>
                    <a:pt x="288578" y="2078404"/>
                    <a:pt x="266146" y="2039812"/>
                  </a:cubicBezTo>
                  <a:cubicBezTo>
                    <a:pt x="235983" y="1987871"/>
                    <a:pt x="216973" y="1929477"/>
                    <a:pt x="193083" y="1873930"/>
                  </a:cubicBezTo>
                  <a:cubicBezTo>
                    <a:pt x="189851" y="1866338"/>
                    <a:pt x="185415" y="1859125"/>
                    <a:pt x="182627" y="1851407"/>
                  </a:cubicBezTo>
                  <a:cubicBezTo>
                    <a:pt x="174516" y="1829327"/>
                    <a:pt x="166912" y="1807184"/>
                    <a:pt x="159307" y="1784915"/>
                  </a:cubicBezTo>
                  <a:cubicBezTo>
                    <a:pt x="156139" y="1775615"/>
                    <a:pt x="155822" y="1764353"/>
                    <a:pt x="150246" y="1756951"/>
                  </a:cubicBezTo>
                  <a:cubicBezTo>
                    <a:pt x="131109" y="1731329"/>
                    <a:pt x="56715" y="1557981"/>
                    <a:pt x="50568" y="1530713"/>
                  </a:cubicBezTo>
                  <a:cubicBezTo>
                    <a:pt x="43851" y="1500789"/>
                    <a:pt x="31874" y="1472066"/>
                    <a:pt x="21356" y="1440054"/>
                  </a:cubicBezTo>
                  <a:cubicBezTo>
                    <a:pt x="20151" y="1414558"/>
                    <a:pt x="18631" y="1382229"/>
                    <a:pt x="17173" y="1349900"/>
                  </a:cubicBezTo>
                  <a:cubicBezTo>
                    <a:pt x="11406" y="1350153"/>
                    <a:pt x="5703" y="1350406"/>
                    <a:pt x="1" y="1350659"/>
                  </a:cubicBezTo>
                  <a:cubicBezTo>
                    <a:pt x="-253" y="1327188"/>
                    <a:pt x="67550" y="1304665"/>
                    <a:pt x="2598" y="1281320"/>
                  </a:cubicBezTo>
                  <a:cubicBezTo>
                    <a:pt x="15652" y="1255951"/>
                    <a:pt x="28642" y="1230581"/>
                    <a:pt x="42457" y="1203756"/>
                  </a:cubicBezTo>
                  <a:cubicBezTo>
                    <a:pt x="28769" y="1200340"/>
                    <a:pt x="19327" y="1198062"/>
                    <a:pt x="18377" y="1197809"/>
                  </a:cubicBezTo>
                  <a:cubicBezTo>
                    <a:pt x="30544" y="1149980"/>
                    <a:pt x="39606" y="1101013"/>
                    <a:pt x="55637" y="1054512"/>
                  </a:cubicBezTo>
                  <a:cubicBezTo>
                    <a:pt x="86624" y="964675"/>
                    <a:pt x="120970" y="875977"/>
                    <a:pt x="155189" y="787342"/>
                  </a:cubicBezTo>
                  <a:cubicBezTo>
                    <a:pt x="171918" y="744068"/>
                    <a:pt x="184084" y="696239"/>
                    <a:pt x="211523" y="660494"/>
                  </a:cubicBezTo>
                  <a:cubicBezTo>
                    <a:pt x="258478" y="599253"/>
                    <a:pt x="240925" y="509162"/>
                    <a:pt x="325522" y="459815"/>
                  </a:cubicBezTo>
                  <a:cubicBezTo>
                    <a:pt x="377864" y="429258"/>
                    <a:pt x="423552" y="374659"/>
                    <a:pt x="471712" y="331829"/>
                  </a:cubicBezTo>
                  <a:cubicBezTo>
                    <a:pt x="513028" y="295135"/>
                    <a:pt x="552759" y="261351"/>
                    <a:pt x="601426" y="236297"/>
                  </a:cubicBezTo>
                  <a:cubicBezTo>
                    <a:pt x="617585" y="227946"/>
                    <a:pt x="641664" y="222063"/>
                    <a:pt x="647304" y="208777"/>
                  </a:cubicBezTo>
                  <a:cubicBezTo>
                    <a:pt x="669737" y="155887"/>
                    <a:pt x="725564" y="156077"/>
                    <a:pt x="763331" y="128493"/>
                  </a:cubicBezTo>
                  <a:cubicBezTo>
                    <a:pt x="800718" y="101225"/>
                    <a:pt x="836331" y="71490"/>
                    <a:pt x="874035" y="44666"/>
                  </a:cubicBezTo>
                  <a:cubicBezTo>
                    <a:pt x="894439" y="30178"/>
                    <a:pt x="916681" y="8288"/>
                    <a:pt x="938036" y="0"/>
                  </a:cubicBezTo>
                  <a:cubicBezTo>
                    <a:pt x="956983" y="42578"/>
                    <a:pt x="975614" y="81296"/>
                    <a:pt x="983851" y="92368"/>
                  </a:cubicBezTo>
                  <a:cubicBezTo>
                    <a:pt x="989428" y="99770"/>
                    <a:pt x="989745" y="111031"/>
                    <a:pt x="992977" y="120331"/>
                  </a:cubicBezTo>
                  <a:cubicBezTo>
                    <a:pt x="1000517" y="142538"/>
                    <a:pt x="1008185" y="164744"/>
                    <a:pt x="1016233" y="186824"/>
                  </a:cubicBezTo>
                  <a:cubicBezTo>
                    <a:pt x="1019084" y="194542"/>
                    <a:pt x="1023456" y="201754"/>
                    <a:pt x="1026752" y="209346"/>
                  </a:cubicBezTo>
                  <a:cubicBezTo>
                    <a:pt x="1050641" y="264893"/>
                    <a:pt x="1069652" y="323288"/>
                    <a:pt x="1099815" y="375229"/>
                  </a:cubicBezTo>
                  <a:cubicBezTo>
                    <a:pt x="1122248" y="413821"/>
                    <a:pt x="1159000" y="444125"/>
                    <a:pt x="1189608" y="477846"/>
                  </a:cubicBezTo>
                  <a:cubicBezTo>
                    <a:pt x="1193600" y="482211"/>
                    <a:pt x="1201457" y="486260"/>
                    <a:pt x="1204816" y="489929"/>
                  </a:cubicBezTo>
                  <a:close/>
                </a:path>
              </a:pathLst>
            </a:custGeom>
            <a:solidFill>
              <a:srgbClr val="FAB17F"/>
            </a:solidFill>
            <a:ln w="6332"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C8A15CC5-7CE4-89EA-9E2B-3C741498FF3C}"/>
                </a:ext>
              </a:extLst>
            </p:cNvPr>
            <p:cNvSpPr/>
            <p:nvPr/>
          </p:nvSpPr>
          <p:spPr>
            <a:xfrm>
              <a:off x="3588400" y="-1237920"/>
              <a:ext cx="371210" cy="1237919"/>
            </a:xfrm>
            <a:custGeom>
              <a:avLst/>
              <a:gdLst>
                <a:gd name="connsiteX0" fmla="*/ 371211 w 371210"/>
                <a:gd name="connsiteY0" fmla="*/ 0 h 1237919"/>
                <a:gd name="connsiteX1" fmla="*/ 371211 w 371210"/>
                <a:gd name="connsiteY1" fmla="*/ 1187687 h 1237919"/>
                <a:gd name="connsiteX2" fmla="*/ 121984 w 371210"/>
                <a:gd name="connsiteY2" fmla="*/ 1234566 h 1237919"/>
                <a:gd name="connsiteX3" fmla="*/ 104431 w 371210"/>
                <a:gd name="connsiteY3" fmla="*/ 1237920 h 1237919"/>
                <a:gd name="connsiteX4" fmla="*/ 50568 w 371210"/>
                <a:gd name="connsiteY4" fmla="*/ 1104049 h 1237919"/>
                <a:gd name="connsiteX5" fmla="*/ 21355 w 371210"/>
                <a:gd name="connsiteY5" fmla="*/ 1013326 h 1237919"/>
                <a:gd name="connsiteX6" fmla="*/ 17173 w 371210"/>
                <a:gd name="connsiteY6" fmla="*/ 923236 h 1237919"/>
                <a:gd name="connsiteX7" fmla="*/ 0 w 371210"/>
                <a:gd name="connsiteY7" fmla="*/ 923995 h 1237919"/>
                <a:gd name="connsiteX8" fmla="*/ 2599 w 371210"/>
                <a:gd name="connsiteY8" fmla="*/ 854656 h 1237919"/>
                <a:gd name="connsiteX9" fmla="*/ 42457 w 371210"/>
                <a:gd name="connsiteY9" fmla="*/ 777092 h 1237919"/>
                <a:gd name="connsiteX10" fmla="*/ 18377 w 371210"/>
                <a:gd name="connsiteY10" fmla="*/ 771145 h 1237919"/>
                <a:gd name="connsiteX11" fmla="*/ 55701 w 371210"/>
                <a:gd name="connsiteY11" fmla="*/ 627849 h 1237919"/>
                <a:gd name="connsiteX12" fmla="*/ 155189 w 371210"/>
                <a:gd name="connsiteY12" fmla="*/ 360678 h 1237919"/>
                <a:gd name="connsiteX13" fmla="*/ 211523 w 371210"/>
                <a:gd name="connsiteY13" fmla="*/ 233830 h 1237919"/>
                <a:gd name="connsiteX14" fmla="*/ 325585 w 371210"/>
                <a:gd name="connsiteY14" fmla="*/ 33151 h 1237919"/>
                <a:gd name="connsiteX15" fmla="*/ 371211 w 371210"/>
                <a:gd name="connsiteY15" fmla="*/ 0 h 123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1210" h="1237919">
                  <a:moveTo>
                    <a:pt x="371211" y="0"/>
                  </a:moveTo>
                  <a:lnTo>
                    <a:pt x="371211" y="1187687"/>
                  </a:lnTo>
                  <a:cubicBezTo>
                    <a:pt x="290860" y="1214068"/>
                    <a:pt x="210129" y="1238426"/>
                    <a:pt x="121984" y="1234566"/>
                  </a:cubicBezTo>
                  <a:cubicBezTo>
                    <a:pt x="116280" y="1234314"/>
                    <a:pt x="110388" y="1235642"/>
                    <a:pt x="104431" y="1237920"/>
                  </a:cubicBezTo>
                  <a:cubicBezTo>
                    <a:pt x="79591" y="1182056"/>
                    <a:pt x="54117" y="1119486"/>
                    <a:pt x="50568" y="1104049"/>
                  </a:cubicBezTo>
                  <a:cubicBezTo>
                    <a:pt x="43851" y="1074125"/>
                    <a:pt x="31938" y="1045402"/>
                    <a:pt x="21355" y="1013326"/>
                  </a:cubicBezTo>
                  <a:cubicBezTo>
                    <a:pt x="20152" y="987894"/>
                    <a:pt x="18694" y="955565"/>
                    <a:pt x="17173" y="923236"/>
                  </a:cubicBezTo>
                  <a:cubicBezTo>
                    <a:pt x="11470" y="923489"/>
                    <a:pt x="5767" y="923742"/>
                    <a:pt x="0" y="923995"/>
                  </a:cubicBezTo>
                  <a:cubicBezTo>
                    <a:pt x="-190" y="900524"/>
                    <a:pt x="67551" y="878001"/>
                    <a:pt x="2599" y="854656"/>
                  </a:cubicBezTo>
                  <a:cubicBezTo>
                    <a:pt x="15652" y="829223"/>
                    <a:pt x="28706" y="803917"/>
                    <a:pt x="42457" y="777092"/>
                  </a:cubicBezTo>
                  <a:cubicBezTo>
                    <a:pt x="28453" y="773613"/>
                    <a:pt x="19011" y="771272"/>
                    <a:pt x="18377" y="771145"/>
                  </a:cubicBezTo>
                  <a:cubicBezTo>
                    <a:pt x="30608" y="723316"/>
                    <a:pt x="39605" y="674349"/>
                    <a:pt x="55701" y="627849"/>
                  </a:cubicBezTo>
                  <a:cubicBezTo>
                    <a:pt x="86688" y="538011"/>
                    <a:pt x="120970" y="449313"/>
                    <a:pt x="155189" y="360678"/>
                  </a:cubicBezTo>
                  <a:cubicBezTo>
                    <a:pt x="171918" y="317341"/>
                    <a:pt x="184148" y="269512"/>
                    <a:pt x="211523" y="233830"/>
                  </a:cubicBezTo>
                  <a:cubicBezTo>
                    <a:pt x="258542" y="172589"/>
                    <a:pt x="240989" y="82498"/>
                    <a:pt x="325585" y="33151"/>
                  </a:cubicBezTo>
                  <a:cubicBezTo>
                    <a:pt x="341300" y="23914"/>
                    <a:pt x="356445" y="12590"/>
                    <a:pt x="371211" y="0"/>
                  </a:cubicBezTo>
                  <a:close/>
                </a:path>
              </a:pathLst>
            </a:custGeom>
            <a:solidFill>
              <a:srgbClr val="FFC709"/>
            </a:solidFill>
            <a:ln w="6332" cap="flat">
              <a:noFill/>
              <a:prstDash val="solid"/>
              <a:miter/>
            </a:ln>
          </p:spPr>
          <p:txBody>
            <a:bodyPr rtlCol="0" anchor="ctr"/>
            <a:lstStyle/>
            <a:p>
              <a:endParaRPr lang="pt-BR"/>
            </a:p>
          </p:txBody>
        </p:sp>
        <p:sp>
          <p:nvSpPr>
            <p:cNvPr id="9" name="Forma Livre: Forma 8">
              <a:extLst>
                <a:ext uri="{FF2B5EF4-FFF2-40B4-BE49-F238E27FC236}">
                  <a16:creationId xmlns:a16="http://schemas.microsoft.com/office/drawing/2014/main" id="{6661F5E2-4619-9F67-3786-4A9F483DECB1}"/>
                </a:ext>
              </a:extLst>
            </p:cNvPr>
            <p:cNvSpPr/>
            <p:nvPr/>
          </p:nvSpPr>
          <p:spPr>
            <a:xfrm>
              <a:off x="3479458" y="2579594"/>
              <a:ext cx="480153" cy="1217358"/>
            </a:xfrm>
            <a:custGeom>
              <a:avLst/>
              <a:gdLst>
                <a:gd name="connsiteX0" fmla="*/ 480153 w 480153"/>
                <a:gd name="connsiteY0" fmla="*/ 158164 h 1217358"/>
                <a:gd name="connsiteX1" fmla="*/ 480153 w 480153"/>
                <a:gd name="connsiteY1" fmla="*/ 1217359 h 1217358"/>
                <a:gd name="connsiteX2" fmla="*/ 367738 w 480153"/>
                <a:gd name="connsiteY2" fmla="*/ 1143654 h 1217358"/>
                <a:gd name="connsiteX3" fmla="*/ 284599 w 480153"/>
                <a:gd name="connsiteY3" fmla="*/ 1075770 h 1217358"/>
                <a:gd name="connsiteX4" fmla="*/ 177190 w 480153"/>
                <a:gd name="connsiteY4" fmla="*/ 942975 h 1217358"/>
                <a:gd name="connsiteX5" fmla="*/ 126560 w 480153"/>
                <a:gd name="connsiteY5" fmla="*/ 876926 h 1217358"/>
                <a:gd name="connsiteX6" fmla="*/ 57869 w 480153"/>
                <a:gd name="connsiteY6" fmla="*/ 747548 h 1217358"/>
                <a:gd name="connsiteX7" fmla="*/ 33092 w 480153"/>
                <a:gd name="connsiteY7" fmla="*/ 653408 h 1217358"/>
                <a:gd name="connsiteX8" fmla="*/ 4703 w 480153"/>
                <a:gd name="connsiteY8" fmla="*/ 554840 h 1217358"/>
                <a:gd name="connsiteX9" fmla="*/ 14 w 480153"/>
                <a:gd name="connsiteY9" fmla="*/ 537379 h 1217358"/>
                <a:gd name="connsiteX10" fmla="*/ 9329 w 480153"/>
                <a:gd name="connsiteY10" fmla="*/ 394082 h 1217358"/>
                <a:gd name="connsiteX11" fmla="*/ 35816 w 480153"/>
                <a:gd name="connsiteY11" fmla="*/ 295830 h 1217358"/>
                <a:gd name="connsiteX12" fmla="*/ 40632 w 480153"/>
                <a:gd name="connsiteY12" fmla="*/ 240726 h 1217358"/>
                <a:gd name="connsiteX13" fmla="*/ 65473 w 480153"/>
                <a:gd name="connsiteY13" fmla="*/ 142917 h 1217358"/>
                <a:gd name="connsiteX14" fmla="*/ 95319 w 480153"/>
                <a:gd name="connsiteY14" fmla="*/ 70921 h 1217358"/>
                <a:gd name="connsiteX15" fmla="*/ 134544 w 480153"/>
                <a:gd name="connsiteY15" fmla="*/ 0 h 1217358"/>
                <a:gd name="connsiteX16" fmla="*/ 162869 w 480153"/>
                <a:gd name="connsiteY16" fmla="*/ 17082 h 1217358"/>
                <a:gd name="connsiteX17" fmla="*/ 336307 w 480153"/>
                <a:gd name="connsiteY17" fmla="*/ 116409 h 1217358"/>
                <a:gd name="connsiteX18" fmla="*/ 430219 w 480153"/>
                <a:gd name="connsiteY18" fmla="*/ 136717 h 1217358"/>
                <a:gd name="connsiteX19" fmla="*/ 480153 w 480153"/>
                <a:gd name="connsiteY19" fmla="*/ 158164 h 1217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153" h="1217358">
                  <a:moveTo>
                    <a:pt x="480153" y="158164"/>
                  </a:moveTo>
                  <a:lnTo>
                    <a:pt x="480153" y="1217359"/>
                  </a:lnTo>
                  <a:cubicBezTo>
                    <a:pt x="440168" y="1196607"/>
                    <a:pt x="402971" y="1171807"/>
                    <a:pt x="367738" y="1143654"/>
                  </a:cubicBezTo>
                  <a:cubicBezTo>
                    <a:pt x="339730" y="1121258"/>
                    <a:pt x="308489" y="1101899"/>
                    <a:pt x="284599" y="1075770"/>
                  </a:cubicBezTo>
                  <a:cubicBezTo>
                    <a:pt x="246198" y="1033888"/>
                    <a:pt x="212613" y="987578"/>
                    <a:pt x="177190" y="942975"/>
                  </a:cubicBezTo>
                  <a:cubicBezTo>
                    <a:pt x="159891" y="921275"/>
                    <a:pt x="140627" y="900587"/>
                    <a:pt x="126560" y="876926"/>
                  </a:cubicBezTo>
                  <a:cubicBezTo>
                    <a:pt x="101656" y="834981"/>
                    <a:pt x="77386" y="792150"/>
                    <a:pt x="57869" y="747548"/>
                  </a:cubicBezTo>
                  <a:cubicBezTo>
                    <a:pt x="45068" y="718129"/>
                    <a:pt x="41583" y="684788"/>
                    <a:pt x="33092" y="653408"/>
                  </a:cubicBezTo>
                  <a:cubicBezTo>
                    <a:pt x="24157" y="620447"/>
                    <a:pt x="14208" y="587675"/>
                    <a:pt x="4703" y="554840"/>
                  </a:cubicBezTo>
                  <a:cubicBezTo>
                    <a:pt x="3055" y="549020"/>
                    <a:pt x="-240" y="543073"/>
                    <a:pt x="14" y="537379"/>
                  </a:cubicBezTo>
                  <a:cubicBezTo>
                    <a:pt x="2422" y="489550"/>
                    <a:pt x="2865" y="441405"/>
                    <a:pt x="9329" y="394082"/>
                  </a:cubicBezTo>
                  <a:cubicBezTo>
                    <a:pt x="13891" y="360804"/>
                    <a:pt x="28149" y="328918"/>
                    <a:pt x="35816" y="295830"/>
                  </a:cubicBezTo>
                  <a:cubicBezTo>
                    <a:pt x="39935" y="278053"/>
                    <a:pt x="40569" y="259136"/>
                    <a:pt x="40632" y="240726"/>
                  </a:cubicBezTo>
                  <a:cubicBezTo>
                    <a:pt x="40822" y="205930"/>
                    <a:pt x="49061" y="173917"/>
                    <a:pt x="65473" y="142917"/>
                  </a:cubicBezTo>
                  <a:cubicBezTo>
                    <a:pt x="77576" y="120015"/>
                    <a:pt x="83659" y="94076"/>
                    <a:pt x="95319" y="70921"/>
                  </a:cubicBezTo>
                  <a:cubicBezTo>
                    <a:pt x="107422" y="46753"/>
                    <a:pt x="121173" y="23472"/>
                    <a:pt x="134544" y="0"/>
                  </a:cubicBezTo>
                  <a:cubicBezTo>
                    <a:pt x="143986" y="5631"/>
                    <a:pt x="153491" y="11325"/>
                    <a:pt x="162869" y="17082"/>
                  </a:cubicBezTo>
                  <a:cubicBezTo>
                    <a:pt x="219964" y="51751"/>
                    <a:pt x="275157" y="91546"/>
                    <a:pt x="336307" y="116409"/>
                  </a:cubicBezTo>
                  <a:cubicBezTo>
                    <a:pt x="362099" y="126848"/>
                    <a:pt x="388079" y="169236"/>
                    <a:pt x="430219" y="136717"/>
                  </a:cubicBezTo>
                  <a:cubicBezTo>
                    <a:pt x="437380" y="131213"/>
                    <a:pt x="459812" y="147979"/>
                    <a:pt x="480153" y="158164"/>
                  </a:cubicBezTo>
                  <a:close/>
                </a:path>
              </a:pathLst>
            </a:custGeom>
            <a:solidFill>
              <a:srgbClr val="12D0FF"/>
            </a:solidFill>
            <a:ln w="6332" cap="flat">
              <a:noFill/>
              <a:prstDash val="solid"/>
              <a:miter/>
            </a:ln>
          </p:spPr>
          <p:txBody>
            <a:bodyPr rtlCol="0" anchor="ctr"/>
            <a:lstStyle/>
            <a:p>
              <a:endParaRPr lang="pt-BR"/>
            </a:p>
          </p:txBody>
        </p:sp>
        <p:sp>
          <p:nvSpPr>
            <p:cNvPr id="10" name="Forma Livre: Forma 9">
              <a:extLst>
                <a:ext uri="{FF2B5EF4-FFF2-40B4-BE49-F238E27FC236}">
                  <a16:creationId xmlns:a16="http://schemas.microsoft.com/office/drawing/2014/main" id="{9ED25918-7AE6-EB30-67E3-8171449F6173}"/>
                </a:ext>
              </a:extLst>
            </p:cNvPr>
            <p:cNvSpPr/>
            <p:nvPr/>
          </p:nvSpPr>
          <p:spPr>
            <a:xfrm>
              <a:off x="3692831" y="-50233"/>
              <a:ext cx="266779" cy="540162"/>
            </a:xfrm>
            <a:custGeom>
              <a:avLst/>
              <a:gdLst>
                <a:gd name="connsiteX0" fmla="*/ 266780 w 266779"/>
                <a:gd name="connsiteY0" fmla="*/ 0 h 540162"/>
                <a:gd name="connsiteX1" fmla="*/ 266780 w 266779"/>
                <a:gd name="connsiteY1" fmla="*/ 540162 h 540162"/>
                <a:gd name="connsiteX2" fmla="*/ 251571 w 266779"/>
                <a:gd name="connsiteY2" fmla="*/ 528079 h 540162"/>
                <a:gd name="connsiteX3" fmla="*/ 161779 w 266779"/>
                <a:gd name="connsiteY3" fmla="*/ 425462 h 540162"/>
                <a:gd name="connsiteX4" fmla="*/ 88715 w 266779"/>
                <a:gd name="connsiteY4" fmla="*/ 259579 h 540162"/>
                <a:gd name="connsiteX5" fmla="*/ 78197 w 266779"/>
                <a:gd name="connsiteY5" fmla="*/ 237057 h 540162"/>
                <a:gd name="connsiteX6" fmla="*/ 54940 w 266779"/>
                <a:gd name="connsiteY6" fmla="*/ 170564 h 540162"/>
                <a:gd name="connsiteX7" fmla="*/ 45815 w 266779"/>
                <a:gd name="connsiteY7" fmla="*/ 142601 h 540162"/>
                <a:gd name="connsiteX8" fmla="*/ 0 w 266779"/>
                <a:gd name="connsiteY8" fmla="*/ 50233 h 540162"/>
                <a:gd name="connsiteX9" fmla="*/ 17553 w 266779"/>
                <a:gd name="connsiteY9" fmla="*/ 46880 h 540162"/>
                <a:gd name="connsiteX10" fmla="*/ 266780 w 266779"/>
                <a:gd name="connsiteY10" fmla="*/ 0 h 540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779" h="540162">
                  <a:moveTo>
                    <a:pt x="266780" y="0"/>
                  </a:moveTo>
                  <a:lnTo>
                    <a:pt x="266780" y="540162"/>
                  </a:lnTo>
                  <a:cubicBezTo>
                    <a:pt x="263421" y="536493"/>
                    <a:pt x="255564" y="532444"/>
                    <a:pt x="251571" y="528079"/>
                  </a:cubicBezTo>
                  <a:cubicBezTo>
                    <a:pt x="220964" y="494358"/>
                    <a:pt x="184211" y="464054"/>
                    <a:pt x="161779" y="425462"/>
                  </a:cubicBezTo>
                  <a:cubicBezTo>
                    <a:pt x="131615" y="373521"/>
                    <a:pt x="112605" y="315126"/>
                    <a:pt x="88715" y="259579"/>
                  </a:cubicBezTo>
                  <a:cubicBezTo>
                    <a:pt x="85420" y="251987"/>
                    <a:pt x="81048" y="244775"/>
                    <a:pt x="78197" y="237057"/>
                  </a:cubicBezTo>
                  <a:cubicBezTo>
                    <a:pt x="70149" y="214977"/>
                    <a:pt x="62481" y="192771"/>
                    <a:pt x="54940" y="170564"/>
                  </a:cubicBezTo>
                  <a:cubicBezTo>
                    <a:pt x="51708" y="161264"/>
                    <a:pt x="51391" y="150003"/>
                    <a:pt x="45815" y="142601"/>
                  </a:cubicBezTo>
                  <a:cubicBezTo>
                    <a:pt x="37578" y="131529"/>
                    <a:pt x="18947" y="92811"/>
                    <a:pt x="0" y="50233"/>
                  </a:cubicBezTo>
                  <a:cubicBezTo>
                    <a:pt x="5957" y="47955"/>
                    <a:pt x="11850" y="46627"/>
                    <a:pt x="17553" y="46880"/>
                  </a:cubicBezTo>
                  <a:cubicBezTo>
                    <a:pt x="105698" y="50739"/>
                    <a:pt x="186429" y="26382"/>
                    <a:pt x="266780" y="0"/>
                  </a:cubicBezTo>
                  <a:close/>
                </a:path>
              </a:pathLst>
            </a:custGeom>
            <a:solidFill>
              <a:srgbClr val="F68B1F"/>
            </a:solidFill>
            <a:ln w="6332" cap="flat">
              <a:noFill/>
              <a:prstDash val="solid"/>
              <a:miter/>
            </a:ln>
          </p:spPr>
          <p:txBody>
            <a:bodyPr rtlCol="0" anchor="ctr"/>
            <a:lstStyle/>
            <a:p>
              <a:endParaRPr lang="pt-BR"/>
            </a:p>
          </p:txBody>
        </p:sp>
        <p:sp>
          <p:nvSpPr>
            <p:cNvPr id="13" name="Forma Livre: Forma 12">
              <a:extLst>
                <a:ext uri="{FF2B5EF4-FFF2-40B4-BE49-F238E27FC236}">
                  <a16:creationId xmlns:a16="http://schemas.microsoft.com/office/drawing/2014/main" id="{41BEEEA8-B7B2-E92F-CA7B-93D02A3CD587}"/>
                </a:ext>
              </a:extLst>
            </p:cNvPr>
            <p:cNvSpPr/>
            <p:nvPr/>
          </p:nvSpPr>
          <p:spPr>
            <a:xfrm>
              <a:off x="3614001" y="2102761"/>
              <a:ext cx="345609" cy="634997"/>
            </a:xfrm>
            <a:custGeom>
              <a:avLst/>
              <a:gdLst>
                <a:gd name="connsiteX0" fmla="*/ 345609 w 345609"/>
                <a:gd name="connsiteY0" fmla="*/ 0 h 634997"/>
                <a:gd name="connsiteX1" fmla="*/ 345609 w 345609"/>
                <a:gd name="connsiteY1" fmla="*/ 634998 h 634997"/>
                <a:gd name="connsiteX2" fmla="*/ 295675 w 345609"/>
                <a:gd name="connsiteY2" fmla="*/ 613551 h 634997"/>
                <a:gd name="connsiteX3" fmla="*/ 201763 w 345609"/>
                <a:gd name="connsiteY3" fmla="*/ 593242 h 634997"/>
                <a:gd name="connsiteX4" fmla="*/ 28325 w 345609"/>
                <a:gd name="connsiteY4" fmla="*/ 493915 h 634997"/>
                <a:gd name="connsiteX5" fmla="*/ 0 w 345609"/>
                <a:gd name="connsiteY5" fmla="*/ 476833 h 634997"/>
                <a:gd name="connsiteX6" fmla="*/ 14004 w 345609"/>
                <a:gd name="connsiteY6" fmla="*/ 451780 h 634997"/>
                <a:gd name="connsiteX7" fmla="*/ 28135 w 345609"/>
                <a:gd name="connsiteY7" fmla="*/ 418503 h 634997"/>
                <a:gd name="connsiteX8" fmla="*/ 38084 w 345609"/>
                <a:gd name="connsiteY8" fmla="*/ 394778 h 634997"/>
                <a:gd name="connsiteX9" fmla="*/ 88208 w 345609"/>
                <a:gd name="connsiteY9" fmla="*/ 309559 h 634997"/>
                <a:gd name="connsiteX10" fmla="*/ 113429 w 345609"/>
                <a:gd name="connsiteY10" fmla="*/ 284316 h 634997"/>
                <a:gd name="connsiteX11" fmla="*/ 159750 w 345609"/>
                <a:gd name="connsiteY11" fmla="*/ 215799 h 634997"/>
                <a:gd name="connsiteX12" fmla="*/ 227871 w 345609"/>
                <a:gd name="connsiteY12" fmla="*/ 142411 h 634997"/>
                <a:gd name="connsiteX13" fmla="*/ 236299 w 345609"/>
                <a:gd name="connsiteY13" fmla="*/ 135009 h 634997"/>
                <a:gd name="connsiteX14" fmla="*/ 316713 w 345609"/>
                <a:gd name="connsiteY14" fmla="*/ 39604 h 634997"/>
                <a:gd name="connsiteX15" fmla="*/ 345609 w 345609"/>
                <a:gd name="connsiteY15" fmla="*/ 0 h 634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5609" h="634997">
                  <a:moveTo>
                    <a:pt x="345609" y="0"/>
                  </a:moveTo>
                  <a:lnTo>
                    <a:pt x="345609" y="634998"/>
                  </a:lnTo>
                  <a:cubicBezTo>
                    <a:pt x="325268" y="624812"/>
                    <a:pt x="302836" y="608046"/>
                    <a:pt x="295675" y="613551"/>
                  </a:cubicBezTo>
                  <a:cubicBezTo>
                    <a:pt x="253535" y="646069"/>
                    <a:pt x="227555" y="603681"/>
                    <a:pt x="201763" y="593242"/>
                  </a:cubicBezTo>
                  <a:cubicBezTo>
                    <a:pt x="140613" y="568379"/>
                    <a:pt x="85420" y="528585"/>
                    <a:pt x="28325" y="493915"/>
                  </a:cubicBezTo>
                  <a:cubicBezTo>
                    <a:pt x="18947" y="488158"/>
                    <a:pt x="9442" y="482464"/>
                    <a:pt x="0" y="476833"/>
                  </a:cubicBezTo>
                  <a:cubicBezTo>
                    <a:pt x="4753" y="468482"/>
                    <a:pt x="9442" y="460132"/>
                    <a:pt x="14004" y="451780"/>
                  </a:cubicBezTo>
                  <a:cubicBezTo>
                    <a:pt x="19707" y="441215"/>
                    <a:pt x="23509" y="429637"/>
                    <a:pt x="28135" y="418503"/>
                  </a:cubicBezTo>
                  <a:cubicBezTo>
                    <a:pt x="31430" y="410531"/>
                    <a:pt x="33078" y="401421"/>
                    <a:pt x="38084" y="394778"/>
                  </a:cubicBezTo>
                  <a:cubicBezTo>
                    <a:pt x="58045" y="368206"/>
                    <a:pt x="75345" y="340496"/>
                    <a:pt x="88208" y="309559"/>
                  </a:cubicBezTo>
                  <a:cubicBezTo>
                    <a:pt x="92390" y="299437"/>
                    <a:pt x="106521" y="293869"/>
                    <a:pt x="113429" y="284316"/>
                  </a:cubicBezTo>
                  <a:cubicBezTo>
                    <a:pt x="129587" y="261983"/>
                    <a:pt x="142451" y="237057"/>
                    <a:pt x="159750" y="215799"/>
                  </a:cubicBezTo>
                  <a:cubicBezTo>
                    <a:pt x="180726" y="189924"/>
                    <a:pt x="204932" y="166705"/>
                    <a:pt x="227871" y="142411"/>
                  </a:cubicBezTo>
                  <a:cubicBezTo>
                    <a:pt x="230406" y="139691"/>
                    <a:pt x="235032" y="138109"/>
                    <a:pt x="236299" y="135009"/>
                  </a:cubicBezTo>
                  <a:cubicBezTo>
                    <a:pt x="253218" y="94772"/>
                    <a:pt x="291112" y="72313"/>
                    <a:pt x="316713" y="39604"/>
                  </a:cubicBezTo>
                  <a:cubicBezTo>
                    <a:pt x="326788" y="26762"/>
                    <a:pt x="336167" y="13349"/>
                    <a:pt x="345609" y="0"/>
                  </a:cubicBezTo>
                  <a:close/>
                </a:path>
              </a:pathLst>
            </a:custGeom>
            <a:solidFill>
              <a:srgbClr val="32BCAD"/>
            </a:solidFill>
            <a:ln w="6332" cap="flat">
              <a:noFill/>
              <a:prstDash val="solid"/>
              <a:miter/>
            </a:ln>
          </p:spPr>
          <p:txBody>
            <a:bodyPr rtlCol="0" anchor="ctr"/>
            <a:lstStyle/>
            <a:p>
              <a:endParaRPr lang="pt-BR"/>
            </a:p>
          </p:txBody>
        </p:sp>
      </p:grpSp>
      <p:sp>
        <p:nvSpPr>
          <p:cNvPr id="12" name="Picture Placeholder 4">
            <a:extLst>
              <a:ext uri="{FF2B5EF4-FFF2-40B4-BE49-F238E27FC236}">
                <a16:creationId xmlns:a16="http://schemas.microsoft.com/office/drawing/2014/main" id="{19CAEA16-5B4F-6B44-BF40-52E97865AC15}"/>
              </a:ext>
            </a:extLst>
          </p:cNvPr>
          <p:cNvSpPr>
            <a:spLocks noGrp="1"/>
          </p:cNvSpPr>
          <p:nvPr>
            <p:ph type="pic" sz="quarter" idx="12"/>
          </p:nvPr>
        </p:nvSpPr>
        <p:spPr>
          <a:xfrm>
            <a:off x="6376110" y="0"/>
            <a:ext cx="2676131" cy="3403598"/>
          </a:xfrm>
          <a:prstGeom prst="rect">
            <a:avLst/>
          </a:prstGeom>
          <a:pattFill prst="pct10">
            <a:fgClr>
              <a:schemeClr val="accent1"/>
            </a:fgClr>
            <a:bgClr>
              <a:schemeClr val="bg1"/>
            </a:bgClr>
          </a:pattFill>
        </p:spPr>
        <p:txBody>
          <a:bodyPr/>
          <a:lstStyle/>
          <a:p>
            <a:endParaRPr lang="en-US"/>
          </a:p>
        </p:txBody>
      </p:sp>
      <p:pic>
        <p:nvPicPr>
          <p:cNvPr id="14" name="Gráfico 15">
            <a:extLst>
              <a:ext uri="{FF2B5EF4-FFF2-40B4-BE49-F238E27FC236}">
                <a16:creationId xmlns:a16="http://schemas.microsoft.com/office/drawing/2014/main" id="{13DC0723-5A85-0F24-F24A-F65516A1AE5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755019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19CAEA16-5B4F-6B44-BF40-52E97865AC15}"/>
              </a:ext>
            </a:extLst>
          </p:cNvPr>
          <p:cNvSpPr>
            <a:spLocks noGrp="1"/>
          </p:cNvSpPr>
          <p:nvPr>
            <p:ph type="pic" sz="quarter" idx="12"/>
          </p:nvPr>
        </p:nvSpPr>
        <p:spPr>
          <a:xfrm>
            <a:off x="393700" y="-1"/>
            <a:ext cx="3365997" cy="6858001"/>
          </a:xfrm>
          <a:prstGeom prst="rect">
            <a:avLst/>
          </a:prstGeom>
          <a:pattFill prst="pct10">
            <a:fgClr>
              <a:schemeClr val="accent1"/>
            </a:fgClr>
            <a:bgClr>
              <a:schemeClr val="bg1"/>
            </a:bgClr>
          </a:pattFill>
        </p:spPr>
        <p:txBody>
          <a:bodyPr/>
          <a:lstStyle/>
          <a:p>
            <a:endParaRPr lang="en-US"/>
          </a:p>
        </p:txBody>
      </p:sp>
      <p:sp>
        <p:nvSpPr>
          <p:cNvPr id="10" name="Picture Placeholder 9">
            <a:extLst>
              <a:ext uri="{FF2B5EF4-FFF2-40B4-BE49-F238E27FC236}">
                <a16:creationId xmlns:a16="http://schemas.microsoft.com/office/drawing/2014/main" id="{0FFB6F8D-6AC5-AB46-846C-F58F09DEA54F}"/>
              </a:ext>
            </a:extLst>
          </p:cNvPr>
          <p:cNvSpPr>
            <a:spLocks noGrp="1"/>
          </p:cNvSpPr>
          <p:nvPr>
            <p:ph type="pic" sz="quarter" idx="13"/>
          </p:nvPr>
        </p:nvSpPr>
        <p:spPr>
          <a:xfrm>
            <a:off x="2794330" y="3898232"/>
            <a:ext cx="1930734" cy="1930734"/>
          </a:xfrm>
          <a:custGeom>
            <a:avLst/>
            <a:gdLst>
              <a:gd name="connsiteX0" fmla="*/ 606769 w 1213538"/>
              <a:gd name="connsiteY0" fmla="*/ 0 h 1213538"/>
              <a:gd name="connsiteX1" fmla="*/ 1213538 w 1213538"/>
              <a:gd name="connsiteY1" fmla="*/ 606769 h 1213538"/>
              <a:gd name="connsiteX2" fmla="*/ 606769 w 1213538"/>
              <a:gd name="connsiteY2" fmla="*/ 1213538 h 1213538"/>
              <a:gd name="connsiteX3" fmla="*/ 0 w 1213538"/>
              <a:gd name="connsiteY3" fmla="*/ 606769 h 1213538"/>
              <a:gd name="connsiteX4" fmla="*/ 606769 w 1213538"/>
              <a:gd name="connsiteY4" fmla="*/ 0 h 121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538" h="1213538">
                <a:moveTo>
                  <a:pt x="606769" y="0"/>
                </a:moveTo>
                <a:cubicBezTo>
                  <a:pt x="941878" y="0"/>
                  <a:pt x="1213538" y="271660"/>
                  <a:pt x="1213538" y="606769"/>
                </a:cubicBezTo>
                <a:cubicBezTo>
                  <a:pt x="1213538" y="941878"/>
                  <a:pt x="941878" y="1213538"/>
                  <a:pt x="606769" y="1213538"/>
                </a:cubicBezTo>
                <a:cubicBezTo>
                  <a:pt x="271660" y="1213538"/>
                  <a:pt x="0" y="941878"/>
                  <a:pt x="0" y="606769"/>
                </a:cubicBezTo>
                <a:cubicBezTo>
                  <a:pt x="0" y="271660"/>
                  <a:pt x="271660" y="0"/>
                  <a:pt x="606769" y="0"/>
                </a:cubicBezTo>
                <a:close/>
              </a:path>
            </a:pathLst>
          </a:custGeom>
          <a:pattFill prst="pct10">
            <a:fgClr>
              <a:schemeClr val="accent1"/>
            </a:fgClr>
            <a:bgClr>
              <a:schemeClr val="bg1"/>
            </a:bgClr>
          </a:pattFill>
          <a:effectLst/>
        </p:spPr>
        <p:txBody>
          <a:bodyPr wrap="square">
            <a:noAutofit/>
          </a:bodyPr>
          <a:lstStyle/>
          <a:p>
            <a:endParaRPr lang="en-US"/>
          </a:p>
        </p:txBody>
      </p:sp>
      <p:sp>
        <p:nvSpPr>
          <p:cNvPr id="3" name="Rectangle 5">
            <a:extLst>
              <a:ext uri="{FF2B5EF4-FFF2-40B4-BE49-F238E27FC236}">
                <a16:creationId xmlns:a16="http://schemas.microsoft.com/office/drawing/2014/main" id="{329F90DB-6324-8905-C7A4-9D8FCD5D234F}"/>
              </a:ext>
            </a:extLst>
          </p:cNvPr>
          <p:cNvSpPr/>
          <p:nvPr userDrawn="1"/>
        </p:nvSpPr>
        <p:spPr>
          <a:xfrm>
            <a:off x="2" y="0"/>
            <a:ext cx="393698" cy="6858000"/>
          </a:xfrm>
          <a:prstGeom prst="rect">
            <a:avLst/>
          </a:prstGeom>
          <a:solidFill>
            <a:srgbClr val="F7AE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Agrupar 10">
            <a:extLst>
              <a:ext uri="{FF2B5EF4-FFF2-40B4-BE49-F238E27FC236}">
                <a16:creationId xmlns:a16="http://schemas.microsoft.com/office/drawing/2014/main" id="{7AC0FBB4-60A2-90DA-7B03-01D9D5B07DC8}"/>
              </a:ext>
            </a:extLst>
          </p:cNvPr>
          <p:cNvGrpSpPr/>
          <p:nvPr userDrawn="1"/>
        </p:nvGrpSpPr>
        <p:grpSpPr>
          <a:xfrm rot="10800000">
            <a:off x="1783079" y="0"/>
            <a:ext cx="2941985" cy="1039533"/>
            <a:chOff x="6663079" y="5821313"/>
            <a:chExt cx="2941985" cy="1039533"/>
          </a:xfrm>
        </p:grpSpPr>
        <p:sp>
          <p:nvSpPr>
            <p:cNvPr id="7" name="Forma Livre: Forma 6">
              <a:extLst>
                <a:ext uri="{FF2B5EF4-FFF2-40B4-BE49-F238E27FC236}">
                  <a16:creationId xmlns:a16="http://schemas.microsoft.com/office/drawing/2014/main" id="{8BEC2090-22E2-7CD5-C365-13A06494BC37}"/>
                </a:ext>
              </a:extLst>
            </p:cNvPr>
            <p:cNvSpPr/>
            <p:nvPr userDrawn="1"/>
          </p:nvSpPr>
          <p:spPr>
            <a:xfrm>
              <a:off x="6663079" y="6074805"/>
              <a:ext cx="2941985" cy="786041"/>
            </a:xfrm>
            <a:custGeom>
              <a:avLst/>
              <a:gdLst>
                <a:gd name="connsiteX0" fmla="*/ 2941985 w 2941985"/>
                <a:gd name="connsiteY0" fmla="*/ 786041 h 786041"/>
                <a:gd name="connsiteX1" fmla="*/ 0 w 2941985"/>
                <a:gd name="connsiteY1" fmla="*/ 786041 h 786041"/>
                <a:gd name="connsiteX2" fmla="*/ 202904 w 2941985"/>
                <a:gd name="connsiteY2" fmla="*/ 545126 h 786041"/>
                <a:gd name="connsiteX3" fmla="*/ 347954 w 2941985"/>
                <a:gd name="connsiteY3" fmla="*/ 402335 h 786041"/>
                <a:gd name="connsiteX4" fmla="*/ 349094 w 2941985"/>
                <a:gd name="connsiteY4" fmla="*/ 402905 h 786041"/>
                <a:gd name="connsiteX5" fmla="*/ 376152 w 2941985"/>
                <a:gd name="connsiteY5" fmla="*/ 412584 h 786041"/>
                <a:gd name="connsiteX6" fmla="*/ 409801 w 2941985"/>
                <a:gd name="connsiteY6" fmla="*/ 423213 h 786041"/>
                <a:gd name="connsiteX7" fmla="*/ 456693 w 2941985"/>
                <a:gd name="connsiteY7" fmla="*/ 434980 h 786041"/>
                <a:gd name="connsiteX8" fmla="*/ 522913 w 2941985"/>
                <a:gd name="connsiteY8" fmla="*/ 445735 h 786041"/>
                <a:gd name="connsiteX9" fmla="*/ 553646 w 2941985"/>
                <a:gd name="connsiteY9" fmla="*/ 451176 h 786041"/>
                <a:gd name="connsiteX10" fmla="*/ 584000 w 2941985"/>
                <a:gd name="connsiteY10" fmla="*/ 454150 h 786041"/>
                <a:gd name="connsiteX11" fmla="*/ 623731 w 2941985"/>
                <a:gd name="connsiteY11" fmla="*/ 458389 h 786041"/>
                <a:gd name="connsiteX12" fmla="*/ 651233 w 2941985"/>
                <a:gd name="connsiteY12" fmla="*/ 460413 h 786041"/>
                <a:gd name="connsiteX13" fmla="*/ 689633 w 2941985"/>
                <a:gd name="connsiteY13" fmla="*/ 461994 h 786041"/>
                <a:gd name="connsiteX14" fmla="*/ 741975 w 2941985"/>
                <a:gd name="connsiteY14" fmla="*/ 462248 h 786041"/>
                <a:gd name="connsiteX15" fmla="*/ 766182 w 2941985"/>
                <a:gd name="connsiteY15" fmla="*/ 459211 h 786041"/>
                <a:gd name="connsiteX16" fmla="*/ 775180 w 2941985"/>
                <a:gd name="connsiteY16" fmla="*/ 454023 h 786041"/>
                <a:gd name="connsiteX17" fmla="*/ 769097 w 2941985"/>
                <a:gd name="connsiteY17" fmla="*/ 447696 h 786041"/>
                <a:gd name="connsiteX18" fmla="*/ 744257 w 2941985"/>
                <a:gd name="connsiteY18" fmla="*/ 437131 h 786041"/>
                <a:gd name="connsiteX19" fmla="*/ 718466 w 2941985"/>
                <a:gd name="connsiteY19" fmla="*/ 427515 h 786041"/>
                <a:gd name="connsiteX20" fmla="*/ 693626 w 2941985"/>
                <a:gd name="connsiteY20" fmla="*/ 414419 h 786041"/>
                <a:gd name="connsiteX21" fmla="*/ 661562 w 2941985"/>
                <a:gd name="connsiteY21" fmla="*/ 389429 h 786041"/>
                <a:gd name="connsiteX22" fmla="*/ 646671 w 2941985"/>
                <a:gd name="connsiteY22" fmla="*/ 376459 h 786041"/>
                <a:gd name="connsiteX23" fmla="*/ 629497 w 2941985"/>
                <a:gd name="connsiteY23" fmla="*/ 359251 h 786041"/>
                <a:gd name="connsiteX24" fmla="*/ 614669 w 2941985"/>
                <a:gd name="connsiteY24" fmla="*/ 342992 h 786041"/>
                <a:gd name="connsiteX25" fmla="*/ 588625 w 2941985"/>
                <a:gd name="connsiteY25" fmla="*/ 309841 h 786041"/>
                <a:gd name="connsiteX26" fmla="*/ 574685 w 2941985"/>
                <a:gd name="connsiteY26" fmla="*/ 288836 h 786041"/>
                <a:gd name="connsiteX27" fmla="*/ 559856 w 2941985"/>
                <a:gd name="connsiteY27" fmla="*/ 264922 h 786041"/>
                <a:gd name="connsiteX28" fmla="*/ 556941 w 2941985"/>
                <a:gd name="connsiteY28" fmla="*/ 259165 h 786041"/>
                <a:gd name="connsiteX29" fmla="*/ 584063 w 2941985"/>
                <a:gd name="connsiteY29" fmla="*/ 241893 h 786041"/>
                <a:gd name="connsiteX30" fmla="*/ 1150699 w 2941985"/>
                <a:gd name="connsiteY30" fmla="*/ 30459 h 786041"/>
                <a:gd name="connsiteX31" fmla="*/ 1750858 w 2941985"/>
                <a:gd name="connsiteY31" fmla="*/ 50135 h 786041"/>
                <a:gd name="connsiteX32" fmla="*/ 2211543 w 2941985"/>
                <a:gd name="connsiteY32" fmla="*/ 204187 h 786041"/>
                <a:gd name="connsiteX33" fmla="*/ 2657273 w 2941985"/>
                <a:gd name="connsiteY33" fmla="*/ 483252 h 786041"/>
                <a:gd name="connsiteX34" fmla="*/ 2871837 w 2941985"/>
                <a:gd name="connsiteY34" fmla="*/ 682855 h 786041"/>
                <a:gd name="connsiteX35" fmla="*/ 2941985 w 2941985"/>
                <a:gd name="connsiteY35" fmla="*/ 786041 h 786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41985" h="786041">
                  <a:moveTo>
                    <a:pt x="2941985" y="786041"/>
                  </a:moveTo>
                  <a:lnTo>
                    <a:pt x="0" y="786041"/>
                  </a:lnTo>
                  <a:cubicBezTo>
                    <a:pt x="69832" y="707592"/>
                    <a:pt x="138079" y="627561"/>
                    <a:pt x="202904" y="545126"/>
                  </a:cubicBezTo>
                  <a:cubicBezTo>
                    <a:pt x="245805" y="490527"/>
                    <a:pt x="295168" y="444217"/>
                    <a:pt x="347954" y="402335"/>
                  </a:cubicBezTo>
                  <a:cubicBezTo>
                    <a:pt x="348334" y="402525"/>
                    <a:pt x="348714" y="402778"/>
                    <a:pt x="349094" y="402905"/>
                  </a:cubicBezTo>
                  <a:cubicBezTo>
                    <a:pt x="357775" y="406890"/>
                    <a:pt x="367028" y="409547"/>
                    <a:pt x="376152" y="412584"/>
                  </a:cubicBezTo>
                  <a:cubicBezTo>
                    <a:pt x="387305" y="416253"/>
                    <a:pt x="398458" y="420049"/>
                    <a:pt x="409801" y="423213"/>
                  </a:cubicBezTo>
                  <a:cubicBezTo>
                    <a:pt x="425326" y="427452"/>
                    <a:pt x="440851" y="431943"/>
                    <a:pt x="456693" y="434980"/>
                  </a:cubicBezTo>
                  <a:cubicBezTo>
                    <a:pt x="478619" y="439219"/>
                    <a:pt x="500797" y="442129"/>
                    <a:pt x="522913" y="445735"/>
                  </a:cubicBezTo>
                  <a:cubicBezTo>
                    <a:pt x="533178" y="447444"/>
                    <a:pt x="543317" y="449785"/>
                    <a:pt x="553646" y="451176"/>
                  </a:cubicBezTo>
                  <a:cubicBezTo>
                    <a:pt x="563658" y="452568"/>
                    <a:pt x="573861" y="453137"/>
                    <a:pt x="584000" y="454150"/>
                  </a:cubicBezTo>
                  <a:cubicBezTo>
                    <a:pt x="597243" y="455541"/>
                    <a:pt x="610487" y="457123"/>
                    <a:pt x="623731" y="458389"/>
                  </a:cubicBezTo>
                  <a:cubicBezTo>
                    <a:pt x="632856" y="459274"/>
                    <a:pt x="642045" y="459907"/>
                    <a:pt x="651233" y="460413"/>
                  </a:cubicBezTo>
                  <a:cubicBezTo>
                    <a:pt x="664033" y="461109"/>
                    <a:pt x="676834" y="461741"/>
                    <a:pt x="689633" y="461994"/>
                  </a:cubicBezTo>
                  <a:cubicBezTo>
                    <a:pt x="707060" y="462374"/>
                    <a:pt x="724549" y="462627"/>
                    <a:pt x="741975" y="462248"/>
                  </a:cubicBezTo>
                  <a:cubicBezTo>
                    <a:pt x="750087" y="462058"/>
                    <a:pt x="758261" y="460793"/>
                    <a:pt x="766182" y="459211"/>
                  </a:cubicBezTo>
                  <a:cubicBezTo>
                    <a:pt x="769414" y="458578"/>
                    <a:pt x="772202" y="455795"/>
                    <a:pt x="775180" y="454023"/>
                  </a:cubicBezTo>
                  <a:cubicBezTo>
                    <a:pt x="773216" y="451872"/>
                    <a:pt x="771569" y="448899"/>
                    <a:pt x="769097" y="447696"/>
                  </a:cubicBezTo>
                  <a:cubicBezTo>
                    <a:pt x="760986" y="443837"/>
                    <a:pt x="752622" y="440421"/>
                    <a:pt x="744257" y="437131"/>
                  </a:cubicBezTo>
                  <a:cubicBezTo>
                    <a:pt x="735702" y="433778"/>
                    <a:pt x="726830" y="431247"/>
                    <a:pt x="718466" y="427515"/>
                  </a:cubicBezTo>
                  <a:cubicBezTo>
                    <a:pt x="709912" y="423719"/>
                    <a:pt x="701294" y="419670"/>
                    <a:pt x="693626" y="414419"/>
                  </a:cubicBezTo>
                  <a:cubicBezTo>
                    <a:pt x="682473" y="406700"/>
                    <a:pt x="672081" y="397906"/>
                    <a:pt x="661562" y="389429"/>
                  </a:cubicBezTo>
                  <a:cubicBezTo>
                    <a:pt x="656429" y="385316"/>
                    <a:pt x="651487" y="381014"/>
                    <a:pt x="646671" y="376459"/>
                  </a:cubicBezTo>
                  <a:cubicBezTo>
                    <a:pt x="640840" y="370892"/>
                    <a:pt x="635137" y="365071"/>
                    <a:pt x="629497" y="359251"/>
                  </a:cubicBezTo>
                  <a:cubicBezTo>
                    <a:pt x="624428" y="353937"/>
                    <a:pt x="619295" y="348686"/>
                    <a:pt x="614669" y="342992"/>
                  </a:cubicBezTo>
                  <a:cubicBezTo>
                    <a:pt x="605798" y="332110"/>
                    <a:pt x="597053" y="321102"/>
                    <a:pt x="588625" y="309841"/>
                  </a:cubicBezTo>
                  <a:cubicBezTo>
                    <a:pt x="583619" y="303134"/>
                    <a:pt x="579247" y="295922"/>
                    <a:pt x="574685" y="288836"/>
                  </a:cubicBezTo>
                  <a:cubicBezTo>
                    <a:pt x="569615" y="280928"/>
                    <a:pt x="564482" y="273083"/>
                    <a:pt x="559856" y="264922"/>
                  </a:cubicBezTo>
                  <a:cubicBezTo>
                    <a:pt x="558779" y="263024"/>
                    <a:pt x="557892" y="261126"/>
                    <a:pt x="556941" y="259165"/>
                  </a:cubicBezTo>
                  <a:cubicBezTo>
                    <a:pt x="566003" y="253408"/>
                    <a:pt x="575001" y="247650"/>
                    <a:pt x="584063" y="241893"/>
                  </a:cubicBezTo>
                  <a:cubicBezTo>
                    <a:pt x="756424" y="131685"/>
                    <a:pt x="946401" y="53298"/>
                    <a:pt x="1150699" y="30459"/>
                  </a:cubicBezTo>
                  <a:cubicBezTo>
                    <a:pt x="1350625" y="8063"/>
                    <a:pt x="1553909" y="-33819"/>
                    <a:pt x="1750858" y="50135"/>
                  </a:cubicBezTo>
                  <a:cubicBezTo>
                    <a:pt x="1904714" y="100811"/>
                    <a:pt x="2061488" y="144021"/>
                    <a:pt x="2211543" y="204187"/>
                  </a:cubicBezTo>
                  <a:cubicBezTo>
                    <a:pt x="2375475" y="269983"/>
                    <a:pt x="2524454" y="365325"/>
                    <a:pt x="2657273" y="483252"/>
                  </a:cubicBezTo>
                  <a:cubicBezTo>
                    <a:pt x="2730526" y="548226"/>
                    <a:pt x="2816707" y="604722"/>
                    <a:pt x="2871837" y="682855"/>
                  </a:cubicBezTo>
                  <a:cubicBezTo>
                    <a:pt x="2895790" y="716829"/>
                    <a:pt x="2919173" y="751245"/>
                    <a:pt x="2941985" y="786041"/>
                  </a:cubicBezTo>
                  <a:close/>
                </a:path>
              </a:pathLst>
            </a:custGeom>
            <a:solidFill>
              <a:srgbClr val="FFC709"/>
            </a:solidFill>
            <a:ln w="6332" cap="flat">
              <a:no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6B7A0CCF-B565-EB3E-E5D9-3C1DA4808F5D}"/>
                </a:ext>
              </a:extLst>
            </p:cNvPr>
            <p:cNvSpPr/>
            <p:nvPr userDrawn="1"/>
          </p:nvSpPr>
          <p:spPr>
            <a:xfrm>
              <a:off x="6672216" y="5821313"/>
              <a:ext cx="547867" cy="655890"/>
            </a:xfrm>
            <a:custGeom>
              <a:avLst/>
              <a:gdLst>
                <a:gd name="connsiteX0" fmla="*/ 540707 w 547867"/>
                <a:gd name="connsiteY0" fmla="*/ 498233 h 655890"/>
                <a:gd name="connsiteX1" fmla="*/ 536588 w 547867"/>
                <a:gd name="connsiteY1" fmla="*/ 490957 h 655890"/>
                <a:gd name="connsiteX2" fmla="*/ 522900 w 547867"/>
                <a:gd name="connsiteY2" fmla="*/ 467802 h 655890"/>
                <a:gd name="connsiteX3" fmla="*/ 509656 w 547867"/>
                <a:gd name="connsiteY3" fmla="*/ 446671 h 655890"/>
                <a:gd name="connsiteX4" fmla="*/ 491914 w 547867"/>
                <a:gd name="connsiteY4" fmla="*/ 416810 h 655890"/>
                <a:gd name="connsiteX5" fmla="*/ 480824 w 547867"/>
                <a:gd name="connsiteY5" fmla="*/ 398020 h 655890"/>
                <a:gd name="connsiteX6" fmla="*/ 466186 w 547867"/>
                <a:gd name="connsiteY6" fmla="*/ 366324 h 655890"/>
                <a:gd name="connsiteX7" fmla="*/ 454019 w 547867"/>
                <a:gd name="connsiteY7" fmla="*/ 338803 h 655890"/>
                <a:gd name="connsiteX8" fmla="*/ 448379 w 547867"/>
                <a:gd name="connsiteY8" fmla="*/ 323303 h 655890"/>
                <a:gd name="connsiteX9" fmla="*/ 444134 w 547867"/>
                <a:gd name="connsiteY9" fmla="*/ 310523 h 655890"/>
                <a:gd name="connsiteX10" fmla="*/ 435516 w 547867"/>
                <a:gd name="connsiteY10" fmla="*/ 278954 h 655890"/>
                <a:gd name="connsiteX11" fmla="*/ 427088 w 547867"/>
                <a:gd name="connsiteY11" fmla="*/ 259405 h 655890"/>
                <a:gd name="connsiteX12" fmla="*/ 425567 w 547867"/>
                <a:gd name="connsiteY12" fmla="*/ 251180 h 655890"/>
                <a:gd name="connsiteX13" fmla="*/ 421892 w 547867"/>
                <a:gd name="connsiteY13" fmla="*/ 238084 h 655890"/>
                <a:gd name="connsiteX14" fmla="*/ 418153 w 547867"/>
                <a:gd name="connsiteY14" fmla="*/ 227582 h 655890"/>
                <a:gd name="connsiteX15" fmla="*/ 406113 w 547867"/>
                <a:gd name="connsiteY15" fmla="*/ 195823 h 655890"/>
                <a:gd name="connsiteX16" fmla="*/ 393946 w 547867"/>
                <a:gd name="connsiteY16" fmla="*/ 165202 h 655890"/>
                <a:gd name="connsiteX17" fmla="*/ 385835 w 547867"/>
                <a:gd name="connsiteY17" fmla="*/ 144831 h 655890"/>
                <a:gd name="connsiteX18" fmla="*/ 374556 w 547867"/>
                <a:gd name="connsiteY18" fmla="*/ 127243 h 655890"/>
                <a:gd name="connsiteX19" fmla="*/ 366888 w 547867"/>
                <a:gd name="connsiteY19" fmla="*/ 111363 h 655890"/>
                <a:gd name="connsiteX20" fmla="*/ 337993 w 547867"/>
                <a:gd name="connsiteY20" fmla="*/ 78022 h 655890"/>
                <a:gd name="connsiteX21" fmla="*/ 327157 w 547867"/>
                <a:gd name="connsiteY21" fmla="*/ 67647 h 655890"/>
                <a:gd name="connsiteX22" fmla="*/ 287172 w 547867"/>
                <a:gd name="connsiteY22" fmla="*/ 39683 h 655890"/>
                <a:gd name="connsiteX23" fmla="*/ 267147 w 547867"/>
                <a:gd name="connsiteY23" fmla="*/ 25385 h 655890"/>
                <a:gd name="connsiteX24" fmla="*/ 234512 w 547867"/>
                <a:gd name="connsiteY24" fmla="*/ 7860 h 655890"/>
                <a:gd name="connsiteX25" fmla="*/ 221269 w 547867"/>
                <a:gd name="connsiteY25" fmla="*/ 5330 h 655890"/>
                <a:gd name="connsiteX26" fmla="*/ 205427 w 547867"/>
                <a:gd name="connsiteY26" fmla="*/ 2230 h 655890"/>
                <a:gd name="connsiteX27" fmla="*/ 183818 w 547867"/>
                <a:gd name="connsiteY27" fmla="*/ 79 h 655890"/>
                <a:gd name="connsiteX28" fmla="*/ 158154 w 547867"/>
                <a:gd name="connsiteY28" fmla="*/ 4571 h 655890"/>
                <a:gd name="connsiteX29" fmla="*/ 120387 w 547867"/>
                <a:gd name="connsiteY29" fmla="*/ 16022 h 655890"/>
                <a:gd name="connsiteX30" fmla="*/ 119373 w 547867"/>
                <a:gd name="connsiteY30" fmla="*/ 17034 h 655890"/>
                <a:gd name="connsiteX31" fmla="*/ 112910 w 547867"/>
                <a:gd name="connsiteY31" fmla="*/ 23614 h 655890"/>
                <a:gd name="connsiteX32" fmla="*/ 106066 w 547867"/>
                <a:gd name="connsiteY32" fmla="*/ 29371 h 655890"/>
                <a:gd name="connsiteX33" fmla="*/ 104735 w 547867"/>
                <a:gd name="connsiteY33" fmla="*/ 30446 h 655890"/>
                <a:gd name="connsiteX34" fmla="*/ 93709 w 547867"/>
                <a:gd name="connsiteY34" fmla="*/ 35065 h 655890"/>
                <a:gd name="connsiteX35" fmla="*/ 86485 w 547867"/>
                <a:gd name="connsiteY35" fmla="*/ 41391 h 655890"/>
                <a:gd name="connsiteX36" fmla="*/ 77170 w 547867"/>
                <a:gd name="connsiteY36" fmla="*/ 45947 h 655890"/>
                <a:gd name="connsiteX37" fmla="*/ 72861 w 547867"/>
                <a:gd name="connsiteY37" fmla="*/ 52210 h 655890"/>
                <a:gd name="connsiteX38" fmla="*/ 63546 w 547867"/>
                <a:gd name="connsiteY38" fmla="*/ 62205 h 655890"/>
                <a:gd name="connsiteX39" fmla="*/ 59617 w 547867"/>
                <a:gd name="connsiteY39" fmla="*/ 65938 h 655890"/>
                <a:gd name="connsiteX40" fmla="*/ 46056 w 547867"/>
                <a:gd name="connsiteY40" fmla="*/ 82957 h 655890"/>
                <a:gd name="connsiteX41" fmla="*/ 40797 w 547867"/>
                <a:gd name="connsiteY41" fmla="*/ 86816 h 655890"/>
                <a:gd name="connsiteX42" fmla="*/ 33193 w 547867"/>
                <a:gd name="connsiteY42" fmla="*/ 98963 h 655890"/>
                <a:gd name="connsiteX43" fmla="*/ 21913 w 547867"/>
                <a:gd name="connsiteY43" fmla="*/ 123763 h 655890"/>
                <a:gd name="connsiteX44" fmla="*/ 16527 w 547867"/>
                <a:gd name="connsiteY44" fmla="*/ 135910 h 655890"/>
                <a:gd name="connsiteX45" fmla="*/ 11711 w 547867"/>
                <a:gd name="connsiteY45" fmla="*/ 156345 h 655890"/>
                <a:gd name="connsiteX46" fmla="*/ 8479 w 547867"/>
                <a:gd name="connsiteY46" fmla="*/ 168049 h 655890"/>
                <a:gd name="connsiteX47" fmla="*/ 5754 w 547867"/>
                <a:gd name="connsiteY47" fmla="*/ 181588 h 655890"/>
                <a:gd name="connsiteX48" fmla="*/ 2839 w 547867"/>
                <a:gd name="connsiteY48" fmla="*/ 194115 h 655890"/>
                <a:gd name="connsiteX49" fmla="*/ 812 w 547867"/>
                <a:gd name="connsiteY49" fmla="*/ 218029 h 655890"/>
                <a:gd name="connsiteX50" fmla="*/ 51 w 547867"/>
                <a:gd name="connsiteY50" fmla="*/ 228531 h 655890"/>
                <a:gd name="connsiteX51" fmla="*/ 2459 w 547867"/>
                <a:gd name="connsiteY51" fmla="*/ 248460 h 655890"/>
                <a:gd name="connsiteX52" fmla="*/ 3030 w 547867"/>
                <a:gd name="connsiteY52" fmla="*/ 269021 h 655890"/>
                <a:gd name="connsiteX53" fmla="*/ 4677 w 547867"/>
                <a:gd name="connsiteY53" fmla="*/ 276360 h 655890"/>
                <a:gd name="connsiteX54" fmla="*/ 11775 w 547867"/>
                <a:gd name="connsiteY54" fmla="*/ 309132 h 655890"/>
                <a:gd name="connsiteX55" fmla="*/ 14753 w 547867"/>
                <a:gd name="connsiteY55" fmla="*/ 323683 h 655890"/>
                <a:gd name="connsiteX56" fmla="*/ 23371 w 547867"/>
                <a:gd name="connsiteY56" fmla="*/ 351203 h 655890"/>
                <a:gd name="connsiteX57" fmla="*/ 25969 w 547867"/>
                <a:gd name="connsiteY57" fmla="*/ 363793 h 655890"/>
                <a:gd name="connsiteX58" fmla="*/ 35157 w 547867"/>
                <a:gd name="connsiteY58" fmla="*/ 386569 h 655890"/>
                <a:gd name="connsiteX59" fmla="*/ 41494 w 547867"/>
                <a:gd name="connsiteY59" fmla="*/ 403208 h 655890"/>
                <a:gd name="connsiteX60" fmla="*/ 56385 w 547867"/>
                <a:gd name="connsiteY60" fmla="*/ 425794 h 655890"/>
                <a:gd name="connsiteX61" fmla="*/ 65003 w 547867"/>
                <a:gd name="connsiteY61" fmla="*/ 439775 h 655890"/>
                <a:gd name="connsiteX62" fmla="*/ 77803 w 547867"/>
                <a:gd name="connsiteY62" fmla="*/ 457363 h 655890"/>
                <a:gd name="connsiteX63" fmla="*/ 90984 w 547867"/>
                <a:gd name="connsiteY63" fmla="*/ 474572 h 655890"/>
                <a:gd name="connsiteX64" fmla="*/ 103974 w 547867"/>
                <a:gd name="connsiteY64" fmla="*/ 489312 h 655890"/>
                <a:gd name="connsiteX65" fmla="*/ 141679 w 547867"/>
                <a:gd name="connsiteY65" fmla="*/ 530878 h 655890"/>
                <a:gd name="connsiteX66" fmla="*/ 154416 w 547867"/>
                <a:gd name="connsiteY66" fmla="*/ 541633 h 655890"/>
                <a:gd name="connsiteX67" fmla="*/ 199344 w 547867"/>
                <a:gd name="connsiteY67" fmla="*/ 575164 h 655890"/>
                <a:gd name="connsiteX68" fmla="*/ 219684 w 547867"/>
                <a:gd name="connsiteY68" fmla="*/ 589841 h 655890"/>
                <a:gd name="connsiteX69" fmla="*/ 258022 w 547867"/>
                <a:gd name="connsiteY69" fmla="*/ 611921 h 655890"/>
                <a:gd name="connsiteX70" fmla="*/ 272153 w 547867"/>
                <a:gd name="connsiteY70" fmla="*/ 620968 h 655890"/>
                <a:gd name="connsiteX71" fmla="*/ 299338 w 547867"/>
                <a:gd name="connsiteY71" fmla="*/ 636152 h 655890"/>
                <a:gd name="connsiteX72" fmla="*/ 338880 w 547867"/>
                <a:gd name="connsiteY72" fmla="*/ 655891 h 655890"/>
                <a:gd name="connsiteX73" fmla="*/ 547867 w 547867"/>
                <a:gd name="connsiteY73" fmla="*/ 512721 h 655890"/>
                <a:gd name="connsiteX74" fmla="*/ 540770 w 547867"/>
                <a:gd name="connsiteY74" fmla="*/ 498296 h 65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47867" h="655890">
                  <a:moveTo>
                    <a:pt x="540707" y="498233"/>
                  </a:moveTo>
                  <a:cubicBezTo>
                    <a:pt x="539440" y="495765"/>
                    <a:pt x="537982" y="493361"/>
                    <a:pt x="536588" y="490957"/>
                  </a:cubicBezTo>
                  <a:cubicBezTo>
                    <a:pt x="532025" y="483239"/>
                    <a:pt x="527589" y="475457"/>
                    <a:pt x="522900" y="467802"/>
                  </a:cubicBezTo>
                  <a:cubicBezTo>
                    <a:pt x="518592" y="460716"/>
                    <a:pt x="513966" y="453757"/>
                    <a:pt x="509656" y="446671"/>
                  </a:cubicBezTo>
                  <a:cubicBezTo>
                    <a:pt x="503637" y="436738"/>
                    <a:pt x="497807" y="426743"/>
                    <a:pt x="491914" y="416810"/>
                  </a:cubicBezTo>
                  <a:cubicBezTo>
                    <a:pt x="488175" y="410547"/>
                    <a:pt x="483993" y="404536"/>
                    <a:pt x="480824" y="398020"/>
                  </a:cubicBezTo>
                  <a:cubicBezTo>
                    <a:pt x="475691" y="387581"/>
                    <a:pt x="472206" y="376193"/>
                    <a:pt x="466186" y="366324"/>
                  </a:cubicBezTo>
                  <a:cubicBezTo>
                    <a:pt x="460863" y="357530"/>
                    <a:pt x="457884" y="348040"/>
                    <a:pt x="454019" y="338803"/>
                  </a:cubicBezTo>
                  <a:cubicBezTo>
                    <a:pt x="451928" y="333742"/>
                    <a:pt x="450217" y="328491"/>
                    <a:pt x="448379" y="323303"/>
                  </a:cubicBezTo>
                  <a:cubicBezTo>
                    <a:pt x="446922" y="319064"/>
                    <a:pt x="445338" y="314889"/>
                    <a:pt x="444134" y="310523"/>
                  </a:cubicBezTo>
                  <a:cubicBezTo>
                    <a:pt x="441219" y="300021"/>
                    <a:pt x="438874" y="289329"/>
                    <a:pt x="435516" y="278954"/>
                  </a:cubicBezTo>
                  <a:cubicBezTo>
                    <a:pt x="433361" y="272248"/>
                    <a:pt x="429686" y="266048"/>
                    <a:pt x="427088" y="259405"/>
                  </a:cubicBezTo>
                  <a:cubicBezTo>
                    <a:pt x="426074" y="256874"/>
                    <a:pt x="426200" y="253901"/>
                    <a:pt x="425567" y="251180"/>
                  </a:cubicBezTo>
                  <a:cubicBezTo>
                    <a:pt x="424490" y="246752"/>
                    <a:pt x="423222" y="242386"/>
                    <a:pt x="421892" y="238084"/>
                  </a:cubicBezTo>
                  <a:cubicBezTo>
                    <a:pt x="420814" y="234542"/>
                    <a:pt x="419611" y="230999"/>
                    <a:pt x="418153" y="227582"/>
                  </a:cubicBezTo>
                  <a:cubicBezTo>
                    <a:pt x="413717" y="217143"/>
                    <a:pt x="410803" y="205945"/>
                    <a:pt x="406113" y="195823"/>
                  </a:cubicBezTo>
                  <a:cubicBezTo>
                    <a:pt x="401488" y="185764"/>
                    <a:pt x="399523" y="174882"/>
                    <a:pt x="393946" y="165202"/>
                  </a:cubicBezTo>
                  <a:cubicBezTo>
                    <a:pt x="390335" y="158939"/>
                    <a:pt x="389130" y="151347"/>
                    <a:pt x="385835" y="144831"/>
                  </a:cubicBezTo>
                  <a:cubicBezTo>
                    <a:pt x="382730" y="138631"/>
                    <a:pt x="378041" y="133316"/>
                    <a:pt x="374556" y="127243"/>
                  </a:cubicBezTo>
                  <a:cubicBezTo>
                    <a:pt x="371641" y="122182"/>
                    <a:pt x="369930" y="116361"/>
                    <a:pt x="366888" y="111363"/>
                  </a:cubicBezTo>
                  <a:cubicBezTo>
                    <a:pt x="359157" y="98710"/>
                    <a:pt x="351680" y="85804"/>
                    <a:pt x="337993" y="78022"/>
                  </a:cubicBezTo>
                  <a:cubicBezTo>
                    <a:pt x="333747" y="75618"/>
                    <a:pt x="331149" y="70557"/>
                    <a:pt x="327157" y="67647"/>
                  </a:cubicBezTo>
                  <a:cubicBezTo>
                    <a:pt x="313976" y="58093"/>
                    <a:pt x="300479" y="48983"/>
                    <a:pt x="287172" y="39683"/>
                  </a:cubicBezTo>
                  <a:cubicBezTo>
                    <a:pt x="280454" y="34938"/>
                    <a:pt x="274181" y="29497"/>
                    <a:pt x="267147" y="25385"/>
                  </a:cubicBezTo>
                  <a:cubicBezTo>
                    <a:pt x="256502" y="19185"/>
                    <a:pt x="244968" y="14377"/>
                    <a:pt x="234512" y="7860"/>
                  </a:cubicBezTo>
                  <a:cubicBezTo>
                    <a:pt x="229887" y="4950"/>
                    <a:pt x="226085" y="5203"/>
                    <a:pt x="221269" y="5330"/>
                  </a:cubicBezTo>
                  <a:cubicBezTo>
                    <a:pt x="216009" y="5456"/>
                    <a:pt x="210749" y="3052"/>
                    <a:pt x="205427" y="2230"/>
                  </a:cubicBezTo>
                  <a:cubicBezTo>
                    <a:pt x="198266" y="1154"/>
                    <a:pt x="190979" y="-364"/>
                    <a:pt x="183818" y="79"/>
                  </a:cubicBezTo>
                  <a:cubicBezTo>
                    <a:pt x="175200" y="585"/>
                    <a:pt x="166519" y="2356"/>
                    <a:pt x="158154" y="4571"/>
                  </a:cubicBezTo>
                  <a:cubicBezTo>
                    <a:pt x="145417" y="7924"/>
                    <a:pt x="132934" y="12162"/>
                    <a:pt x="120387" y="16022"/>
                  </a:cubicBezTo>
                  <a:cubicBezTo>
                    <a:pt x="120007" y="16148"/>
                    <a:pt x="119690" y="16654"/>
                    <a:pt x="119373" y="17034"/>
                  </a:cubicBezTo>
                  <a:cubicBezTo>
                    <a:pt x="117219" y="19248"/>
                    <a:pt x="115381" y="21779"/>
                    <a:pt x="112910" y="23614"/>
                  </a:cubicBezTo>
                  <a:cubicBezTo>
                    <a:pt x="110502" y="25385"/>
                    <a:pt x="106003" y="24436"/>
                    <a:pt x="106066" y="29371"/>
                  </a:cubicBezTo>
                  <a:cubicBezTo>
                    <a:pt x="106066" y="29751"/>
                    <a:pt x="105242" y="30256"/>
                    <a:pt x="104735" y="30446"/>
                  </a:cubicBezTo>
                  <a:cubicBezTo>
                    <a:pt x="101060" y="31965"/>
                    <a:pt x="97131" y="33103"/>
                    <a:pt x="93709" y="35065"/>
                  </a:cubicBezTo>
                  <a:cubicBezTo>
                    <a:pt x="90984" y="36646"/>
                    <a:pt x="89147" y="39620"/>
                    <a:pt x="86485" y="41391"/>
                  </a:cubicBezTo>
                  <a:cubicBezTo>
                    <a:pt x="83760" y="43226"/>
                    <a:pt x="80592" y="44302"/>
                    <a:pt x="77170" y="45947"/>
                  </a:cubicBezTo>
                  <a:cubicBezTo>
                    <a:pt x="75966" y="47654"/>
                    <a:pt x="74635" y="50122"/>
                    <a:pt x="72861" y="52210"/>
                  </a:cubicBezTo>
                  <a:cubicBezTo>
                    <a:pt x="69882" y="55689"/>
                    <a:pt x="66714" y="58916"/>
                    <a:pt x="63546" y="62205"/>
                  </a:cubicBezTo>
                  <a:cubicBezTo>
                    <a:pt x="62279" y="63534"/>
                    <a:pt x="61138" y="64989"/>
                    <a:pt x="59617" y="65938"/>
                  </a:cubicBezTo>
                  <a:cubicBezTo>
                    <a:pt x="53091" y="70051"/>
                    <a:pt x="49161" y="76124"/>
                    <a:pt x="46056" y="82957"/>
                  </a:cubicBezTo>
                  <a:cubicBezTo>
                    <a:pt x="45359" y="84475"/>
                    <a:pt x="42951" y="85298"/>
                    <a:pt x="40797" y="86816"/>
                  </a:cubicBezTo>
                  <a:cubicBezTo>
                    <a:pt x="38579" y="90422"/>
                    <a:pt x="36108" y="94851"/>
                    <a:pt x="33193" y="98963"/>
                  </a:cubicBezTo>
                  <a:cubicBezTo>
                    <a:pt x="27933" y="106555"/>
                    <a:pt x="23434" y="114337"/>
                    <a:pt x="21913" y="123763"/>
                  </a:cubicBezTo>
                  <a:cubicBezTo>
                    <a:pt x="21216" y="128002"/>
                    <a:pt x="17794" y="131671"/>
                    <a:pt x="16527" y="135910"/>
                  </a:cubicBezTo>
                  <a:cubicBezTo>
                    <a:pt x="14499" y="142616"/>
                    <a:pt x="13359" y="149512"/>
                    <a:pt x="11711" y="156345"/>
                  </a:cubicBezTo>
                  <a:cubicBezTo>
                    <a:pt x="10760" y="160267"/>
                    <a:pt x="9746" y="164190"/>
                    <a:pt x="8479" y="168049"/>
                  </a:cubicBezTo>
                  <a:cubicBezTo>
                    <a:pt x="7022" y="172415"/>
                    <a:pt x="4867" y="176337"/>
                    <a:pt x="5754" y="181588"/>
                  </a:cubicBezTo>
                  <a:cubicBezTo>
                    <a:pt x="6388" y="185511"/>
                    <a:pt x="3346" y="189876"/>
                    <a:pt x="2839" y="194115"/>
                  </a:cubicBezTo>
                  <a:cubicBezTo>
                    <a:pt x="1825" y="202023"/>
                    <a:pt x="1446" y="210058"/>
                    <a:pt x="812" y="218029"/>
                  </a:cubicBezTo>
                  <a:cubicBezTo>
                    <a:pt x="558" y="221509"/>
                    <a:pt x="-202" y="225052"/>
                    <a:pt x="51" y="228531"/>
                  </a:cubicBezTo>
                  <a:cubicBezTo>
                    <a:pt x="558" y="235174"/>
                    <a:pt x="1952" y="241754"/>
                    <a:pt x="2459" y="248460"/>
                  </a:cubicBezTo>
                  <a:cubicBezTo>
                    <a:pt x="2966" y="255292"/>
                    <a:pt x="2713" y="262189"/>
                    <a:pt x="3030" y="269021"/>
                  </a:cubicBezTo>
                  <a:cubicBezTo>
                    <a:pt x="3157" y="271488"/>
                    <a:pt x="3536" y="274209"/>
                    <a:pt x="4677" y="276360"/>
                  </a:cubicBezTo>
                  <a:cubicBezTo>
                    <a:pt x="10190" y="286672"/>
                    <a:pt x="10443" y="297997"/>
                    <a:pt x="11775" y="309132"/>
                  </a:cubicBezTo>
                  <a:cubicBezTo>
                    <a:pt x="12345" y="314067"/>
                    <a:pt x="13359" y="318938"/>
                    <a:pt x="14753" y="323683"/>
                  </a:cubicBezTo>
                  <a:cubicBezTo>
                    <a:pt x="17414" y="332920"/>
                    <a:pt x="20645" y="341967"/>
                    <a:pt x="23371" y="351203"/>
                  </a:cubicBezTo>
                  <a:cubicBezTo>
                    <a:pt x="24575" y="355315"/>
                    <a:pt x="24575" y="359807"/>
                    <a:pt x="25969" y="363793"/>
                  </a:cubicBezTo>
                  <a:cubicBezTo>
                    <a:pt x="28693" y="371511"/>
                    <a:pt x="32115" y="378977"/>
                    <a:pt x="35157" y="386569"/>
                  </a:cubicBezTo>
                  <a:cubicBezTo>
                    <a:pt x="37375" y="392073"/>
                    <a:pt x="39719" y="397577"/>
                    <a:pt x="41494" y="403208"/>
                  </a:cubicBezTo>
                  <a:cubicBezTo>
                    <a:pt x="44346" y="412191"/>
                    <a:pt x="50556" y="418771"/>
                    <a:pt x="56385" y="425794"/>
                  </a:cubicBezTo>
                  <a:cubicBezTo>
                    <a:pt x="59871" y="429969"/>
                    <a:pt x="61898" y="435220"/>
                    <a:pt x="65003" y="439775"/>
                  </a:cubicBezTo>
                  <a:cubicBezTo>
                    <a:pt x="69059" y="445785"/>
                    <a:pt x="73431" y="451543"/>
                    <a:pt x="77803" y="457363"/>
                  </a:cubicBezTo>
                  <a:cubicBezTo>
                    <a:pt x="82113" y="463183"/>
                    <a:pt x="86421" y="469004"/>
                    <a:pt x="90984" y="474572"/>
                  </a:cubicBezTo>
                  <a:cubicBezTo>
                    <a:pt x="95103" y="479633"/>
                    <a:pt x="99602" y="484441"/>
                    <a:pt x="103974" y="489312"/>
                  </a:cubicBezTo>
                  <a:cubicBezTo>
                    <a:pt x="116521" y="503231"/>
                    <a:pt x="128942" y="517213"/>
                    <a:pt x="141679" y="530878"/>
                  </a:cubicBezTo>
                  <a:cubicBezTo>
                    <a:pt x="145417" y="534927"/>
                    <a:pt x="149980" y="538280"/>
                    <a:pt x="154416" y="541633"/>
                  </a:cubicBezTo>
                  <a:cubicBezTo>
                    <a:pt x="169307" y="552894"/>
                    <a:pt x="184389" y="564029"/>
                    <a:pt x="199344" y="575164"/>
                  </a:cubicBezTo>
                  <a:cubicBezTo>
                    <a:pt x="206060" y="580162"/>
                    <a:pt x="212587" y="585476"/>
                    <a:pt x="219684" y="589841"/>
                  </a:cubicBezTo>
                  <a:cubicBezTo>
                    <a:pt x="232231" y="597497"/>
                    <a:pt x="245285" y="604519"/>
                    <a:pt x="258022" y="611921"/>
                  </a:cubicBezTo>
                  <a:cubicBezTo>
                    <a:pt x="262838" y="614705"/>
                    <a:pt x="267274" y="618121"/>
                    <a:pt x="272153" y="620968"/>
                  </a:cubicBezTo>
                  <a:cubicBezTo>
                    <a:pt x="281152" y="626156"/>
                    <a:pt x="290150" y="631344"/>
                    <a:pt x="299338" y="636152"/>
                  </a:cubicBezTo>
                  <a:cubicBezTo>
                    <a:pt x="312392" y="642921"/>
                    <a:pt x="325509" y="649754"/>
                    <a:pt x="338880" y="655891"/>
                  </a:cubicBezTo>
                  <a:cubicBezTo>
                    <a:pt x="405099" y="603380"/>
                    <a:pt x="476642" y="558019"/>
                    <a:pt x="547867" y="512721"/>
                  </a:cubicBezTo>
                  <a:cubicBezTo>
                    <a:pt x="545459" y="507912"/>
                    <a:pt x="543178" y="503104"/>
                    <a:pt x="540770" y="498296"/>
                  </a:cubicBezTo>
                  <a:close/>
                </a:path>
              </a:pathLst>
            </a:custGeom>
            <a:solidFill>
              <a:srgbClr val="12D0FF"/>
            </a:solidFill>
            <a:ln w="6332" cap="flat">
              <a:noFill/>
              <a:prstDash val="solid"/>
              <a:miter/>
            </a:ln>
          </p:spPr>
          <p:txBody>
            <a:bodyPr rtlCol="0" anchor="ctr"/>
            <a:lstStyle/>
            <a:p>
              <a:endParaRPr lang="pt-BR" dirty="0"/>
            </a:p>
          </p:txBody>
        </p:sp>
        <p:sp>
          <p:nvSpPr>
            <p:cNvPr id="9" name="Forma Livre: Forma 8">
              <a:extLst>
                <a:ext uri="{FF2B5EF4-FFF2-40B4-BE49-F238E27FC236}">
                  <a16:creationId xmlns:a16="http://schemas.microsoft.com/office/drawing/2014/main" id="{6D08A427-E80B-7D70-DBB5-614C180B3DE5}"/>
                </a:ext>
              </a:extLst>
            </p:cNvPr>
            <p:cNvSpPr/>
            <p:nvPr userDrawn="1"/>
          </p:nvSpPr>
          <p:spPr>
            <a:xfrm>
              <a:off x="7011096" y="6334096"/>
              <a:ext cx="427162" cy="203164"/>
            </a:xfrm>
            <a:custGeom>
              <a:avLst/>
              <a:gdLst>
                <a:gd name="connsiteX0" fmla="*/ 28135 w 427162"/>
                <a:gd name="connsiteY0" fmla="*/ 153293 h 203164"/>
                <a:gd name="connsiteX1" fmla="*/ 61847 w 427162"/>
                <a:gd name="connsiteY1" fmla="*/ 163921 h 203164"/>
                <a:gd name="connsiteX2" fmla="*/ 108676 w 427162"/>
                <a:gd name="connsiteY2" fmla="*/ 175752 h 203164"/>
                <a:gd name="connsiteX3" fmla="*/ 174895 w 427162"/>
                <a:gd name="connsiteY3" fmla="*/ 186508 h 203164"/>
                <a:gd name="connsiteX4" fmla="*/ 205629 w 427162"/>
                <a:gd name="connsiteY4" fmla="*/ 191948 h 203164"/>
                <a:gd name="connsiteX5" fmla="*/ 235982 w 427162"/>
                <a:gd name="connsiteY5" fmla="*/ 194922 h 203164"/>
                <a:gd name="connsiteX6" fmla="*/ 275714 w 427162"/>
                <a:gd name="connsiteY6" fmla="*/ 199161 h 203164"/>
                <a:gd name="connsiteX7" fmla="*/ 303216 w 427162"/>
                <a:gd name="connsiteY7" fmla="*/ 201185 h 203164"/>
                <a:gd name="connsiteX8" fmla="*/ 341616 w 427162"/>
                <a:gd name="connsiteY8" fmla="*/ 202766 h 203164"/>
                <a:gd name="connsiteX9" fmla="*/ 393958 w 427162"/>
                <a:gd name="connsiteY9" fmla="*/ 203020 h 203164"/>
                <a:gd name="connsiteX10" fmla="*/ 418165 w 427162"/>
                <a:gd name="connsiteY10" fmla="*/ 199983 h 203164"/>
                <a:gd name="connsiteX11" fmla="*/ 427163 w 427162"/>
                <a:gd name="connsiteY11" fmla="*/ 194795 h 203164"/>
                <a:gd name="connsiteX12" fmla="*/ 421080 w 427162"/>
                <a:gd name="connsiteY12" fmla="*/ 188532 h 203164"/>
                <a:gd name="connsiteX13" fmla="*/ 396239 w 427162"/>
                <a:gd name="connsiteY13" fmla="*/ 177966 h 203164"/>
                <a:gd name="connsiteX14" fmla="*/ 370449 w 427162"/>
                <a:gd name="connsiteY14" fmla="*/ 168350 h 203164"/>
                <a:gd name="connsiteX15" fmla="*/ 345608 w 427162"/>
                <a:gd name="connsiteY15" fmla="*/ 155191 h 203164"/>
                <a:gd name="connsiteX16" fmla="*/ 313545 w 427162"/>
                <a:gd name="connsiteY16" fmla="*/ 130264 h 203164"/>
                <a:gd name="connsiteX17" fmla="*/ 298717 w 427162"/>
                <a:gd name="connsiteY17" fmla="*/ 117294 h 203164"/>
                <a:gd name="connsiteX18" fmla="*/ 281544 w 427162"/>
                <a:gd name="connsiteY18" fmla="*/ 100023 h 203164"/>
                <a:gd name="connsiteX19" fmla="*/ 266716 w 427162"/>
                <a:gd name="connsiteY19" fmla="*/ 83827 h 203164"/>
                <a:gd name="connsiteX20" fmla="*/ 240671 w 427162"/>
                <a:gd name="connsiteY20" fmla="*/ 50676 h 203164"/>
                <a:gd name="connsiteX21" fmla="*/ 226730 w 427162"/>
                <a:gd name="connsiteY21" fmla="*/ 29672 h 203164"/>
                <a:gd name="connsiteX22" fmla="*/ 211902 w 427162"/>
                <a:gd name="connsiteY22" fmla="*/ 5694 h 203164"/>
                <a:gd name="connsiteX23" fmla="*/ 208987 w 427162"/>
                <a:gd name="connsiteY23" fmla="*/ 0 h 203164"/>
                <a:gd name="connsiteX24" fmla="*/ 0 w 427162"/>
                <a:gd name="connsiteY24" fmla="*/ 143170 h 203164"/>
                <a:gd name="connsiteX25" fmla="*/ 1140 w 427162"/>
                <a:gd name="connsiteY25" fmla="*/ 143739 h 203164"/>
                <a:gd name="connsiteX26" fmla="*/ 28135 w 427162"/>
                <a:gd name="connsiteY26" fmla="*/ 153356 h 20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7162" h="203164">
                  <a:moveTo>
                    <a:pt x="28135" y="153293"/>
                  </a:moveTo>
                  <a:cubicBezTo>
                    <a:pt x="39288" y="156962"/>
                    <a:pt x="50504" y="160758"/>
                    <a:pt x="61847" y="163921"/>
                  </a:cubicBezTo>
                  <a:cubicBezTo>
                    <a:pt x="77372" y="168224"/>
                    <a:pt x="92897" y="172715"/>
                    <a:pt x="108676" y="175752"/>
                  </a:cubicBezTo>
                  <a:cubicBezTo>
                    <a:pt x="130601" y="179991"/>
                    <a:pt x="152844" y="182901"/>
                    <a:pt x="174895" y="186508"/>
                  </a:cubicBezTo>
                  <a:cubicBezTo>
                    <a:pt x="185161" y="188215"/>
                    <a:pt x="195363" y="190493"/>
                    <a:pt x="205629" y="191948"/>
                  </a:cubicBezTo>
                  <a:cubicBezTo>
                    <a:pt x="215704" y="193340"/>
                    <a:pt x="225844" y="193846"/>
                    <a:pt x="235982" y="194922"/>
                  </a:cubicBezTo>
                  <a:cubicBezTo>
                    <a:pt x="249226" y="196313"/>
                    <a:pt x="262470" y="197895"/>
                    <a:pt x="275714" y="199161"/>
                  </a:cubicBezTo>
                  <a:cubicBezTo>
                    <a:pt x="284902" y="200046"/>
                    <a:pt x="294028" y="200679"/>
                    <a:pt x="303216" y="201185"/>
                  </a:cubicBezTo>
                  <a:cubicBezTo>
                    <a:pt x="316016" y="201881"/>
                    <a:pt x="328817" y="202513"/>
                    <a:pt x="341616" y="202766"/>
                  </a:cubicBezTo>
                  <a:cubicBezTo>
                    <a:pt x="359042" y="203083"/>
                    <a:pt x="376532" y="203336"/>
                    <a:pt x="393958" y="203020"/>
                  </a:cubicBezTo>
                  <a:cubicBezTo>
                    <a:pt x="402070" y="202830"/>
                    <a:pt x="410181" y="201565"/>
                    <a:pt x="418165" y="199983"/>
                  </a:cubicBezTo>
                  <a:cubicBezTo>
                    <a:pt x="421397" y="199350"/>
                    <a:pt x="424185" y="196567"/>
                    <a:pt x="427163" y="194795"/>
                  </a:cubicBezTo>
                  <a:cubicBezTo>
                    <a:pt x="425136" y="192644"/>
                    <a:pt x="423551" y="189671"/>
                    <a:pt x="421080" y="188532"/>
                  </a:cubicBezTo>
                  <a:cubicBezTo>
                    <a:pt x="412969" y="184673"/>
                    <a:pt x="404604" y="181256"/>
                    <a:pt x="396239" y="177966"/>
                  </a:cubicBezTo>
                  <a:cubicBezTo>
                    <a:pt x="387685" y="174614"/>
                    <a:pt x="378813" y="172083"/>
                    <a:pt x="370449" y="168350"/>
                  </a:cubicBezTo>
                  <a:cubicBezTo>
                    <a:pt x="361894" y="164554"/>
                    <a:pt x="353276" y="160505"/>
                    <a:pt x="345608" y="155191"/>
                  </a:cubicBezTo>
                  <a:cubicBezTo>
                    <a:pt x="334456" y="147536"/>
                    <a:pt x="324127" y="138742"/>
                    <a:pt x="313545" y="130264"/>
                  </a:cubicBezTo>
                  <a:cubicBezTo>
                    <a:pt x="308411" y="126152"/>
                    <a:pt x="303469" y="121786"/>
                    <a:pt x="298717" y="117294"/>
                  </a:cubicBezTo>
                  <a:cubicBezTo>
                    <a:pt x="292823" y="111727"/>
                    <a:pt x="287120" y="105907"/>
                    <a:pt x="281544" y="100023"/>
                  </a:cubicBezTo>
                  <a:cubicBezTo>
                    <a:pt x="276475" y="94772"/>
                    <a:pt x="271341" y="89458"/>
                    <a:pt x="266716" y="83827"/>
                  </a:cubicBezTo>
                  <a:cubicBezTo>
                    <a:pt x="257844" y="72945"/>
                    <a:pt x="249099" y="61937"/>
                    <a:pt x="240671" y="50676"/>
                  </a:cubicBezTo>
                  <a:cubicBezTo>
                    <a:pt x="235665" y="43970"/>
                    <a:pt x="231230" y="36757"/>
                    <a:pt x="226730" y="29672"/>
                  </a:cubicBezTo>
                  <a:cubicBezTo>
                    <a:pt x="221661" y="21763"/>
                    <a:pt x="216528" y="13855"/>
                    <a:pt x="211902" y="5694"/>
                  </a:cubicBezTo>
                  <a:cubicBezTo>
                    <a:pt x="210825" y="3859"/>
                    <a:pt x="209938" y="1898"/>
                    <a:pt x="208987" y="0"/>
                  </a:cubicBezTo>
                  <a:cubicBezTo>
                    <a:pt x="137762" y="45298"/>
                    <a:pt x="66219" y="90660"/>
                    <a:pt x="0" y="143170"/>
                  </a:cubicBezTo>
                  <a:cubicBezTo>
                    <a:pt x="380" y="143360"/>
                    <a:pt x="760" y="143550"/>
                    <a:pt x="1140" y="143739"/>
                  </a:cubicBezTo>
                  <a:cubicBezTo>
                    <a:pt x="9822" y="147662"/>
                    <a:pt x="19074" y="150382"/>
                    <a:pt x="28135" y="153356"/>
                  </a:cubicBezTo>
                  <a:close/>
                </a:path>
              </a:pathLst>
            </a:custGeom>
            <a:solidFill>
              <a:srgbClr val="39B54A"/>
            </a:solidFill>
            <a:ln w="6332" cap="flat">
              <a:noFill/>
              <a:prstDash val="solid"/>
              <a:miter/>
            </a:ln>
          </p:spPr>
          <p:txBody>
            <a:bodyPr rtlCol="0" anchor="ctr"/>
            <a:lstStyle/>
            <a:p>
              <a:endParaRPr lang="pt-BR"/>
            </a:p>
          </p:txBody>
        </p:sp>
      </p:grpSp>
      <p:pic>
        <p:nvPicPr>
          <p:cNvPr id="5" name="Gráfico 15">
            <a:extLst>
              <a:ext uri="{FF2B5EF4-FFF2-40B4-BE49-F238E27FC236}">
                <a16:creationId xmlns:a16="http://schemas.microsoft.com/office/drawing/2014/main" id="{4FE4BF46-780F-5581-A383-AFB9FAFA2D5B}"/>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13740756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2" name="Forma Livre: Forma 1">
            <a:extLst>
              <a:ext uri="{FF2B5EF4-FFF2-40B4-BE49-F238E27FC236}">
                <a16:creationId xmlns:a16="http://schemas.microsoft.com/office/drawing/2014/main" id="{D2E7B1F1-969C-3551-D8E0-E9CC2FA538D5}"/>
              </a:ext>
            </a:extLst>
          </p:cNvPr>
          <p:cNvSpPr/>
          <p:nvPr userDrawn="1"/>
        </p:nvSpPr>
        <p:spPr>
          <a:xfrm>
            <a:off x="0" y="5258064"/>
            <a:ext cx="1423980" cy="1599936"/>
          </a:xfrm>
          <a:custGeom>
            <a:avLst/>
            <a:gdLst>
              <a:gd name="connsiteX0" fmla="*/ 1317112 w 1423980"/>
              <a:gd name="connsiteY0" fmla="*/ 1121664 h 1599936"/>
              <a:gd name="connsiteX1" fmla="*/ 1274440 w 1423980"/>
              <a:gd name="connsiteY1" fmla="*/ 952180 h 1599936"/>
              <a:gd name="connsiteX2" fmla="*/ 1145070 w 1423980"/>
              <a:gd name="connsiteY2" fmla="*/ 771182 h 1599936"/>
              <a:gd name="connsiteX3" fmla="*/ 920195 w 1423980"/>
              <a:gd name="connsiteY3" fmla="*/ 507699 h 1599936"/>
              <a:gd name="connsiteX4" fmla="*/ 779761 w 1423980"/>
              <a:gd name="connsiteY4" fmla="*/ 368093 h 1599936"/>
              <a:gd name="connsiteX5" fmla="*/ 523804 w 1423980"/>
              <a:gd name="connsiteY5" fmla="*/ 213812 h 1599936"/>
              <a:gd name="connsiteX6" fmla="*/ 162711 w 1423980"/>
              <a:gd name="connsiteY6" fmla="*/ 48542 h 1599936"/>
              <a:gd name="connsiteX7" fmla="*/ 0 w 1423980"/>
              <a:gd name="connsiteY7" fmla="*/ 0 h 1599936"/>
              <a:gd name="connsiteX8" fmla="*/ 0 w 1423980"/>
              <a:gd name="connsiteY8" fmla="*/ 1599937 h 1599936"/>
              <a:gd name="connsiteX9" fmla="*/ 1423981 w 1423980"/>
              <a:gd name="connsiteY9" fmla="*/ 1599937 h 1599936"/>
              <a:gd name="connsiteX10" fmla="*/ 1415025 w 1423980"/>
              <a:gd name="connsiteY10" fmla="*/ 1507443 h 1599936"/>
              <a:gd name="connsiteX11" fmla="*/ 1317112 w 1423980"/>
              <a:gd name="connsiteY11" fmla="*/ 1121664 h 159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980" h="1599936">
                <a:moveTo>
                  <a:pt x="1317112" y="1121664"/>
                </a:moveTo>
                <a:cubicBezTo>
                  <a:pt x="1302663" y="1065069"/>
                  <a:pt x="1299953" y="1002980"/>
                  <a:pt x="1274440" y="952180"/>
                </a:cubicBezTo>
                <a:cubicBezTo>
                  <a:pt x="1241251" y="886253"/>
                  <a:pt x="1200987" y="816262"/>
                  <a:pt x="1145070" y="771182"/>
                </a:cubicBezTo>
                <a:cubicBezTo>
                  <a:pt x="1052501" y="696450"/>
                  <a:pt x="1022171" y="574229"/>
                  <a:pt x="920195" y="507699"/>
                </a:cubicBezTo>
                <a:cubicBezTo>
                  <a:pt x="866084" y="472403"/>
                  <a:pt x="831088" y="409110"/>
                  <a:pt x="779761" y="368093"/>
                </a:cubicBezTo>
                <a:cubicBezTo>
                  <a:pt x="701868" y="305854"/>
                  <a:pt x="619685" y="250839"/>
                  <a:pt x="523804" y="213812"/>
                </a:cubicBezTo>
                <a:cubicBezTo>
                  <a:pt x="400530" y="166173"/>
                  <a:pt x="287039" y="92419"/>
                  <a:pt x="162711" y="48542"/>
                </a:cubicBezTo>
                <a:cubicBezTo>
                  <a:pt x="109427" y="29728"/>
                  <a:pt x="55165" y="13246"/>
                  <a:pt x="0" y="0"/>
                </a:cubicBezTo>
                <a:lnTo>
                  <a:pt x="0" y="1599937"/>
                </a:lnTo>
                <a:lnTo>
                  <a:pt x="1423981" y="1599937"/>
                </a:lnTo>
                <a:cubicBezTo>
                  <a:pt x="1423153" y="1568704"/>
                  <a:pt x="1420744" y="1537697"/>
                  <a:pt x="1415025" y="1507443"/>
                </a:cubicBezTo>
                <a:cubicBezTo>
                  <a:pt x="1390264" y="1377320"/>
                  <a:pt x="1350001" y="1250283"/>
                  <a:pt x="1317112" y="1121664"/>
                </a:cubicBezTo>
                <a:close/>
              </a:path>
            </a:pathLst>
          </a:custGeom>
          <a:solidFill>
            <a:srgbClr val="FAB07F"/>
          </a:solidFill>
          <a:ln w="0" cap="flat">
            <a:noFill/>
            <a:prstDash val="solid"/>
            <a:miter/>
          </a:ln>
        </p:spPr>
        <p:txBody>
          <a:bodyPr rtlCol="0" anchor="ctr"/>
          <a:lstStyle/>
          <a:p>
            <a:endParaRPr lang="pt-BR"/>
          </a:p>
        </p:txBody>
      </p:sp>
      <p:sp>
        <p:nvSpPr>
          <p:cNvPr id="3" name="Forma Livre: Forma 2">
            <a:extLst>
              <a:ext uri="{FF2B5EF4-FFF2-40B4-BE49-F238E27FC236}">
                <a16:creationId xmlns:a16="http://schemas.microsoft.com/office/drawing/2014/main" id="{FF45D959-5351-E311-9C36-57E001EF651A}"/>
              </a:ext>
            </a:extLst>
          </p:cNvPr>
          <p:cNvSpPr/>
          <p:nvPr userDrawn="1"/>
        </p:nvSpPr>
        <p:spPr>
          <a:xfrm>
            <a:off x="0" y="0"/>
            <a:ext cx="6265032" cy="601639"/>
          </a:xfrm>
          <a:custGeom>
            <a:avLst/>
            <a:gdLst>
              <a:gd name="connsiteX0" fmla="*/ 0 w 6265032"/>
              <a:gd name="connsiteY0" fmla="*/ 496561 h 601639"/>
              <a:gd name="connsiteX1" fmla="*/ 161506 w 6265032"/>
              <a:gd name="connsiteY1" fmla="*/ 536298 h 601639"/>
              <a:gd name="connsiteX2" fmla="*/ 262128 w 6265032"/>
              <a:gd name="connsiteY2" fmla="*/ 569938 h 601639"/>
              <a:gd name="connsiteX3" fmla="*/ 550296 w 6265032"/>
              <a:gd name="connsiteY3" fmla="*/ 585367 h 601639"/>
              <a:gd name="connsiteX4" fmla="*/ 703825 w 6265032"/>
              <a:gd name="connsiteY4" fmla="*/ 591387 h 601639"/>
              <a:gd name="connsiteX5" fmla="*/ 990261 w 6265032"/>
              <a:gd name="connsiteY5" fmla="*/ 579572 h 601639"/>
              <a:gd name="connsiteX6" fmla="*/ 2035537 w 6265032"/>
              <a:gd name="connsiteY6" fmla="*/ 588979 h 601639"/>
              <a:gd name="connsiteX7" fmla="*/ 3008489 w 6265032"/>
              <a:gd name="connsiteY7" fmla="*/ 601623 h 601639"/>
              <a:gd name="connsiteX8" fmla="*/ 3077653 w 6265032"/>
              <a:gd name="connsiteY8" fmla="*/ 595677 h 601639"/>
              <a:gd name="connsiteX9" fmla="*/ 3759953 w 6265032"/>
              <a:gd name="connsiteY9" fmla="*/ 519364 h 601639"/>
              <a:gd name="connsiteX10" fmla="*/ 4042175 w 6265032"/>
              <a:gd name="connsiteY10" fmla="*/ 477144 h 601639"/>
              <a:gd name="connsiteX11" fmla="*/ 4133991 w 6265032"/>
              <a:gd name="connsiteY11" fmla="*/ 440041 h 601639"/>
              <a:gd name="connsiteX12" fmla="*/ 4656592 w 6265032"/>
              <a:gd name="connsiteY12" fmla="*/ 383747 h 601639"/>
              <a:gd name="connsiteX13" fmla="*/ 5196577 w 6265032"/>
              <a:gd name="connsiteY13" fmla="*/ 276126 h 601639"/>
              <a:gd name="connsiteX14" fmla="*/ 5382167 w 6265032"/>
              <a:gd name="connsiteY14" fmla="*/ 219004 h 601639"/>
              <a:gd name="connsiteX15" fmla="*/ 5675301 w 6265032"/>
              <a:gd name="connsiteY15" fmla="*/ 192890 h 601639"/>
              <a:gd name="connsiteX16" fmla="*/ 5983789 w 6265032"/>
              <a:gd name="connsiteY16" fmla="*/ 82860 h 601639"/>
              <a:gd name="connsiteX17" fmla="*/ 6265033 w 6265032"/>
              <a:gd name="connsiteY17" fmla="*/ 0 h 601639"/>
              <a:gd name="connsiteX18" fmla="*/ 0 w 6265032"/>
              <a:gd name="connsiteY18" fmla="*/ 0 h 601639"/>
              <a:gd name="connsiteX19" fmla="*/ 0 w 6265032"/>
              <a:gd name="connsiteY19" fmla="*/ 496561 h 60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65032" h="601639">
                <a:moveTo>
                  <a:pt x="0" y="496561"/>
                </a:moveTo>
                <a:cubicBezTo>
                  <a:pt x="53886" y="509656"/>
                  <a:pt x="107696" y="522901"/>
                  <a:pt x="161506" y="536298"/>
                </a:cubicBezTo>
                <a:cubicBezTo>
                  <a:pt x="195749" y="544802"/>
                  <a:pt x="227885" y="566778"/>
                  <a:pt x="262128" y="569938"/>
                </a:cubicBezTo>
                <a:cubicBezTo>
                  <a:pt x="357858" y="578669"/>
                  <a:pt x="454190" y="580776"/>
                  <a:pt x="550296" y="585367"/>
                </a:cubicBezTo>
                <a:cubicBezTo>
                  <a:pt x="601472" y="587775"/>
                  <a:pt x="652724" y="592591"/>
                  <a:pt x="703825" y="591387"/>
                </a:cubicBezTo>
                <a:cubicBezTo>
                  <a:pt x="799329" y="589130"/>
                  <a:pt x="894833" y="579120"/>
                  <a:pt x="990261" y="579572"/>
                </a:cubicBezTo>
                <a:cubicBezTo>
                  <a:pt x="1338712" y="581002"/>
                  <a:pt x="1687087" y="584990"/>
                  <a:pt x="2035537" y="588979"/>
                </a:cubicBezTo>
                <a:cubicBezTo>
                  <a:pt x="2359830" y="592667"/>
                  <a:pt x="2684197" y="597709"/>
                  <a:pt x="3008489" y="601623"/>
                </a:cubicBezTo>
                <a:cubicBezTo>
                  <a:pt x="3031519" y="601924"/>
                  <a:pt x="3054623" y="598236"/>
                  <a:pt x="3077653" y="595677"/>
                </a:cubicBezTo>
                <a:cubicBezTo>
                  <a:pt x="3305086" y="570541"/>
                  <a:pt x="3532670" y="546081"/>
                  <a:pt x="3759953" y="519364"/>
                </a:cubicBezTo>
                <a:cubicBezTo>
                  <a:pt x="3854404" y="508301"/>
                  <a:pt x="3948628" y="494228"/>
                  <a:pt x="4042175" y="477144"/>
                </a:cubicBezTo>
                <a:cubicBezTo>
                  <a:pt x="4074010" y="471274"/>
                  <a:pt x="4102383" y="443729"/>
                  <a:pt x="4133991" y="440041"/>
                </a:cubicBezTo>
                <a:cubicBezTo>
                  <a:pt x="4308066" y="419570"/>
                  <a:pt x="4483646" y="410238"/>
                  <a:pt x="4656592" y="383747"/>
                </a:cubicBezTo>
                <a:cubicBezTo>
                  <a:pt x="4837892" y="356052"/>
                  <a:pt x="5017234" y="315186"/>
                  <a:pt x="5196577" y="276126"/>
                </a:cubicBezTo>
                <a:cubicBezTo>
                  <a:pt x="5259645" y="262354"/>
                  <a:pt x="5318874" y="228487"/>
                  <a:pt x="5382167" y="219004"/>
                </a:cubicBezTo>
                <a:cubicBezTo>
                  <a:pt x="5479101" y="204479"/>
                  <a:pt x="5580701" y="214790"/>
                  <a:pt x="5675301" y="192890"/>
                </a:cubicBezTo>
                <a:cubicBezTo>
                  <a:pt x="5780890" y="168506"/>
                  <a:pt x="5879856" y="116351"/>
                  <a:pt x="5983789" y="82860"/>
                </a:cubicBezTo>
                <a:cubicBezTo>
                  <a:pt x="6076810" y="52907"/>
                  <a:pt x="6171109" y="27018"/>
                  <a:pt x="6265033" y="0"/>
                </a:cubicBezTo>
                <a:lnTo>
                  <a:pt x="0" y="0"/>
                </a:lnTo>
                <a:lnTo>
                  <a:pt x="0" y="496561"/>
                </a:lnTo>
                <a:close/>
              </a:path>
            </a:pathLst>
          </a:custGeom>
          <a:solidFill>
            <a:srgbClr val="12D0FF"/>
          </a:solidFill>
          <a:ln w="0" cap="flat">
            <a:noFill/>
            <a:prstDash val="solid"/>
            <a:miter/>
          </a:ln>
        </p:spPr>
        <p:txBody>
          <a:bodyPr rtlCol="0" anchor="ctr"/>
          <a:lstStyle/>
          <a:p>
            <a:endParaRPr lang="pt-BR" dirty="0"/>
          </a:p>
        </p:txBody>
      </p:sp>
      <p:grpSp>
        <p:nvGrpSpPr>
          <p:cNvPr id="4" name="Agrupar 3">
            <a:extLst>
              <a:ext uri="{FF2B5EF4-FFF2-40B4-BE49-F238E27FC236}">
                <a16:creationId xmlns:a16="http://schemas.microsoft.com/office/drawing/2014/main" id="{032507A8-608A-6102-5DA0-B8A3AE8EACFD}"/>
              </a:ext>
            </a:extLst>
          </p:cNvPr>
          <p:cNvGrpSpPr/>
          <p:nvPr userDrawn="1"/>
        </p:nvGrpSpPr>
        <p:grpSpPr>
          <a:xfrm>
            <a:off x="7772400" y="4338511"/>
            <a:ext cx="4419599" cy="2519489"/>
            <a:chOff x="8316900" y="4648915"/>
            <a:chExt cx="3875099" cy="2209085"/>
          </a:xfrm>
        </p:grpSpPr>
        <p:sp>
          <p:nvSpPr>
            <p:cNvPr id="5" name="Forma Livre: Forma 4">
              <a:extLst>
                <a:ext uri="{FF2B5EF4-FFF2-40B4-BE49-F238E27FC236}">
                  <a16:creationId xmlns:a16="http://schemas.microsoft.com/office/drawing/2014/main" id="{2B1DF568-0AAA-158E-CBD2-5EC795141CBD}"/>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5F6B0C3D-BC3F-F818-E473-44971E647CD9}"/>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8" name="Forma Livre: Forma 7">
              <a:extLst>
                <a:ext uri="{FF2B5EF4-FFF2-40B4-BE49-F238E27FC236}">
                  <a16:creationId xmlns:a16="http://schemas.microsoft.com/office/drawing/2014/main" id="{790080D2-12A7-482F-EB97-41942009B107}"/>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sp>
        <p:nvSpPr>
          <p:cNvPr id="12" name="Picture Placeholder 4">
            <a:extLst>
              <a:ext uri="{FF2B5EF4-FFF2-40B4-BE49-F238E27FC236}">
                <a16:creationId xmlns:a16="http://schemas.microsoft.com/office/drawing/2014/main" id="{19CAEA16-5B4F-6B44-BF40-52E97865AC15}"/>
              </a:ext>
            </a:extLst>
          </p:cNvPr>
          <p:cNvSpPr>
            <a:spLocks noGrp="1"/>
          </p:cNvSpPr>
          <p:nvPr>
            <p:ph type="pic" sz="quarter" idx="12"/>
          </p:nvPr>
        </p:nvSpPr>
        <p:spPr>
          <a:xfrm>
            <a:off x="6347092" y="247119"/>
            <a:ext cx="2723253" cy="2558323"/>
          </a:xfrm>
          <a:prstGeom prst="rect">
            <a:avLst/>
          </a:prstGeom>
          <a:pattFill prst="pct10">
            <a:fgClr>
              <a:schemeClr val="accent1"/>
            </a:fgClr>
            <a:bgClr>
              <a:schemeClr val="bg1"/>
            </a:bgClr>
          </a:pattFill>
        </p:spPr>
        <p:txBody>
          <a:bodyPr/>
          <a:lstStyle/>
          <a:p>
            <a:endParaRPr lang="en-US"/>
          </a:p>
        </p:txBody>
      </p:sp>
      <p:sp>
        <p:nvSpPr>
          <p:cNvPr id="9" name="Picture Placeholder 4">
            <a:extLst>
              <a:ext uri="{FF2B5EF4-FFF2-40B4-BE49-F238E27FC236}">
                <a16:creationId xmlns:a16="http://schemas.microsoft.com/office/drawing/2014/main" id="{84C62691-014B-5746-837B-359D4502E96A}"/>
              </a:ext>
            </a:extLst>
          </p:cNvPr>
          <p:cNvSpPr>
            <a:spLocks noGrp="1"/>
          </p:cNvSpPr>
          <p:nvPr>
            <p:ph type="pic" sz="quarter" idx="13"/>
          </p:nvPr>
        </p:nvSpPr>
        <p:spPr>
          <a:xfrm>
            <a:off x="6347092" y="3015238"/>
            <a:ext cx="2723253" cy="2558323"/>
          </a:xfrm>
          <a:prstGeom prst="rect">
            <a:avLst/>
          </a:prstGeom>
          <a:pattFill prst="pct10">
            <a:fgClr>
              <a:schemeClr val="accent1"/>
            </a:fgClr>
            <a:bgClr>
              <a:schemeClr val="bg1"/>
            </a:bgClr>
          </a:pattFill>
        </p:spPr>
        <p:txBody>
          <a:bodyPr/>
          <a:lstStyle/>
          <a:p>
            <a:endParaRPr lang="en-US"/>
          </a:p>
        </p:txBody>
      </p:sp>
      <p:sp>
        <p:nvSpPr>
          <p:cNvPr id="13" name="Picture Placeholder 4">
            <a:extLst>
              <a:ext uri="{FF2B5EF4-FFF2-40B4-BE49-F238E27FC236}">
                <a16:creationId xmlns:a16="http://schemas.microsoft.com/office/drawing/2014/main" id="{7D03BDC2-7221-CA58-6BFE-6B70783DCF4D}"/>
              </a:ext>
            </a:extLst>
          </p:cNvPr>
          <p:cNvSpPr>
            <a:spLocks noGrp="1"/>
          </p:cNvSpPr>
          <p:nvPr>
            <p:ph type="pic" sz="quarter" idx="14"/>
          </p:nvPr>
        </p:nvSpPr>
        <p:spPr>
          <a:xfrm>
            <a:off x="9222987" y="247119"/>
            <a:ext cx="2723253" cy="2558323"/>
          </a:xfrm>
          <a:prstGeom prst="rect">
            <a:avLst/>
          </a:prstGeom>
          <a:pattFill prst="pct10">
            <a:fgClr>
              <a:schemeClr val="accent1"/>
            </a:fgClr>
            <a:bgClr>
              <a:schemeClr val="bg1"/>
            </a:bgClr>
          </a:pattFill>
        </p:spPr>
        <p:txBody>
          <a:bodyPr/>
          <a:lstStyle/>
          <a:p>
            <a:endParaRPr lang="en-US"/>
          </a:p>
        </p:txBody>
      </p:sp>
      <p:sp>
        <p:nvSpPr>
          <p:cNvPr id="14" name="Picture Placeholder 4">
            <a:extLst>
              <a:ext uri="{FF2B5EF4-FFF2-40B4-BE49-F238E27FC236}">
                <a16:creationId xmlns:a16="http://schemas.microsoft.com/office/drawing/2014/main" id="{D5940486-9BB9-2907-B2E8-E544EB61ED0D}"/>
              </a:ext>
            </a:extLst>
          </p:cNvPr>
          <p:cNvSpPr>
            <a:spLocks noGrp="1"/>
          </p:cNvSpPr>
          <p:nvPr>
            <p:ph type="pic" sz="quarter" idx="15"/>
          </p:nvPr>
        </p:nvSpPr>
        <p:spPr>
          <a:xfrm>
            <a:off x="9222987" y="3015238"/>
            <a:ext cx="2723253" cy="2558323"/>
          </a:xfrm>
          <a:prstGeom prst="rect">
            <a:avLst/>
          </a:prstGeom>
          <a:pattFill prst="pct10">
            <a:fgClr>
              <a:schemeClr val="accent1"/>
            </a:fgClr>
            <a:bgClr>
              <a:schemeClr val="bg1"/>
            </a:bgClr>
          </a:pattFill>
        </p:spPr>
        <p:txBody>
          <a:bodyPr/>
          <a:lstStyle/>
          <a:p>
            <a:endParaRPr lang="en-US"/>
          </a:p>
        </p:txBody>
      </p:sp>
      <p:pic>
        <p:nvPicPr>
          <p:cNvPr id="11" name="Gráfico 15">
            <a:extLst>
              <a:ext uri="{FF2B5EF4-FFF2-40B4-BE49-F238E27FC236}">
                <a16:creationId xmlns:a16="http://schemas.microsoft.com/office/drawing/2014/main" id="{03D437C0-B342-84A5-70C1-2642754F002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8194764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A786A032-55E2-4EB5-5771-5CC241C1B4A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832" t="-2949" r="-4066" b="34800"/>
          <a:stretch/>
        </p:blipFill>
        <p:spPr>
          <a:xfrm rot="10800000">
            <a:off x="10587789" y="-1"/>
            <a:ext cx="1604210" cy="5498395"/>
          </a:xfrm>
          <a:prstGeom prst="rect">
            <a:avLst/>
          </a:prstGeom>
        </p:spPr>
      </p:pic>
      <p:sp>
        <p:nvSpPr>
          <p:cNvPr id="11" name="Picture Placeholder 4">
            <a:extLst>
              <a:ext uri="{FF2B5EF4-FFF2-40B4-BE49-F238E27FC236}">
                <a16:creationId xmlns:a16="http://schemas.microsoft.com/office/drawing/2014/main" id="{1411C4B3-7553-9C49-966C-781E229BF454}"/>
              </a:ext>
            </a:extLst>
          </p:cNvPr>
          <p:cNvSpPr>
            <a:spLocks noGrp="1"/>
          </p:cNvSpPr>
          <p:nvPr>
            <p:ph type="pic" sz="quarter" idx="14"/>
          </p:nvPr>
        </p:nvSpPr>
        <p:spPr>
          <a:xfrm>
            <a:off x="8176134" y="4478694"/>
            <a:ext cx="3606805" cy="2379306"/>
          </a:xfrm>
          <a:prstGeom prst="rect">
            <a:avLst/>
          </a:prstGeom>
          <a:pattFill prst="pct10">
            <a:fgClr>
              <a:schemeClr val="accent1"/>
            </a:fgClr>
            <a:bgClr>
              <a:schemeClr val="bg1"/>
            </a:bgClr>
          </a:pattFill>
        </p:spPr>
        <p:txBody>
          <a:bodyPr/>
          <a:lstStyle/>
          <a:p>
            <a:endParaRPr lang="en-US"/>
          </a:p>
        </p:txBody>
      </p:sp>
      <p:sp>
        <p:nvSpPr>
          <p:cNvPr id="13" name="Picture Placeholder 4">
            <a:extLst>
              <a:ext uri="{FF2B5EF4-FFF2-40B4-BE49-F238E27FC236}">
                <a16:creationId xmlns:a16="http://schemas.microsoft.com/office/drawing/2014/main" id="{D2B55457-31A1-EC45-9072-D2AED9B4CE10}"/>
              </a:ext>
            </a:extLst>
          </p:cNvPr>
          <p:cNvSpPr>
            <a:spLocks noGrp="1"/>
          </p:cNvSpPr>
          <p:nvPr>
            <p:ph type="pic" sz="quarter" idx="15"/>
          </p:nvPr>
        </p:nvSpPr>
        <p:spPr>
          <a:xfrm>
            <a:off x="4298610" y="4478694"/>
            <a:ext cx="3606805" cy="2379306"/>
          </a:xfrm>
          <a:prstGeom prst="rect">
            <a:avLst/>
          </a:prstGeom>
          <a:pattFill prst="pct10">
            <a:fgClr>
              <a:schemeClr val="accent1"/>
            </a:fgClr>
            <a:bgClr>
              <a:schemeClr val="bg1"/>
            </a:bgClr>
          </a:pattFill>
        </p:spPr>
        <p:txBody>
          <a:bodyPr/>
          <a:lstStyle/>
          <a:p>
            <a:endParaRPr lang="en-US"/>
          </a:p>
        </p:txBody>
      </p:sp>
      <p:sp>
        <p:nvSpPr>
          <p:cNvPr id="14" name="Picture Placeholder 4">
            <a:extLst>
              <a:ext uri="{FF2B5EF4-FFF2-40B4-BE49-F238E27FC236}">
                <a16:creationId xmlns:a16="http://schemas.microsoft.com/office/drawing/2014/main" id="{5EC784E3-9FC2-BA4C-A364-28E2F0584DB1}"/>
              </a:ext>
            </a:extLst>
          </p:cNvPr>
          <p:cNvSpPr>
            <a:spLocks noGrp="1"/>
          </p:cNvSpPr>
          <p:nvPr>
            <p:ph type="pic" sz="quarter" idx="16"/>
          </p:nvPr>
        </p:nvSpPr>
        <p:spPr>
          <a:xfrm>
            <a:off x="421086" y="4478694"/>
            <a:ext cx="3606805" cy="2379306"/>
          </a:xfrm>
          <a:prstGeom prst="rect">
            <a:avLst/>
          </a:prstGeom>
          <a:pattFill prst="pct10">
            <a:fgClr>
              <a:schemeClr val="accent1"/>
            </a:fgClr>
            <a:bgClr>
              <a:schemeClr val="bg1"/>
            </a:bgClr>
          </a:pattFill>
        </p:spPr>
        <p:txBody>
          <a:bodyPr/>
          <a:lstStyle/>
          <a:p>
            <a:endParaRPr lang="en-US"/>
          </a:p>
        </p:txBody>
      </p:sp>
      <p:pic>
        <p:nvPicPr>
          <p:cNvPr id="4" name="Picture 188">
            <a:extLst>
              <a:ext uri="{FF2B5EF4-FFF2-40B4-BE49-F238E27FC236}">
                <a16:creationId xmlns:a16="http://schemas.microsoft.com/office/drawing/2014/main" id="{16D681C9-2E4B-FC54-BB89-6748653A8606}"/>
              </a:ext>
            </a:extLst>
          </p:cNvPr>
          <p:cNvPicPr>
            <a:picLocks noChangeAspect="1"/>
          </p:cNvPicPr>
          <p:nvPr userDrawn="1"/>
        </p:nvPicPr>
        <p:blipFill rotWithShape="1">
          <a:blip r:embed="rId4"/>
          <a:srcRect l="2422" t="36112" r="82641" b="19361"/>
          <a:stretch/>
        </p:blipFill>
        <p:spPr>
          <a:xfrm rot="5400000">
            <a:off x="578956" y="-578956"/>
            <a:ext cx="1710943" cy="2868858"/>
          </a:xfrm>
          <a:prstGeom prst="rect">
            <a:avLst/>
          </a:prstGeom>
        </p:spPr>
      </p:pic>
    </p:spTree>
    <p:extLst>
      <p:ext uri="{BB962C8B-B14F-4D97-AF65-F5344CB8AC3E}">
        <p14:creationId xmlns:p14="http://schemas.microsoft.com/office/powerpoint/2010/main" val="64134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A786A032-55E2-4EB5-5771-5CC241C1B4A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832" t="-2949" r="-4066" b="34800"/>
          <a:stretch/>
        </p:blipFill>
        <p:spPr>
          <a:xfrm rot="10800000">
            <a:off x="10587789" y="-1"/>
            <a:ext cx="1604210" cy="5498395"/>
          </a:xfrm>
          <a:prstGeom prst="rect">
            <a:avLst/>
          </a:prstGeom>
        </p:spPr>
      </p:pic>
      <p:pic>
        <p:nvPicPr>
          <p:cNvPr id="3" name="Gráfico 2">
            <a:extLst>
              <a:ext uri="{FF2B5EF4-FFF2-40B4-BE49-F238E27FC236}">
                <a16:creationId xmlns:a16="http://schemas.microsoft.com/office/drawing/2014/main" id="{06DC1BF3-9EFF-95F2-24B7-110EF3E9947B}"/>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32992" r="27894"/>
          <a:stretch/>
        </p:blipFill>
        <p:spPr>
          <a:xfrm rot="16200000">
            <a:off x="-417718" y="417719"/>
            <a:ext cx="2892838" cy="2057400"/>
          </a:xfrm>
          <a:prstGeom prst="rect">
            <a:avLst/>
          </a:prstGeom>
        </p:spPr>
      </p:pic>
      <p:sp>
        <p:nvSpPr>
          <p:cNvPr id="13" name="Picture Placeholder 4">
            <a:extLst>
              <a:ext uri="{FF2B5EF4-FFF2-40B4-BE49-F238E27FC236}">
                <a16:creationId xmlns:a16="http://schemas.microsoft.com/office/drawing/2014/main" id="{D2B55457-31A1-EC45-9072-D2AED9B4CE10}"/>
              </a:ext>
            </a:extLst>
          </p:cNvPr>
          <p:cNvSpPr>
            <a:spLocks noGrp="1"/>
          </p:cNvSpPr>
          <p:nvPr>
            <p:ph type="pic" sz="quarter" idx="15"/>
          </p:nvPr>
        </p:nvSpPr>
        <p:spPr>
          <a:xfrm>
            <a:off x="421086" y="879061"/>
            <a:ext cx="3606805" cy="2892839"/>
          </a:xfrm>
          <a:prstGeom prst="rect">
            <a:avLst/>
          </a:prstGeom>
          <a:pattFill prst="pct10">
            <a:fgClr>
              <a:schemeClr val="accent1"/>
            </a:fgClr>
            <a:bgClr>
              <a:schemeClr val="bg1"/>
            </a:bgClr>
          </a:pattFill>
        </p:spPr>
        <p:txBody>
          <a:bodyPr/>
          <a:lstStyle/>
          <a:p>
            <a:endParaRPr lang="en-US"/>
          </a:p>
        </p:txBody>
      </p:sp>
      <p:sp>
        <p:nvSpPr>
          <p:cNvPr id="14" name="Picture Placeholder 4">
            <a:extLst>
              <a:ext uri="{FF2B5EF4-FFF2-40B4-BE49-F238E27FC236}">
                <a16:creationId xmlns:a16="http://schemas.microsoft.com/office/drawing/2014/main" id="{5EC784E3-9FC2-BA4C-A364-28E2F0584DB1}"/>
              </a:ext>
            </a:extLst>
          </p:cNvPr>
          <p:cNvSpPr>
            <a:spLocks noGrp="1"/>
          </p:cNvSpPr>
          <p:nvPr>
            <p:ph type="pic" sz="quarter" idx="16"/>
          </p:nvPr>
        </p:nvSpPr>
        <p:spPr>
          <a:xfrm>
            <a:off x="421086" y="3965161"/>
            <a:ext cx="3606805" cy="2892839"/>
          </a:xfrm>
          <a:prstGeom prst="rect">
            <a:avLst/>
          </a:prstGeom>
          <a:pattFill prst="pct10">
            <a:fgClr>
              <a:schemeClr val="accent1"/>
            </a:fgClr>
            <a:bgClr>
              <a:schemeClr val="bg1"/>
            </a:bgClr>
          </a:pattFill>
        </p:spPr>
        <p:txBody>
          <a:bodyPr/>
          <a:lstStyle/>
          <a:p>
            <a:endParaRPr lang="en-US"/>
          </a:p>
        </p:txBody>
      </p:sp>
      <p:pic>
        <p:nvPicPr>
          <p:cNvPr id="6" name="Gráfico 15">
            <a:extLst>
              <a:ext uri="{FF2B5EF4-FFF2-40B4-BE49-F238E27FC236}">
                <a16:creationId xmlns:a16="http://schemas.microsoft.com/office/drawing/2014/main" id="{0C0128B7-E276-1F84-123C-8E79E6CC22A0}"/>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5770335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4">
            <a:extLst>
              <a:ext uri="{FF2B5EF4-FFF2-40B4-BE49-F238E27FC236}">
                <a16:creationId xmlns:a16="http://schemas.microsoft.com/office/drawing/2014/main" id="{1B19F3C7-C0C6-26C9-70F0-BEC3F62E9B52}"/>
              </a:ext>
            </a:extLst>
          </p:cNvPr>
          <p:cNvSpPr>
            <a:spLocks noGrp="1"/>
          </p:cNvSpPr>
          <p:nvPr>
            <p:ph type="pic" sz="quarter" idx="19"/>
          </p:nvPr>
        </p:nvSpPr>
        <p:spPr>
          <a:xfrm>
            <a:off x="9168948" y="3190875"/>
            <a:ext cx="2705101" cy="3667125"/>
          </a:xfrm>
          <a:prstGeom prst="rect">
            <a:avLst/>
          </a:prstGeom>
          <a:pattFill prst="pct10">
            <a:fgClr>
              <a:schemeClr val="accent1"/>
            </a:fgClr>
            <a:bgClr>
              <a:schemeClr val="bg1"/>
            </a:bgClr>
          </a:pattFill>
        </p:spPr>
        <p:txBody>
          <a:bodyPr/>
          <a:lstStyle/>
          <a:p>
            <a:endParaRPr lang="en-US"/>
          </a:p>
        </p:txBody>
      </p:sp>
      <p:sp>
        <p:nvSpPr>
          <p:cNvPr id="7" name="Picture Placeholder 4">
            <a:extLst>
              <a:ext uri="{FF2B5EF4-FFF2-40B4-BE49-F238E27FC236}">
                <a16:creationId xmlns:a16="http://schemas.microsoft.com/office/drawing/2014/main" id="{AB51B6EE-5B35-46F4-C6C1-11B443C02313}"/>
              </a:ext>
            </a:extLst>
          </p:cNvPr>
          <p:cNvSpPr>
            <a:spLocks noGrp="1"/>
          </p:cNvSpPr>
          <p:nvPr>
            <p:ph type="pic" sz="quarter" idx="16"/>
          </p:nvPr>
        </p:nvSpPr>
        <p:spPr>
          <a:xfrm>
            <a:off x="326570" y="3190875"/>
            <a:ext cx="2705101" cy="3667125"/>
          </a:xfrm>
          <a:prstGeom prst="rect">
            <a:avLst/>
          </a:prstGeom>
          <a:pattFill prst="pct10">
            <a:fgClr>
              <a:schemeClr val="accent1"/>
            </a:fgClr>
            <a:bgClr>
              <a:schemeClr val="bg1"/>
            </a:bgClr>
          </a:pattFill>
        </p:spPr>
        <p:txBody>
          <a:bodyPr/>
          <a:lstStyle/>
          <a:p>
            <a:endParaRPr lang="en-US"/>
          </a:p>
        </p:txBody>
      </p:sp>
      <p:sp>
        <p:nvSpPr>
          <p:cNvPr id="8" name="Picture Placeholder 4">
            <a:extLst>
              <a:ext uri="{FF2B5EF4-FFF2-40B4-BE49-F238E27FC236}">
                <a16:creationId xmlns:a16="http://schemas.microsoft.com/office/drawing/2014/main" id="{EE2B5FF8-CDE2-7930-D3A8-11721DA7C6EE}"/>
              </a:ext>
            </a:extLst>
          </p:cNvPr>
          <p:cNvSpPr>
            <a:spLocks noGrp="1"/>
          </p:cNvSpPr>
          <p:nvPr>
            <p:ph type="pic" sz="quarter" idx="17"/>
          </p:nvPr>
        </p:nvSpPr>
        <p:spPr>
          <a:xfrm>
            <a:off x="3274029" y="3190875"/>
            <a:ext cx="2705101" cy="3667125"/>
          </a:xfrm>
          <a:prstGeom prst="rect">
            <a:avLst/>
          </a:prstGeom>
          <a:pattFill prst="pct10">
            <a:fgClr>
              <a:schemeClr val="accent1"/>
            </a:fgClr>
            <a:bgClr>
              <a:schemeClr val="bg1"/>
            </a:bgClr>
          </a:pattFill>
        </p:spPr>
        <p:txBody>
          <a:bodyPr/>
          <a:lstStyle/>
          <a:p>
            <a:endParaRPr lang="en-US"/>
          </a:p>
        </p:txBody>
      </p:sp>
      <p:sp>
        <p:nvSpPr>
          <p:cNvPr id="9" name="Picture Placeholder 4">
            <a:extLst>
              <a:ext uri="{FF2B5EF4-FFF2-40B4-BE49-F238E27FC236}">
                <a16:creationId xmlns:a16="http://schemas.microsoft.com/office/drawing/2014/main" id="{09E1F647-57B0-B1CB-FFAF-98A3BCA8B2F9}"/>
              </a:ext>
            </a:extLst>
          </p:cNvPr>
          <p:cNvSpPr>
            <a:spLocks noGrp="1"/>
          </p:cNvSpPr>
          <p:nvPr>
            <p:ph type="pic" sz="quarter" idx="18"/>
          </p:nvPr>
        </p:nvSpPr>
        <p:spPr>
          <a:xfrm>
            <a:off x="6221488" y="3190875"/>
            <a:ext cx="2705101" cy="3667125"/>
          </a:xfrm>
          <a:prstGeom prst="rect">
            <a:avLst/>
          </a:prstGeom>
          <a:pattFill prst="pct10">
            <a:fgClr>
              <a:schemeClr val="accent1"/>
            </a:fgClr>
            <a:bgClr>
              <a:schemeClr val="bg1"/>
            </a:bgClr>
          </a:pattFill>
        </p:spPr>
        <p:txBody>
          <a:bodyPr/>
          <a:lstStyle/>
          <a:p>
            <a:endParaRPr lang="en-US"/>
          </a:p>
        </p:txBody>
      </p:sp>
      <p:pic>
        <p:nvPicPr>
          <p:cNvPr id="10" name="Gráfico 15">
            <a:extLst>
              <a:ext uri="{FF2B5EF4-FFF2-40B4-BE49-F238E27FC236}">
                <a16:creationId xmlns:a16="http://schemas.microsoft.com/office/drawing/2014/main" id="{153498FC-ED96-BA29-024E-393DFAAE973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338109" y="6060982"/>
            <a:ext cx="535940" cy="496644"/>
          </a:xfrm>
          <a:prstGeom prst="rect">
            <a:avLst/>
          </a:prstGeom>
        </p:spPr>
      </p:pic>
    </p:spTree>
    <p:extLst>
      <p:ext uri="{BB962C8B-B14F-4D97-AF65-F5344CB8AC3E}">
        <p14:creationId xmlns:p14="http://schemas.microsoft.com/office/powerpoint/2010/main" val="37765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áfico 11">
            <a:extLst>
              <a:ext uri="{FF2B5EF4-FFF2-40B4-BE49-F238E27FC236}">
                <a16:creationId xmlns:a16="http://schemas.microsoft.com/office/drawing/2014/main" id="{ABB8B7F1-7BBE-768D-CFB7-A231F9DEAD8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116" t="77942"/>
          <a:stretch/>
        </p:blipFill>
        <p:spPr>
          <a:xfrm>
            <a:off x="0" y="0"/>
            <a:ext cx="9993359" cy="1512731"/>
          </a:xfrm>
          <a:prstGeom prst="rect">
            <a:avLst/>
          </a:prstGeom>
        </p:spPr>
      </p:pic>
      <p:sp>
        <p:nvSpPr>
          <p:cNvPr id="2" name="Picture Placeholder 4">
            <a:extLst>
              <a:ext uri="{FF2B5EF4-FFF2-40B4-BE49-F238E27FC236}">
                <a16:creationId xmlns:a16="http://schemas.microsoft.com/office/drawing/2014/main" id="{E4BD308B-EA11-26A4-1F82-8CB1DC53D9AC}"/>
              </a:ext>
            </a:extLst>
          </p:cNvPr>
          <p:cNvSpPr>
            <a:spLocks noGrp="1"/>
          </p:cNvSpPr>
          <p:nvPr>
            <p:ph type="pic" sz="quarter" idx="12"/>
          </p:nvPr>
        </p:nvSpPr>
        <p:spPr>
          <a:xfrm>
            <a:off x="6347092" y="367270"/>
            <a:ext cx="2723253" cy="2558323"/>
          </a:xfrm>
          <a:prstGeom prst="rect">
            <a:avLst/>
          </a:prstGeom>
          <a:pattFill prst="pct10">
            <a:fgClr>
              <a:schemeClr val="accent1"/>
            </a:fgClr>
            <a:bgClr>
              <a:schemeClr val="bg1"/>
            </a:bgClr>
          </a:pattFill>
        </p:spPr>
        <p:txBody>
          <a:bodyPr/>
          <a:lstStyle/>
          <a:p>
            <a:endParaRPr lang="en-US"/>
          </a:p>
        </p:txBody>
      </p:sp>
      <p:sp>
        <p:nvSpPr>
          <p:cNvPr id="3" name="Picture Placeholder 4">
            <a:extLst>
              <a:ext uri="{FF2B5EF4-FFF2-40B4-BE49-F238E27FC236}">
                <a16:creationId xmlns:a16="http://schemas.microsoft.com/office/drawing/2014/main" id="{4B80A593-58FF-88C0-8CF2-2593812E4B9D}"/>
              </a:ext>
            </a:extLst>
          </p:cNvPr>
          <p:cNvSpPr>
            <a:spLocks noGrp="1"/>
          </p:cNvSpPr>
          <p:nvPr>
            <p:ph type="pic" sz="quarter" idx="13"/>
          </p:nvPr>
        </p:nvSpPr>
        <p:spPr>
          <a:xfrm>
            <a:off x="6347092" y="3135389"/>
            <a:ext cx="2723253" cy="2558323"/>
          </a:xfrm>
          <a:prstGeom prst="rect">
            <a:avLst/>
          </a:prstGeom>
          <a:pattFill prst="pct10">
            <a:fgClr>
              <a:schemeClr val="accent1"/>
            </a:fgClr>
            <a:bgClr>
              <a:schemeClr val="bg1"/>
            </a:bgClr>
          </a:pattFill>
        </p:spPr>
        <p:txBody>
          <a:bodyPr/>
          <a:lstStyle/>
          <a:p>
            <a:endParaRPr lang="en-US"/>
          </a:p>
        </p:txBody>
      </p:sp>
      <p:sp>
        <p:nvSpPr>
          <p:cNvPr id="5" name="Picture Placeholder 4">
            <a:extLst>
              <a:ext uri="{FF2B5EF4-FFF2-40B4-BE49-F238E27FC236}">
                <a16:creationId xmlns:a16="http://schemas.microsoft.com/office/drawing/2014/main" id="{3B8F4D3C-BD49-B5FA-3339-FEB84A1E098E}"/>
              </a:ext>
            </a:extLst>
          </p:cNvPr>
          <p:cNvSpPr>
            <a:spLocks noGrp="1"/>
          </p:cNvSpPr>
          <p:nvPr>
            <p:ph type="pic" sz="quarter" idx="14"/>
          </p:nvPr>
        </p:nvSpPr>
        <p:spPr>
          <a:xfrm>
            <a:off x="9222987" y="367270"/>
            <a:ext cx="2723253" cy="2558323"/>
          </a:xfrm>
          <a:prstGeom prst="rect">
            <a:avLst/>
          </a:prstGeom>
          <a:pattFill prst="pct10">
            <a:fgClr>
              <a:schemeClr val="accent1"/>
            </a:fgClr>
            <a:bgClr>
              <a:schemeClr val="bg1"/>
            </a:bgClr>
          </a:pattFill>
        </p:spPr>
        <p:txBody>
          <a:bodyPr/>
          <a:lstStyle/>
          <a:p>
            <a:endParaRPr lang="en-US"/>
          </a:p>
        </p:txBody>
      </p:sp>
      <p:sp>
        <p:nvSpPr>
          <p:cNvPr id="11" name="Picture Placeholder 4">
            <a:extLst>
              <a:ext uri="{FF2B5EF4-FFF2-40B4-BE49-F238E27FC236}">
                <a16:creationId xmlns:a16="http://schemas.microsoft.com/office/drawing/2014/main" id="{95B1611F-4CD7-6A78-6237-645EF0A807B4}"/>
              </a:ext>
            </a:extLst>
          </p:cNvPr>
          <p:cNvSpPr>
            <a:spLocks noGrp="1"/>
          </p:cNvSpPr>
          <p:nvPr>
            <p:ph type="pic" sz="quarter" idx="15"/>
          </p:nvPr>
        </p:nvSpPr>
        <p:spPr>
          <a:xfrm>
            <a:off x="9222987" y="3135389"/>
            <a:ext cx="2723253" cy="2558323"/>
          </a:xfrm>
          <a:prstGeom prst="rect">
            <a:avLst/>
          </a:prstGeom>
          <a:pattFill prst="pct10">
            <a:fgClr>
              <a:schemeClr val="accent1"/>
            </a:fgClr>
            <a:bgClr>
              <a:schemeClr val="bg1"/>
            </a:bgClr>
          </a:pattFill>
        </p:spPr>
        <p:txBody>
          <a:bodyPr/>
          <a:lstStyle/>
          <a:p>
            <a:endParaRPr lang="en-US"/>
          </a:p>
        </p:txBody>
      </p:sp>
      <p:pic>
        <p:nvPicPr>
          <p:cNvPr id="7" name="Gráfico 15">
            <a:extLst>
              <a:ext uri="{FF2B5EF4-FFF2-40B4-BE49-F238E27FC236}">
                <a16:creationId xmlns:a16="http://schemas.microsoft.com/office/drawing/2014/main" id="{FC860AF2-529A-07DD-AF44-A61081781329}"/>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9099902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7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4">
            <a:extLst>
              <a:ext uri="{FF2B5EF4-FFF2-40B4-BE49-F238E27FC236}">
                <a16:creationId xmlns:a16="http://schemas.microsoft.com/office/drawing/2014/main" id="{693D0CF5-050B-0A20-F2BC-4CFA144A3B13}"/>
              </a:ext>
            </a:extLst>
          </p:cNvPr>
          <p:cNvSpPr>
            <a:spLocks noGrp="1"/>
          </p:cNvSpPr>
          <p:nvPr>
            <p:ph type="pic" sz="quarter" idx="12"/>
          </p:nvPr>
        </p:nvSpPr>
        <p:spPr>
          <a:xfrm>
            <a:off x="462055" y="-1"/>
            <a:ext cx="4959350" cy="6858001"/>
          </a:xfrm>
          <a:prstGeom prst="rect">
            <a:avLst/>
          </a:prstGeom>
          <a:pattFill prst="pct10">
            <a:fgClr>
              <a:schemeClr val="accent1"/>
            </a:fgClr>
            <a:bgClr>
              <a:schemeClr val="bg1"/>
            </a:bgClr>
          </a:pattFill>
        </p:spPr>
        <p:txBody>
          <a:bodyPr/>
          <a:lstStyle/>
          <a:p>
            <a:endParaRPr lang="en-US"/>
          </a:p>
        </p:txBody>
      </p:sp>
      <p:pic>
        <p:nvPicPr>
          <p:cNvPr id="12" name="Gráfico 11">
            <a:extLst>
              <a:ext uri="{FF2B5EF4-FFF2-40B4-BE49-F238E27FC236}">
                <a16:creationId xmlns:a16="http://schemas.microsoft.com/office/drawing/2014/main" id="{ABB8B7F1-7BBE-768D-CFB7-A231F9DEAD8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116" t="81787"/>
          <a:stretch/>
        </p:blipFill>
        <p:spPr>
          <a:xfrm>
            <a:off x="0" y="-38100"/>
            <a:ext cx="12192000" cy="1523813"/>
          </a:xfrm>
          <a:prstGeom prst="rect">
            <a:avLst/>
          </a:prstGeom>
        </p:spPr>
      </p:pic>
      <p:pic>
        <p:nvPicPr>
          <p:cNvPr id="3" name="Gráfico 15">
            <a:extLst>
              <a:ext uri="{FF2B5EF4-FFF2-40B4-BE49-F238E27FC236}">
                <a16:creationId xmlns:a16="http://schemas.microsoft.com/office/drawing/2014/main" id="{050EDBEA-7A86-AD6A-3B40-8EE57B4308F4}"/>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4987059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4">
            <a:extLst>
              <a:ext uri="{FF2B5EF4-FFF2-40B4-BE49-F238E27FC236}">
                <a16:creationId xmlns:a16="http://schemas.microsoft.com/office/drawing/2014/main" id="{63AC2495-F6A6-DA25-D7A3-EABF5E3E7F02}"/>
              </a:ext>
            </a:extLst>
          </p:cNvPr>
          <p:cNvSpPr>
            <a:spLocks noGrp="1"/>
          </p:cNvSpPr>
          <p:nvPr>
            <p:ph type="pic" sz="quarter" idx="12"/>
          </p:nvPr>
        </p:nvSpPr>
        <p:spPr>
          <a:xfrm>
            <a:off x="6060809" y="-1"/>
            <a:ext cx="4959350" cy="6858001"/>
          </a:xfrm>
          <a:prstGeom prst="rect">
            <a:avLst/>
          </a:prstGeom>
          <a:pattFill prst="pct10">
            <a:fgClr>
              <a:schemeClr val="accent1"/>
            </a:fgClr>
            <a:bgClr>
              <a:schemeClr val="bg1"/>
            </a:bgClr>
          </a:pattFill>
        </p:spPr>
        <p:txBody>
          <a:bodyPr/>
          <a:lstStyle/>
          <a:p>
            <a:endParaRPr lang="en-US"/>
          </a:p>
        </p:txBody>
      </p:sp>
      <p:pic>
        <p:nvPicPr>
          <p:cNvPr id="3" name="Gráfico 15">
            <a:extLst>
              <a:ext uri="{FF2B5EF4-FFF2-40B4-BE49-F238E27FC236}">
                <a16:creationId xmlns:a16="http://schemas.microsoft.com/office/drawing/2014/main" id="{CFEBDF22-5276-8869-EA9C-F318E61345B5}"/>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3212878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4">
            <a:extLst>
              <a:ext uri="{FF2B5EF4-FFF2-40B4-BE49-F238E27FC236}">
                <a16:creationId xmlns:a16="http://schemas.microsoft.com/office/drawing/2014/main" id="{63AC2495-F6A6-DA25-D7A3-EABF5E3E7F02}"/>
              </a:ext>
            </a:extLst>
          </p:cNvPr>
          <p:cNvSpPr>
            <a:spLocks noGrp="1"/>
          </p:cNvSpPr>
          <p:nvPr>
            <p:ph type="pic" sz="quarter" idx="12"/>
          </p:nvPr>
        </p:nvSpPr>
        <p:spPr>
          <a:xfrm>
            <a:off x="0" y="0"/>
            <a:ext cx="4959350" cy="6858000"/>
          </a:xfrm>
          <a:prstGeom prst="rect">
            <a:avLst/>
          </a:prstGeom>
          <a:pattFill prst="pct10">
            <a:fgClr>
              <a:schemeClr val="accent1"/>
            </a:fgClr>
            <a:bgClr>
              <a:schemeClr val="bg1"/>
            </a:bgClr>
          </a:pattFill>
        </p:spPr>
        <p:txBody>
          <a:bodyPr/>
          <a:lstStyle/>
          <a:p>
            <a:endParaRPr lang="en-US"/>
          </a:p>
        </p:txBody>
      </p:sp>
      <p:sp>
        <p:nvSpPr>
          <p:cNvPr id="2" name="Forma Livre: Forma 1">
            <a:extLst>
              <a:ext uri="{FF2B5EF4-FFF2-40B4-BE49-F238E27FC236}">
                <a16:creationId xmlns:a16="http://schemas.microsoft.com/office/drawing/2014/main" id="{5B47F791-0C1B-09C4-0AA9-5BF3DBAD5415}"/>
              </a:ext>
            </a:extLst>
          </p:cNvPr>
          <p:cNvSpPr/>
          <p:nvPr userDrawn="1"/>
        </p:nvSpPr>
        <p:spPr>
          <a:xfrm>
            <a:off x="0" y="3787731"/>
            <a:ext cx="5362575" cy="3073115"/>
          </a:xfrm>
          <a:custGeom>
            <a:avLst/>
            <a:gdLst>
              <a:gd name="connsiteX0" fmla="*/ 4472576 w 4472575"/>
              <a:gd name="connsiteY0" fmla="*/ 2563085 h 2563085"/>
              <a:gd name="connsiteX1" fmla="*/ 0 w 4472575"/>
              <a:gd name="connsiteY1" fmla="*/ 2563085 h 2563085"/>
              <a:gd name="connsiteX2" fmla="*/ 0 w 4472575"/>
              <a:gd name="connsiteY2" fmla="*/ 9113 h 2563085"/>
              <a:gd name="connsiteX3" fmla="*/ 140297 w 4472575"/>
              <a:gd name="connsiteY3" fmla="*/ 4052 h 2563085"/>
              <a:gd name="connsiteX4" fmla="*/ 263674 w 4472575"/>
              <a:gd name="connsiteY4" fmla="*/ 19489 h 2563085"/>
              <a:gd name="connsiteX5" fmla="*/ 434388 w 4472575"/>
              <a:gd name="connsiteY5" fmla="*/ 132987 h 2563085"/>
              <a:gd name="connsiteX6" fmla="*/ 527031 w 4472575"/>
              <a:gd name="connsiteY6" fmla="*/ 285394 h 2563085"/>
              <a:gd name="connsiteX7" fmla="*/ 534446 w 4472575"/>
              <a:gd name="connsiteY7" fmla="*/ 315066 h 2563085"/>
              <a:gd name="connsiteX8" fmla="*/ 548577 w 4472575"/>
              <a:gd name="connsiteY8" fmla="*/ 377129 h 2563085"/>
              <a:gd name="connsiteX9" fmla="*/ 552379 w 4472575"/>
              <a:gd name="connsiteY9" fmla="*/ 386872 h 2563085"/>
              <a:gd name="connsiteX10" fmla="*/ 545979 w 4472575"/>
              <a:gd name="connsiteY10" fmla="*/ 605835 h 2563085"/>
              <a:gd name="connsiteX11" fmla="*/ 504092 w 4472575"/>
              <a:gd name="connsiteY11" fmla="*/ 773426 h 2563085"/>
              <a:gd name="connsiteX12" fmla="*/ 479442 w 4472575"/>
              <a:gd name="connsiteY12" fmla="*/ 825810 h 2563085"/>
              <a:gd name="connsiteX13" fmla="*/ 370006 w 4472575"/>
              <a:gd name="connsiteY13" fmla="*/ 1044266 h 2563085"/>
              <a:gd name="connsiteX14" fmla="*/ 294598 w 4472575"/>
              <a:gd name="connsiteY14" fmla="*/ 1188449 h 2563085"/>
              <a:gd name="connsiteX15" fmla="*/ 218493 w 4472575"/>
              <a:gd name="connsiteY15" fmla="*/ 1435818 h 2563085"/>
              <a:gd name="connsiteX16" fmla="*/ 219760 w 4472575"/>
              <a:gd name="connsiteY16" fmla="*/ 1649972 h 2563085"/>
              <a:gd name="connsiteX17" fmla="*/ 247705 w 4472575"/>
              <a:gd name="connsiteY17" fmla="*/ 1734495 h 2563085"/>
              <a:gd name="connsiteX18" fmla="*/ 250937 w 4472575"/>
              <a:gd name="connsiteY18" fmla="*/ 1751134 h 2563085"/>
              <a:gd name="connsiteX19" fmla="*/ 268300 w 4472575"/>
              <a:gd name="connsiteY19" fmla="*/ 1829393 h 2563085"/>
              <a:gd name="connsiteX20" fmla="*/ 281734 w 4472575"/>
              <a:gd name="connsiteY20" fmla="*/ 1884814 h 2563085"/>
              <a:gd name="connsiteX21" fmla="*/ 362528 w 4472575"/>
              <a:gd name="connsiteY21" fmla="*/ 1998692 h 2563085"/>
              <a:gd name="connsiteX22" fmla="*/ 527729 w 4472575"/>
              <a:gd name="connsiteY22" fmla="*/ 2163310 h 2563085"/>
              <a:gd name="connsiteX23" fmla="*/ 611501 w 4472575"/>
              <a:gd name="connsiteY23" fmla="*/ 2202534 h 2563085"/>
              <a:gd name="connsiteX24" fmla="*/ 833099 w 4472575"/>
              <a:gd name="connsiteY24" fmla="*/ 2287247 h 2563085"/>
              <a:gd name="connsiteX25" fmla="*/ 976437 w 4472575"/>
              <a:gd name="connsiteY25" fmla="*/ 2302178 h 2563085"/>
              <a:gd name="connsiteX26" fmla="*/ 1178771 w 4472575"/>
              <a:gd name="connsiteY26" fmla="*/ 2325270 h 2563085"/>
              <a:gd name="connsiteX27" fmla="*/ 1380535 w 4472575"/>
              <a:gd name="connsiteY27" fmla="*/ 2301608 h 2563085"/>
              <a:gd name="connsiteX28" fmla="*/ 1433447 w 4472575"/>
              <a:gd name="connsiteY28" fmla="*/ 2297749 h 2563085"/>
              <a:gd name="connsiteX29" fmla="*/ 1649342 w 4472575"/>
              <a:gd name="connsiteY29" fmla="*/ 2281174 h 2563085"/>
              <a:gd name="connsiteX30" fmla="*/ 1833869 w 4472575"/>
              <a:gd name="connsiteY30" fmla="*/ 2248465 h 2563085"/>
              <a:gd name="connsiteX31" fmla="*/ 1970618 w 4472575"/>
              <a:gd name="connsiteY31" fmla="*/ 2226385 h 2563085"/>
              <a:gd name="connsiteX32" fmla="*/ 2186005 w 4472575"/>
              <a:gd name="connsiteY32" fmla="*/ 2177671 h 2563085"/>
              <a:gd name="connsiteX33" fmla="*/ 2327886 w 4472575"/>
              <a:gd name="connsiteY33" fmla="*/ 2147050 h 2563085"/>
              <a:gd name="connsiteX34" fmla="*/ 2489981 w 4472575"/>
              <a:gd name="connsiteY34" fmla="*/ 2086442 h 2563085"/>
              <a:gd name="connsiteX35" fmla="*/ 2548090 w 4472575"/>
              <a:gd name="connsiteY35" fmla="*/ 2070372 h 2563085"/>
              <a:gd name="connsiteX36" fmla="*/ 2564439 w 4472575"/>
              <a:gd name="connsiteY36" fmla="*/ 2067968 h 2563085"/>
              <a:gd name="connsiteX37" fmla="*/ 2792500 w 4472575"/>
              <a:gd name="connsiteY37" fmla="*/ 1983951 h 2563085"/>
              <a:gd name="connsiteX38" fmla="*/ 3040269 w 4472575"/>
              <a:gd name="connsiteY38" fmla="*/ 1922584 h 2563085"/>
              <a:gd name="connsiteX39" fmla="*/ 3371240 w 4472575"/>
              <a:gd name="connsiteY39" fmla="*/ 1898480 h 2563085"/>
              <a:gd name="connsiteX40" fmla="*/ 3470538 w 4472575"/>
              <a:gd name="connsiteY40" fmla="*/ 1888736 h 2563085"/>
              <a:gd name="connsiteX41" fmla="*/ 3782815 w 4472575"/>
              <a:gd name="connsiteY41" fmla="*/ 1937831 h 2563085"/>
              <a:gd name="connsiteX42" fmla="*/ 3931032 w 4472575"/>
              <a:gd name="connsiteY42" fmla="*/ 1991606 h 2563085"/>
              <a:gd name="connsiteX43" fmla="*/ 4169866 w 4472575"/>
              <a:gd name="connsiteY43" fmla="*/ 2163183 h 2563085"/>
              <a:gd name="connsiteX44" fmla="*/ 4345966 w 4472575"/>
              <a:gd name="connsiteY44" fmla="*/ 2366266 h 2563085"/>
              <a:gd name="connsiteX45" fmla="*/ 4460346 w 4472575"/>
              <a:gd name="connsiteY45" fmla="*/ 2533097 h 2563085"/>
              <a:gd name="connsiteX46" fmla="*/ 4472576 w 4472575"/>
              <a:gd name="connsiteY46" fmla="*/ 2563085 h 256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472575" h="2563085">
                <a:moveTo>
                  <a:pt x="4472576" y="2563085"/>
                </a:moveTo>
                <a:lnTo>
                  <a:pt x="0" y="2563085"/>
                </a:lnTo>
                <a:lnTo>
                  <a:pt x="0" y="9113"/>
                </a:lnTo>
                <a:cubicBezTo>
                  <a:pt x="44928" y="-1452"/>
                  <a:pt x="92834" y="-2401"/>
                  <a:pt x="140297" y="4052"/>
                </a:cubicBezTo>
                <a:cubicBezTo>
                  <a:pt x="181359" y="9619"/>
                  <a:pt x="222738" y="13036"/>
                  <a:pt x="263674" y="19489"/>
                </a:cubicBezTo>
                <a:cubicBezTo>
                  <a:pt x="337625" y="31129"/>
                  <a:pt x="390980" y="78136"/>
                  <a:pt x="434388" y="132987"/>
                </a:cubicBezTo>
                <a:cubicBezTo>
                  <a:pt x="471014" y="179235"/>
                  <a:pt x="497185" y="233896"/>
                  <a:pt x="527031" y="285394"/>
                </a:cubicBezTo>
                <a:cubicBezTo>
                  <a:pt x="531974" y="293872"/>
                  <a:pt x="532164" y="305133"/>
                  <a:pt x="534446" y="315066"/>
                </a:cubicBezTo>
                <a:cubicBezTo>
                  <a:pt x="539198" y="335754"/>
                  <a:pt x="543761" y="356441"/>
                  <a:pt x="548577" y="377129"/>
                </a:cubicBezTo>
                <a:cubicBezTo>
                  <a:pt x="549400" y="380483"/>
                  <a:pt x="552442" y="383646"/>
                  <a:pt x="552379" y="386872"/>
                </a:cubicBezTo>
                <a:cubicBezTo>
                  <a:pt x="550921" y="459944"/>
                  <a:pt x="554153" y="533522"/>
                  <a:pt x="545979" y="605835"/>
                </a:cubicBezTo>
                <a:cubicBezTo>
                  <a:pt x="539515" y="662584"/>
                  <a:pt x="519808" y="717942"/>
                  <a:pt x="504092" y="773426"/>
                </a:cubicBezTo>
                <a:cubicBezTo>
                  <a:pt x="498896" y="791773"/>
                  <a:pt x="488060" y="808538"/>
                  <a:pt x="479442" y="825810"/>
                </a:cubicBezTo>
                <a:cubicBezTo>
                  <a:pt x="443069" y="898692"/>
                  <a:pt x="407139" y="971764"/>
                  <a:pt x="370006" y="1044266"/>
                </a:cubicBezTo>
                <a:cubicBezTo>
                  <a:pt x="345292" y="1092601"/>
                  <a:pt x="313545" y="1138089"/>
                  <a:pt x="294598" y="1188449"/>
                </a:cubicBezTo>
                <a:cubicBezTo>
                  <a:pt x="264118" y="1269176"/>
                  <a:pt x="233194" y="1351421"/>
                  <a:pt x="218493" y="1435818"/>
                </a:cubicBezTo>
                <a:cubicBezTo>
                  <a:pt x="206390" y="1505157"/>
                  <a:pt x="214944" y="1578671"/>
                  <a:pt x="219760" y="1649972"/>
                </a:cubicBezTo>
                <a:cubicBezTo>
                  <a:pt x="221661" y="1678631"/>
                  <a:pt x="238073" y="1706278"/>
                  <a:pt x="247705" y="1734495"/>
                </a:cubicBezTo>
                <a:cubicBezTo>
                  <a:pt x="249480" y="1739872"/>
                  <a:pt x="252141" y="1746136"/>
                  <a:pt x="250937" y="1751134"/>
                </a:cubicBezTo>
                <a:cubicBezTo>
                  <a:pt x="243903" y="1780299"/>
                  <a:pt x="247515" y="1804530"/>
                  <a:pt x="268300" y="1829393"/>
                </a:cubicBezTo>
                <a:cubicBezTo>
                  <a:pt x="279263" y="1842426"/>
                  <a:pt x="272292" y="1869314"/>
                  <a:pt x="281734" y="1884814"/>
                </a:cubicBezTo>
                <a:cubicBezTo>
                  <a:pt x="305941" y="1924545"/>
                  <a:pt x="331478" y="1964402"/>
                  <a:pt x="362528" y="1998692"/>
                </a:cubicBezTo>
                <a:cubicBezTo>
                  <a:pt x="414743" y="2056201"/>
                  <a:pt x="469747" y="2111685"/>
                  <a:pt x="527729" y="2163310"/>
                </a:cubicBezTo>
                <a:cubicBezTo>
                  <a:pt x="549717" y="2182985"/>
                  <a:pt x="583429" y="2189502"/>
                  <a:pt x="611501" y="2202534"/>
                </a:cubicBezTo>
                <a:cubicBezTo>
                  <a:pt x="683424" y="2235812"/>
                  <a:pt x="750340" y="2281427"/>
                  <a:pt x="833099" y="2287247"/>
                </a:cubicBezTo>
                <a:cubicBezTo>
                  <a:pt x="881005" y="2290600"/>
                  <a:pt x="928721" y="2296547"/>
                  <a:pt x="976437" y="2302178"/>
                </a:cubicBezTo>
                <a:cubicBezTo>
                  <a:pt x="1043924" y="2310086"/>
                  <a:pt x="1111348" y="2325333"/>
                  <a:pt x="1178771" y="2325270"/>
                </a:cubicBezTo>
                <a:cubicBezTo>
                  <a:pt x="1246005" y="2325143"/>
                  <a:pt x="1313238" y="2309833"/>
                  <a:pt x="1380535" y="2301608"/>
                </a:cubicBezTo>
                <a:cubicBezTo>
                  <a:pt x="1398088" y="2299458"/>
                  <a:pt x="1415831" y="2299141"/>
                  <a:pt x="1433447" y="2297749"/>
                </a:cubicBezTo>
                <a:cubicBezTo>
                  <a:pt x="1505433" y="2291802"/>
                  <a:pt x="1577356" y="2281237"/>
                  <a:pt x="1649342" y="2281174"/>
                </a:cubicBezTo>
                <a:cubicBezTo>
                  <a:pt x="1713787" y="2281110"/>
                  <a:pt x="1773163" y="2266180"/>
                  <a:pt x="1833869" y="2248465"/>
                </a:cubicBezTo>
                <a:cubicBezTo>
                  <a:pt x="1877847" y="2235622"/>
                  <a:pt x="1924802" y="2232396"/>
                  <a:pt x="1970618" y="2226385"/>
                </a:cubicBezTo>
                <a:cubicBezTo>
                  <a:pt x="2043998" y="2216896"/>
                  <a:pt x="2115667" y="2202155"/>
                  <a:pt x="2186005" y="2177671"/>
                </a:cubicBezTo>
                <a:cubicBezTo>
                  <a:pt x="2231377" y="2161918"/>
                  <a:pt x="2281754" y="2161032"/>
                  <a:pt x="2327886" y="2147050"/>
                </a:cubicBezTo>
                <a:cubicBezTo>
                  <a:pt x="2382953" y="2130348"/>
                  <a:pt x="2435802" y="2106307"/>
                  <a:pt x="2489981" y="2086442"/>
                </a:cubicBezTo>
                <a:cubicBezTo>
                  <a:pt x="2508802" y="2079546"/>
                  <a:pt x="2528636" y="2075433"/>
                  <a:pt x="2548090" y="2070372"/>
                </a:cubicBezTo>
                <a:cubicBezTo>
                  <a:pt x="2553413" y="2068980"/>
                  <a:pt x="2559369" y="2069866"/>
                  <a:pt x="2564439" y="2067968"/>
                </a:cubicBezTo>
                <a:cubicBezTo>
                  <a:pt x="2640417" y="2039815"/>
                  <a:pt x="2715255" y="2007802"/>
                  <a:pt x="2792500" y="1983951"/>
                </a:cubicBezTo>
                <a:cubicBezTo>
                  <a:pt x="2873801" y="1958835"/>
                  <a:pt x="2956433" y="1933972"/>
                  <a:pt x="3040269" y="1922584"/>
                </a:cubicBezTo>
                <a:cubicBezTo>
                  <a:pt x="3149642" y="1907653"/>
                  <a:pt x="3260853" y="1906388"/>
                  <a:pt x="3371240" y="1898480"/>
                </a:cubicBezTo>
                <a:cubicBezTo>
                  <a:pt x="3404445" y="1896139"/>
                  <a:pt x="3438410" y="1884624"/>
                  <a:pt x="3470538" y="1888736"/>
                </a:cubicBezTo>
                <a:cubicBezTo>
                  <a:pt x="3574968" y="1902022"/>
                  <a:pt x="3683137" y="1889496"/>
                  <a:pt x="3782815" y="1937831"/>
                </a:cubicBezTo>
                <a:cubicBezTo>
                  <a:pt x="3829834" y="1960669"/>
                  <a:pt x="3883950" y="1968957"/>
                  <a:pt x="3931032" y="1991606"/>
                </a:cubicBezTo>
                <a:cubicBezTo>
                  <a:pt x="4020191" y="2034627"/>
                  <a:pt x="4099338" y="2095236"/>
                  <a:pt x="4169866" y="2163183"/>
                </a:cubicBezTo>
                <a:cubicBezTo>
                  <a:pt x="4234185" y="2225057"/>
                  <a:pt x="4283422" y="2302368"/>
                  <a:pt x="4345966" y="2366266"/>
                </a:cubicBezTo>
                <a:cubicBezTo>
                  <a:pt x="4394633" y="2415992"/>
                  <a:pt x="4429866" y="2472932"/>
                  <a:pt x="4460346" y="2533097"/>
                </a:cubicBezTo>
                <a:cubicBezTo>
                  <a:pt x="4465225" y="2542650"/>
                  <a:pt x="4469090" y="2552773"/>
                  <a:pt x="4472576" y="2563085"/>
                </a:cubicBezTo>
                <a:close/>
              </a:path>
            </a:pathLst>
          </a:custGeom>
          <a:solidFill>
            <a:srgbClr val="FAB17F"/>
          </a:solidFill>
          <a:ln w="6332" cap="flat">
            <a:noFill/>
            <a:prstDash val="solid"/>
            <a:miter/>
          </a:ln>
        </p:spPr>
        <p:txBody>
          <a:bodyPr rtlCol="0" anchor="ctr"/>
          <a:lstStyle/>
          <a:p>
            <a:endParaRPr lang="pt-BR"/>
          </a:p>
        </p:txBody>
      </p:sp>
      <p:pic>
        <p:nvPicPr>
          <p:cNvPr id="3" name="Gráfico 2">
            <a:extLst>
              <a:ext uri="{FF2B5EF4-FFF2-40B4-BE49-F238E27FC236}">
                <a16:creationId xmlns:a16="http://schemas.microsoft.com/office/drawing/2014/main" id="{B0B4E3BF-361E-B863-2909-080F1876182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7628" r="61458" b="19208"/>
          <a:stretch/>
        </p:blipFill>
        <p:spPr>
          <a:xfrm rot="10800000">
            <a:off x="0" y="-2846"/>
            <a:ext cx="1293188" cy="2686650"/>
          </a:xfrm>
          <a:prstGeom prst="rect">
            <a:avLst/>
          </a:prstGeom>
        </p:spPr>
      </p:pic>
      <p:pic>
        <p:nvPicPr>
          <p:cNvPr id="7" name="Gráfico 15">
            <a:extLst>
              <a:ext uri="{FF2B5EF4-FFF2-40B4-BE49-F238E27FC236}">
                <a16:creationId xmlns:a16="http://schemas.microsoft.com/office/drawing/2014/main" id="{32147B4E-FBFE-952B-71CC-B57E9668111F}"/>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5768817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4_Title Slide">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6B460204-A1DF-DEA5-DF5A-F51685D43CF4}"/>
              </a:ext>
            </a:extLst>
          </p:cNvPr>
          <p:cNvSpPr/>
          <p:nvPr userDrawn="1"/>
        </p:nvSpPr>
        <p:spPr>
          <a:xfrm>
            <a:off x="1" y="0"/>
            <a:ext cx="3762375"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5D55EFA6-B710-43D1-B677-A16FAB0103C6}"/>
              </a:ext>
            </a:extLst>
          </p:cNvPr>
          <p:cNvSpPr>
            <a:spLocks noGrp="1"/>
          </p:cNvSpPr>
          <p:nvPr>
            <p:ph type="pic" sz="quarter" idx="18"/>
          </p:nvPr>
        </p:nvSpPr>
        <p:spPr>
          <a:xfrm>
            <a:off x="454998" y="407407"/>
            <a:ext cx="3762375" cy="6450594"/>
          </a:xfrm>
          <a:prstGeom prst="rect">
            <a:avLst/>
          </a:prstGeom>
          <a:pattFill prst="pct10">
            <a:fgClr>
              <a:schemeClr val="accent1"/>
            </a:fgClr>
            <a:bgClr>
              <a:schemeClr val="bg1"/>
            </a:bgClr>
          </a:pattFill>
        </p:spPr>
        <p:txBody>
          <a:bodyPr/>
          <a:lstStyle/>
          <a:p>
            <a:endParaRPr lang="en-US"/>
          </a:p>
        </p:txBody>
      </p:sp>
      <p:pic>
        <p:nvPicPr>
          <p:cNvPr id="6" name="Gráfico 5">
            <a:extLst>
              <a:ext uri="{FF2B5EF4-FFF2-40B4-BE49-F238E27FC236}">
                <a16:creationId xmlns:a16="http://schemas.microsoft.com/office/drawing/2014/main" id="{B2BEE126-DB76-A4C5-6EAF-42EA979B9C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0718" r="48814"/>
          <a:stretch/>
        </p:blipFill>
        <p:spPr>
          <a:xfrm>
            <a:off x="10058400" y="0"/>
            <a:ext cx="2133599" cy="3256121"/>
          </a:xfrm>
          <a:prstGeom prst="rect">
            <a:avLst/>
          </a:prstGeom>
        </p:spPr>
      </p:pic>
      <p:sp>
        <p:nvSpPr>
          <p:cNvPr id="4" name="Espaço Reservado para Imagem 1">
            <a:extLst>
              <a:ext uri="{FF2B5EF4-FFF2-40B4-BE49-F238E27FC236}">
                <a16:creationId xmlns:a16="http://schemas.microsoft.com/office/drawing/2014/main" id="{E75E65F3-78C4-9FE0-A5FA-DF1829E18BB6}"/>
              </a:ext>
            </a:extLst>
          </p:cNvPr>
          <p:cNvSpPr>
            <a:spLocks noGrp="1"/>
          </p:cNvSpPr>
          <p:nvPr>
            <p:ph type="pic" sz="quarter" idx="19"/>
          </p:nvPr>
        </p:nvSpPr>
        <p:spPr>
          <a:xfrm>
            <a:off x="454999" y="407406"/>
            <a:ext cx="3762375" cy="6450595"/>
          </a:xfrm>
          <a:prstGeom prst="rect">
            <a:avLst/>
          </a:prstGeom>
        </p:spPr>
        <p:txBody>
          <a:bodyPr/>
          <a:lstStyle/>
          <a:p>
            <a:endParaRPr lang="pt-BR"/>
          </a:p>
        </p:txBody>
      </p:sp>
      <p:pic>
        <p:nvPicPr>
          <p:cNvPr id="8" name="Gráfico 15">
            <a:extLst>
              <a:ext uri="{FF2B5EF4-FFF2-40B4-BE49-F238E27FC236}">
                <a16:creationId xmlns:a16="http://schemas.microsoft.com/office/drawing/2014/main" id="{3D9CB80F-292B-729F-E2BB-34BF4CB8E694}"/>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15899981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6719821C-B028-634B-CDD5-367237CD9CFA}"/>
              </a:ext>
            </a:extLst>
          </p:cNvPr>
          <p:cNvSpPr>
            <a:spLocks noGrp="1"/>
          </p:cNvSpPr>
          <p:nvPr>
            <p:ph type="body" sz="quarter" idx="14" hasCustomPrompt="1"/>
          </p:nvPr>
        </p:nvSpPr>
        <p:spPr>
          <a:xfrm>
            <a:off x="611189" y="5512622"/>
            <a:ext cx="1887539" cy="110800"/>
          </a:xfrm>
        </p:spPr>
        <p:txBody>
          <a:bodyPr anchor="b">
            <a:spAutoFit/>
          </a:bodyPr>
          <a:lstStyle>
            <a:lvl1pPr marL="0" algn="l" defTabSz="914377" rtl="0" eaLnBrk="1" latinLnBrk="0" hangingPunct="1">
              <a:defRPr lang="en-US" sz="800" b="0" kern="1200" dirty="0" smtClean="0">
                <a:solidFill>
                  <a:schemeClr val="bg1"/>
                </a:solidFill>
                <a:latin typeface="+mn-lt"/>
                <a:ea typeface="+mn-ea"/>
                <a:cs typeface="+mn-cs"/>
              </a:defRPr>
            </a:lvl1pPr>
            <a:lvl2pPr marL="0" algn="l" defTabSz="914377" rtl="0" eaLnBrk="1" latinLnBrk="0" hangingPunct="1">
              <a:defRPr lang="en-US" sz="800" kern="1200" dirty="0" smtClean="0">
                <a:solidFill>
                  <a:schemeClr val="bg1">
                    <a:lumMod val="50000"/>
                  </a:schemeClr>
                </a:solidFill>
                <a:latin typeface="+mn-lt"/>
                <a:ea typeface="+mn-ea"/>
                <a:cs typeface="+mn-cs"/>
              </a:defRPr>
            </a:lvl2pPr>
            <a:lvl3pPr marL="0" algn="l" defTabSz="914377" rtl="0" eaLnBrk="1" latinLnBrk="0" hangingPunct="1">
              <a:defRPr lang="en-US" sz="800" kern="1200" dirty="0" smtClean="0">
                <a:solidFill>
                  <a:schemeClr val="bg1">
                    <a:lumMod val="50000"/>
                  </a:schemeClr>
                </a:solidFill>
                <a:latin typeface="+mn-lt"/>
                <a:ea typeface="+mn-ea"/>
                <a:cs typeface="+mn-cs"/>
              </a:defRPr>
            </a:lvl3pPr>
            <a:lvl4pPr marL="0" algn="l" defTabSz="914377" rtl="0" eaLnBrk="1" latinLnBrk="0" hangingPunct="1">
              <a:defRPr lang="en-US" sz="800" kern="1200" dirty="0" smtClean="0">
                <a:solidFill>
                  <a:schemeClr val="bg1">
                    <a:lumMod val="50000"/>
                  </a:schemeClr>
                </a:solidFill>
                <a:latin typeface="+mn-lt"/>
                <a:ea typeface="+mn-ea"/>
                <a:cs typeface="+mn-cs"/>
              </a:defRPr>
            </a:lvl4pPr>
            <a:lvl5pPr marL="0" algn="l" defTabSz="914377" rtl="0" eaLnBrk="1" latinLnBrk="0" hangingPunct="1">
              <a:defRPr lang="en-GB" sz="800" kern="1200" dirty="0">
                <a:solidFill>
                  <a:schemeClr val="bg1">
                    <a:lumMod val="50000"/>
                  </a:schemeClr>
                </a:solidFill>
                <a:latin typeface="+mn-lt"/>
                <a:ea typeface="+mn-ea"/>
                <a:cs typeface="+mn-cs"/>
              </a:defRPr>
            </a:lvl5pPr>
          </a:lstStyle>
          <a:p>
            <a:r>
              <a:rPr lang="en-US"/>
              <a:t>©2024 ARTHUR J. GALLAGHER &amp; CO. </a:t>
            </a:r>
            <a:endParaRPr lang="en-GB"/>
          </a:p>
        </p:txBody>
      </p:sp>
      <p:sp>
        <p:nvSpPr>
          <p:cNvPr id="109" name="Subtitle 2">
            <a:extLst>
              <a:ext uri="{FF2B5EF4-FFF2-40B4-BE49-F238E27FC236}">
                <a16:creationId xmlns:a16="http://schemas.microsoft.com/office/drawing/2014/main" id="{DED33464-27EA-6A94-B7CB-864F7FE087A7}"/>
              </a:ext>
            </a:extLst>
          </p:cNvPr>
          <p:cNvSpPr>
            <a:spLocks noGrp="1"/>
          </p:cNvSpPr>
          <p:nvPr>
            <p:ph type="subTitle" idx="1" hasCustomPrompt="1"/>
          </p:nvPr>
        </p:nvSpPr>
        <p:spPr>
          <a:xfrm>
            <a:off x="606156" y="3776259"/>
            <a:ext cx="5484811" cy="985598"/>
          </a:xfrm>
        </p:spPr>
        <p:txBody>
          <a:bodyPr>
            <a:normAutofit/>
          </a:bodyPr>
          <a:lstStyle>
            <a:lvl1pPr marL="0" indent="0" algn="l">
              <a:buNone/>
              <a:defRPr sz="20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110" name="Title 1">
            <a:extLst>
              <a:ext uri="{FF2B5EF4-FFF2-40B4-BE49-F238E27FC236}">
                <a16:creationId xmlns:a16="http://schemas.microsoft.com/office/drawing/2014/main" id="{9DC1CE45-38A1-0299-E09F-76043F2922BC}"/>
              </a:ext>
            </a:extLst>
          </p:cNvPr>
          <p:cNvSpPr>
            <a:spLocks noGrp="1"/>
          </p:cNvSpPr>
          <p:nvPr>
            <p:ph type="ctrTitle" hasCustomPrompt="1"/>
          </p:nvPr>
        </p:nvSpPr>
        <p:spPr>
          <a:xfrm>
            <a:off x="611189" y="620834"/>
            <a:ext cx="5484811" cy="2473573"/>
          </a:xfrm>
        </p:spPr>
        <p:txBody>
          <a:bodyPr anchor="b">
            <a:normAutofit/>
          </a:bodyPr>
          <a:lstStyle>
            <a:lvl1pPr algn="l">
              <a:defRPr sz="4400" baseline="0">
                <a:solidFill>
                  <a:schemeClr val="bg1"/>
                </a:solidFill>
              </a:defRPr>
            </a:lvl1pPr>
          </a:lstStyle>
          <a:p>
            <a:r>
              <a:rPr lang="en-US"/>
              <a:t>Click to add title</a:t>
            </a:r>
            <a:endParaRPr lang="en-GB"/>
          </a:p>
        </p:txBody>
      </p:sp>
      <p:sp>
        <p:nvSpPr>
          <p:cNvPr id="111" name="Text Placeholder 86">
            <a:extLst>
              <a:ext uri="{FF2B5EF4-FFF2-40B4-BE49-F238E27FC236}">
                <a16:creationId xmlns:a16="http://schemas.microsoft.com/office/drawing/2014/main" id="{694F8FBB-9AAE-569B-53D6-7158D9823777}"/>
              </a:ext>
            </a:extLst>
          </p:cNvPr>
          <p:cNvSpPr>
            <a:spLocks noGrp="1"/>
          </p:cNvSpPr>
          <p:nvPr>
            <p:ph type="body" sz="quarter" idx="17" hasCustomPrompt="1"/>
          </p:nvPr>
        </p:nvSpPr>
        <p:spPr>
          <a:xfrm rot="10800000" flipV="1">
            <a:off x="611191" y="3435331"/>
            <a:ext cx="732700" cy="0"/>
          </a:xfrm>
          <a:ln w="6350">
            <a:solidFill>
              <a:schemeClr val="bg1"/>
            </a:solidFill>
          </a:ln>
        </p:spPr>
        <p:txBody>
          <a:bodyPr/>
          <a:lstStyle>
            <a:lvl1pPr>
              <a:defRPr sz="133" b="0">
                <a:solidFill>
                  <a:schemeClr val="bg1"/>
                </a:solidFill>
              </a:defRPr>
            </a:lvl1pPr>
          </a:lstStyle>
          <a:p>
            <a:pPr lvl="0"/>
            <a:r>
              <a:rPr lang="en-US"/>
              <a:t>.</a:t>
            </a:r>
            <a:endParaRPr lang="en-GB"/>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Tree>
    <p:extLst>
      <p:ext uri="{BB962C8B-B14F-4D97-AF65-F5344CB8AC3E}">
        <p14:creationId xmlns:p14="http://schemas.microsoft.com/office/powerpoint/2010/main" val="4242500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C20F7-933F-FC29-AAFF-94772914A9FC}"/>
              </a:ext>
            </a:extLst>
          </p:cNvPr>
          <p:cNvSpPr>
            <a:spLocks noGrp="1"/>
          </p:cNvSpPr>
          <p:nvPr userDrawn="1">
            <p:ph type="title"/>
          </p:nvPr>
        </p:nvSpPr>
        <p:spPr>
          <a:xfrm>
            <a:off x="611189" y="611190"/>
            <a:ext cx="7237411" cy="724125"/>
          </a:xfrm>
        </p:spPr>
        <p:txBody>
          <a:bodyPr>
            <a:noAutofit/>
          </a:bodyPr>
          <a:lstStyle>
            <a:lvl1pPr>
              <a:defRPr sz="3600"/>
            </a:lvl1pPr>
          </a:lstStyle>
          <a:p>
            <a:r>
              <a:rPr lang="pt-BR"/>
              <a:t>Clique para editar o título Mestre</a:t>
            </a:r>
            <a:endParaRPr lang="en-GB"/>
          </a:p>
        </p:txBody>
      </p:sp>
      <p:cxnSp>
        <p:nvCxnSpPr>
          <p:cNvPr id="2" name="Straight Connector 1">
            <a:extLst>
              <a:ext uri="{FF2B5EF4-FFF2-40B4-BE49-F238E27FC236}">
                <a16:creationId xmlns:a16="http://schemas.microsoft.com/office/drawing/2014/main" id="{624BE949-B000-3B3C-36B1-91BBA75A8DBE}"/>
              </a:ext>
            </a:extLst>
          </p:cNvPr>
          <p:cNvCxnSpPr>
            <a:cxnSpLocks/>
          </p:cNvCxnSpPr>
          <p:nvPr userDrawn="1"/>
        </p:nvCxnSpPr>
        <p:spPr>
          <a:xfrm>
            <a:off x="11267021" y="6379179"/>
            <a:ext cx="0" cy="182562"/>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pic>
        <p:nvPicPr>
          <p:cNvPr id="36" name="Picture 3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728" y="6115673"/>
            <a:ext cx="1862960" cy="573886"/>
          </a:xfrm>
          <a:prstGeom prst="rect">
            <a:avLst/>
          </a:prstGeom>
        </p:spPr>
      </p:pic>
      <p:sp>
        <p:nvSpPr>
          <p:cNvPr id="2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9284702" y="6408905"/>
            <a:ext cx="1838645" cy="123111"/>
          </a:xfrm>
          <a:prstGeom prst="rect">
            <a:avLst/>
          </a:prstGeom>
        </p:spPr>
        <p:txBody>
          <a:bodyPr vert="horz" wrap="none" lIns="0" tIns="0" rIns="0" bIns="0" rtlCol="0" anchor="ctr">
            <a:spAutoFit/>
          </a:bodyPr>
          <a:lstStyle>
            <a:lvl1pPr algn="r">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85822"/>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
        <p:nvSpPr>
          <p:cNvPr id="17" name="Text Placeholder 16"/>
          <p:cNvSpPr>
            <a:spLocks noGrp="1"/>
          </p:cNvSpPr>
          <p:nvPr>
            <p:ph type="body" sz="quarter" idx="10"/>
          </p:nvPr>
        </p:nvSpPr>
        <p:spPr>
          <a:xfrm>
            <a:off x="611187" y="2019298"/>
            <a:ext cx="9136495" cy="389414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Tree>
    <p:extLst>
      <p:ext uri="{BB962C8B-B14F-4D97-AF65-F5344CB8AC3E}">
        <p14:creationId xmlns:p14="http://schemas.microsoft.com/office/powerpoint/2010/main" val="258203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Agenda x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2">
            <a:extLst>
              <a:ext uri="{FF2B5EF4-FFF2-40B4-BE49-F238E27FC236}">
                <a16:creationId xmlns:a16="http://schemas.microsoft.com/office/drawing/2014/main" id="{E873D4B1-9359-8781-9DC4-7901B5FCADB6}"/>
              </a:ext>
            </a:extLst>
          </p:cNvPr>
          <p:cNvSpPr>
            <a:spLocks noGrp="1"/>
          </p:cNvSpPr>
          <p:nvPr>
            <p:ph type="body" sz="quarter" idx="14" hasCustomPrompt="1"/>
          </p:nvPr>
        </p:nvSpPr>
        <p:spPr>
          <a:xfrm>
            <a:off x="1302302" y="1685929"/>
            <a:ext cx="2820439" cy="2500225"/>
          </a:xfrm>
          <a:solidFill>
            <a:schemeClr val="accent1"/>
          </a:solidFill>
        </p:spPr>
        <p:txBody>
          <a:bodyPr lIns="72000" tIns="108000" rIns="72000" bIns="144000">
            <a:noAutofit/>
          </a:bodyPr>
          <a:lstStyle>
            <a:lvl1pPr algn="ctr">
              <a:defRPr sz="7200" b="1">
                <a:solidFill>
                  <a:schemeClr val="bg1"/>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2" name="Title 1">
            <a:extLst>
              <a:ext uri="{FF2B5EF4-FFF2-40B4-BE49-F238E27FC236}">
                <a16:creationId xmlns:a16="http://schemas.microsoft.com/office/drawing/2014/main" id="{E5FD8BB7-554F-2B34-4C04-D8BD1EF639A3}"/>
              </a:ext>
            </a:extLst>
          </p:cNvPr>
          <p:cNvSpPr>
            <a:spLocks noGrp="1"/>
          </p:cNvSpPr>
          <p:nvPr>
            <p:ph type="title" hasCustomPrompt="1"/>
          </p:nvPr>
        </p:nvSpPr>
        <p:spPr>
          <a:xfrm>
            <a:off x="612776" y="616489"/>
            <a:ext cx="10966451" cy="766861"/>
          </a:xfrm>
        </p:spPr>
        <p:txBody>
          <a:bodyPr>
            <a:normAutofit/>
          </a:bodyPr>
          <a:lstStyle>
            <a:lvl1pPr algn="ctr">
              <a:defRPr sz="3600"/>
            </a:lvl1pPr>
          </a:lstStyle>
          <a:p>
            <a:r>
              <a:rPr lang="en-US"/>
              <a:t>Click to add title</a:t>
            </a:r>
            <a:endParaRPr lang="en-GB"/>
          </a:p>
        </p:txBody>
      </p:sp>
      <p:sp>
        <p:nvSpPr>
          <p:cNvPr id="13" name="Text Placeholder 12">
            <a:extLst>
              <a:ext uri="{FF2B5EF4-FFF2-40B4-BE49-F238E27FC236}">
                <a16:creationId xmlns:a16="http://schemas.microsoft.com/office/drawing/2014/main" id="{97915199-4601-D052-2351-CFF384D288E2}"/>
              </a:ext>
            </a:extLst>
          </p:cNvPr>
          <p:cNvSpPr>
            <a:spLocks noGrp="1"/>
          </p:cNvSpPr>
          <p:nvPr>
            <p:ph type="body" sz="quarter" idx="13" hasCustomPrompt="1"/>
          </p:nvPr>
        </p:nvSpPr>
        <p:spPr>
          <a:xfrm>
            <a:off x="1435166" y="2781300"/>
            <a:ext cx="2554711" cy="1315212"/>
          </a:xfrm>
          <a:noFill/>
        </p:spPr>
        <p:txBody>
          <a:bodyPr lIns="72000" tIns="144000" rIns="72000" bIns="144000"/>
          <a:lstStyle>
            <a:lvl1pPr algn="ctr">
              <a:defRPr sz="2000" b="1">
                <a:solidFill>
                  <a:schemeClr val="bg1"/>
                </a:solidFill>
              </a:defRPr>
            </a:lvl1pPr>
            <a:lvl2pPr marL="0" indent="0" algn="ctr">
              <a:lnSpc>
                <a:spcPct val="100000"/>
              </a:lnSpc>
              <a:buFont typeface="Arial" panose="020B0604020202020204" pitchFamily="34" charset="0"/>
              <a:buNone/>
              <a:defRPr sz="1400">
                <a:solidFill>
                  <a:schemeClr val="bg1"/>
                </a:solidFill>
              </a:defRPr>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Click to add text</a:t>
            </a:r>
          </a:p>
          <a:p>
            <a:pPr lvl="1"/>
            <a:r>
              <a:rPr lang="en-US"/>
              <a:t>Second level</a:t>
            </a:r>
          </a:p>
        </p:txBody>
      </p:sp>
      <p:sp>
        <p:nvSpPr>
          <p:cNvPr id="15" name="Text Placeholder 12">
            <a:extLst>
              <a:ext uri="{FF2B5EF4-FFF2-40B4-BE49-F238E27FC236}">
                <a16:creationId xmlns:a16="http://schemas.microsoft.com/office/drawing/2014/main" id="{C3AFB7C2-B5B6-C090-2EC2-E6F993FCA7BB}"/>
              </a:ext>
            </a:extLst>
          </p:cNvPr>
          <p:cNvSpPr>
            <a:spLocks noGrp="1"/>
          </p:cNvSpPr>
          <p:nvPr>
            <p:ph type="body" sz="quarter" idx="15" hasCustomPrompt="1"/>
          </p:nvPr>
        </p:nvSpPr>
        <p:spPr>
          <a:xfrm>
            <a:off x="4685783" y="1685929"/>
            <a:ext cx="2820439" cy="2500225"/>
          </a:xfrm>
          <a:solidFill>
            <a:schemeClr val="accent1"/>
          </a:solidFill>
        </p:spPr>
        <p:txBody>
          <a:bodyPr lIns="72000" tIns="108000" rIns="72000" bIns="144000">
            <a:noAutofit/>
          </a:bodyPr>
          <a:lstStyle>
            <a:lvl1pPr algn="ctr">
              <a:defRPr sz="7200" b="1">
                <a:solidFill>
                  <a:schemeClr val="bg1"/>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16" name="Text Placeholder 12">
            <a:extLst>
              <a:ext uri="{FF2B5EF4-FFF2-40B4-BE49-F238E27FC236}">
                <a16:creationId xmlns:a16="http://schemas.microsoft.com/office/drawing/2014/main" id="{C5EA91DD-E5D2-113E-1A49-93708574D7C8}"/>
              </a:ext>
            </a:extLst>
          </p:cNvPr>
          <p:cNvSpPr>
            <a:spLocks noGrp="1"/>
          </p:cNvSpPr>
          <p:nvPr>
            <p:ph type="body" sz="quarter" idx="16" hasCustomPrompt="1"/>
          </p:nvPr>
        </p:nvSpPr>
        <p:spPr>
          <a:xfrm>
            <a:off x="4818647" y="2781300"/>
            <a:ext cx="2554711" cy="1315212"/>
          </a:xfrm>
          <a:noFill/>
        </p:spPr>
        <p:txBody>
          <a:bodyPr lIns="72000" tIns="144000" rIns="72000" bIns="144000"/>
          <a:lstStyle>
            <a:lvl1pPr algn="ctr">
              <a:defRPr sz="2000" b="1">
                <a:solidFill>
                  <a:schemeClr val="bg1"/>
                </a:solidFill>
              </a:defRPr>
            </a:lvl1pPr>
            <a:lvl2pPr marL="0" indent="0" algn="ctr">
              <a:lnSpc>
                <a:spcPct val="100000"/>
              </a:lnSpc>
              <a:buFont typeface="Arial" panose="020B0604020202020204" pitchFamily="34" charset="0"/>
              <a:buNone/>
              <a:defRPr sz="1400">
                <a:solidFill>
                  <a:schemeClr val="bg1"/>
                </a:solidFill>
              </a:defRPr>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Click to add text</a:t>
            </a:r>
          </a:p>
          <a:p>
            <a:pPr lvl="1"/>
            <a:r>
              <a:rPr lang="en-US"/>
              <a:t>Second level</a:t>
            </a:r>
          </a:p>
        </p:txBody>
      </p:sp>
      <p:sp>
        <p:nvSpPr>
          <p:cNvPr id="17" name="Text Placeholder 12">
            <a:extLst>
              <a:ext uri="{FF2B5EF4-FFF2-40B4-BE49-F238E27FC236}">
                <a16:creationId xmlns:a16="http://schemas.microsoft.com/office/drawing/2014/main" id="{EB8BED9D-DF8F-4256-E62F-BFD15100DA49}"/>
              </a:ext>
            </a:extLst>
          </p:cNvPr>
          <p:cNvSpPr>
            <a:spLocks noGrp="1"/>
          </p:cNvSpPr>
          <p:nvPr>
            <p:ph type="body" sz="quarter" idx="17" hasCustomPrompt="1"/>
          </p:nvPr>
        </p:nvSpPr>
        <p:spPr>
          <a:xfrm>
            <a:off x="8069266" y="1685929"/>
            <a:ext cx="2820439" cy="2500225"/>
          </a:xfrm>
          <a:solidFill>
            <a:schemeClr val="accent1"/>
          </a:solidFill>
        </p:spPr>
        <p:txBody>
          <a:bodyPr lIns="72000" tIns="108000" rIns="72000" bIns="144000">
            <a:noAutofit/>
          </a:bodyPr>
          <a:lstStyle>
            <a:lvl1pPr algn="ctr">
              <a:defRPr sz="7200" b="1">
                <a:solidFill>
                  <a:schemeClr val="bg1"/>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18" name="Text Placeholder 12">
            <a:extLst>
              <a:ext uri="{FF2B5EF4-FFF2-40B4-BE49-F238E27FC236}">
                <a16:creationId xmlns:a16="http://schemas.microsoft.com/office/drawing/2014/main" id="{C01EF3ED-1AAF-721E-EF5A-34B2F691A657}"/>
              </a:ext>
            </a:extLst>
          </p:cNvPr>
          <p:cNvSpPr>
            <a:spLocks noGrp="1"/>
          </p:cNvSpPr>
          <p:nvPr>
            <p:ph type="body" sz="quarter" idx="18" hasCustomPrompt="1"/>
          </p:nvPr>
        </p:nvSpPr>
        <p:spPr>
          <a:xfrm>
            <a:off x="8202130" y="2781300"/>
            <a:ext cx="2554711" cy="1315212"/>
          </a:xfrm>
          <a:noFill/>
        </p:spPr>
        <p:txBody>
          <a:bodyPr lIns="72000" tIns="144000" rIns="72000" bIns="144000"/>
          <a:lstStyle>
            <a:lvl1pPr algn="ctr">
              <a:defRPr sz="2000" b="1">
                <a:solidFill>
                  <a:schemeClr val="bg1"/>
                </a:solidFill>
              </a:defRPr>
            </a:lvl1pPr>
            <a:lvl2pPr marL="0" indent="0" algn="ctr">
              <a:lnSpc>
                <a:spcPct val="100000"/>
              </a:lnSpc>
              <a:buFont typeface="Arial" panose="020B0604020202020204" pitchFamily="34" charset="0"/>
              <a:buNone/>
              <a:defRPr sz="1400">
                <a:solidFill>
                  <a:schemeClr val="bg1"/>
                </a:solidFill>
              </a:defRPr>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Click to add text</a:t>
            </a:r>
          </a:p>
          <a:p>
            <a:pPr lvl="1"/>
            <a:r>
              <a:rPr lang="en-US"/>
              <a:t>Second level</a:t>
            </a:r>
          </a:p>
        </p:txBody>
      </p:sp>
      <p:cxnSp>
        <p:nvCxnSpPr>
          <p:cNvPr id="31" name="Straight Connector 30">
            <a:extLst>
              <a:ext uri="{FF2B5EF4-FFF2-40B4-BE49-F238E27FC236}">
                <a16:creationId xmlns:a16="http://schemas.microsoft.com/office/drawing/2014/main" id="{B225B88B-2432-254D-C38F-BC572F14FA08}"/>
              </a:ext>
            </a:extLst>
          </p:cNvPr>
          <p:cNvCxnSpPr>
            <a:cxnSpLocks/>
          </p:cNvCxnSpPr>
          <p:nvPr userDrawn="1"/>
        </p:nvCxnSpPr>
        <p:spPr>
          <a:xfrm>
            <a:off x="11267021" y="6379179"/>
            <a:ext cx="0" cy="182562"/>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728" y="6115673"/>
            <a:ext cx="1862960" cy="573886"/>
          </a:xfrm>
          <a:prstGeom prst="rect">
            <a:avLst/>
          </a:prstGeom>
        </p:spPr>
      </p:pic>
      <p:sp>
        <p:nvSpPr>
          <p:cNvPr id="1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9284702" y="6408905"/>
            <a:ext cx="1838645" cy="123111"/>
          </a:xfrm>
          <a:prstGeom prst="rect">
            <a:avLst/>
          </a:prstGeom>
        </p:spPr>
        <p:txBody>
          <a:bodyPr vert="horz" wrap="none" lIns="0" tIns="0" rIns="0" bIns="0" rtlCol="0" anchor="ctr">
            <a:spAutoFit/>
          </a:bodyPr>
          <a:lstStyle>
            <a:lvl1pPr algn="r">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85822"/>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4017897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Agenda x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C20F7-933F-FC29-AAFF-94772914A9FC}"/>
              </a:ext>
            </a:extLst>
          </p:cNvPr>
          <p:cNvSpPr>
            <a:spLocks noGrp="1"/>
          </p:cNvSpPr>
          <p:nvPr userDrawn="1">
            <p:ph type="title" hasCustomPrompt="1"/>
          </p:nvPr>
        </p:nvSpPr>
        <p:spPr>
          <a:xfrm>
            <a:off x="611189" y="611190"/>
            <a:ext cx="7237411" cy="724125"/>
          </a:xfrm>
        </p:spPr>
        <p:txBody>
          <a:bodyPr>
            <a:noAutofit/>
          </a:bodyPr>
          <a:lstStyle>
            <a:lvl1pPr>
              <a:defRPr sz="3600" baseline="0"/>
            </a:lvl1pPr>
          </a:lstStyle>
          <a:p>
            <a:r>
              <a:rPr lang="en-GB"/>
              <a:t>Click to add title</a:t>
            </a:r>
          </a:p>
        </p:txBody>
      </p:sp>
      <p:cxnSp>
        <p:nvCxnSpPr>
          <p:cNvPr id="2" name="Straight Connector 1">
            <a:extLst>
              <a:ext uri="{FF2B5EF4-FFF2-40B4-BE49-F238E27FC236}">
                <a16:creationId xmlns:a16="http://schemas.microsoft.com/office/drawing/2014/main" id="{624BE949-B000-3B3C-36B1-91BBA75A8DBE}"/>
              </a:ext>
            </a:extLst>
          </p:cNvPr>
          <p:cNvCxnSpPr>
            <a:cxnSpLocks/>
          </p:cNvCxnSpPr>
          <p:nvPr userDrawn="1"/>
        </p:nvCxnSpPr>
        <p:spPr>
          <a:xfrm>
            <a:off x="11267021" y="6379179"/>
            <a:ext cx="0" cy="182562"/>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Text Placeholder 12">
            <a:extLst>
              <a:ext uri="{FF2B5EF4-FFF2-40B4-BE49-F238E27FC236}">
                <a16:creationId xmlns:a16="http://schemas.microsoft.com/office/drawing/2014/main" id="{D82342EA-A36B-54EC-789B-32E22E1AD392}"/>
              </a:ext>
            </a:extLst>
          </p:cNvPr>
          <p:cNvSpPr>
            <a:spLocks noGrp="1"/>
          </p:cNvSpPr>
          <p:nvPr>
            <p:ph type="body" sz="quarter" idx="14" hasCustomPrompt="1"/>
          </p:nvPr>
        </p:nvSpPr>
        <p:spPr>
          <a:xfrm>
            <a:off x="684776" y="2030417"/>
            <a:ext cx="5011320" cy="1623008"/>
          </a:xfrm>
          <a:solidFill>
            <a:schemeClr val="bg1"/>
          </a:solidFill>
        </p:spPr>
        <p:txBody>
          <a:bodyPr lIns="216000" tIns="144000" rIns="72000" bIns="144000" anchor="ctr">
            <a:noAutofit/>
          </a:bodyPr>
          <a:lstStyle>
            <a:lvl1pPr algn="l">
              <a:lnSpc>
                <a:spcPct val="100000"/>
              </a:lnSpc>
              <a:spcAft>
                <a:spcPts val="0"/>
              </a:spcAft>
              <a:defRPr sz="7200" b="1">
                <a:solidFill>
                  <a:schemeClr val="accent1"/>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6" name="Text Placeholder 12">
            <a:extLst>
              <a:ext uri="{FF2B5EF4-FFF2-40B4-BE49-F238E27FC236}">
                <a16:creationId xmlns:a16="http://schemas.microsoft.com/office/drawing/2014/main" id="{0F067531-0441-D505-6008-0B2EA808244D}"/>
              </a:ext>
            </a:extLst>
          </p:cNvPr>
          <p:cNvSpPr>
            <a:spLocks noGrp="1"/>
          </p:cNvSpPr>
          <p:nvPr>
            <p:ph type="body" sz="quarter" idx="13" hasCustomPrompt="1"/>
          </p:nvPr>
        </p:nvSpPr>
        <p:spPr>
          <a:xfrm>
            <a:off x="1679056" y="2103189"/>
            <a:ext cx="3657684" cy="1477464"/>
          </a:xfrm>
          <a:noFill/>
        </p:spPr>
        <p:txBody>
          <a:bodyPr lIns="72000" tIns="144000" rIns="72000" bIns="144000" anchor="ctr"/>
          <a:lstStyle>
            <a:lvl1pPr algn="l">
              <a:defRPr sz="2000" b="1" baseline="0"/>
            </a:lvl1pPr>
            <a:lvl2pPr marL="0" indent="0" algn="l">
              <a:lnSpc>
                <a:spcPct val="100000"/>
              </a:lnSpc>
              <a:buFont typeface="Arial" panose="020B0604020202020204" pitchFamily="34" charset="0"/>
              <a:buNone/>
              <a:defRPr sz="1400" baseline="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Section title goes here</a:t>
            </a:r>
          </a:p>
          <a:p>
            <a:pPr lvl="1"/>
            <a:r>
              <a:rPr lang="en-US"/>
              <a:t>Subtitle goes here</a:t>
            </a:r>
          </a:p>
        </p:txBody>
      </p:sp>
      <p:sp>
        <p:nvSpPr>
          <p:cNvPr id="7" name="Text Placeholder 12">
            <a:extLst>
              <a:ext uri="{FF2B5EF4-FFF2-40B4-BE49-F238E27FC236}">
                <a16:creationId xmlns:a16="http://schemas.microsoft.com/office/drawing/2014/main" id="{77A85EBA-9B7E-1D04-1684-C3F8241A35F9}"/>
              </a:ext>
            </a:extLst>
          </p:cNvPr>
          <p:cNvSpPr>
            <a:spLocks noGrp="1"/>
          </p:cNvSpPr>
          <p:nvPr>
            <p:ph type="body" sz="quarter" idx="15" hasCustomPrompt="1"/>
          </p:nvPr>
        </p:nvSpPr>
        <p:spPr>
          <a:xfrm>
            <a:off x="6101005" y="2030417"/>
            <a:ext cx="5011320" cy="1623008"/>
          </a:xfrm>
          <a:solidFill>
            <a:schemeClr val="bg1"/>
          </a:solidFill>
        </p:spPr>
        <p:txBody>
          <a:bodyPr lIns="216000" tIns="144000" rIns="72000" bIns="144000" anchor="ctr">
            <a:noAutofit/>
          </a:bodyPr>
          <a:lstStyle>
            <a:lvl1pPr algn="l">
              <a:lnSpc>
                <a:spcPct val="100000"/>
              </a:lnSpc>
              <a:spcAft>
                <a:spcPts val="0"/>
              </a:spcAft>
              <a:defRPr sz="7200" b="1">
                <a:solidFill>
                  <a:schemeClr val="accent1"/>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8" name="Text Placeholder 12">
            <a:extLst>
              <a:ext uri="{FF2B5EF4-FFF2-40B4-BE49-F238E27FC236}">
                <a16:creationId xmlns:a16="http://schemas.microsoft.com/office/drawing/2014/main" id="{E3B09539-9E08-2CAC-6A75-67AF821598CD}"/>
              </a:ext>
            </a:extLst>
          </p:cNvPr>
          <p:cNvSpPr>
            <a:spLocks noGrp="1"/>
          </p:cNvSpPr>
          <p:nvPr>
            <p:ph type="body" sz="quarter" idx="16" hasCustomPrompt="1"/>
          </p:nvPr>
        </p:nvSpPr>
        <p:spPr>
          <a:xfrm>
            <a:off x="7095285" y="2103189"/>
            <a:ext cx="3657684" cy="1477464"/>
          </a:xfrm>
          <a:noFill/>
        </p:spPr>
        <p:txBody>
          <a:bodyPr lIns="72000" tIns="144000" rIns="72000" bIns="144000" anchor="ctr"/>
          <a:lstStyle>
            <a:lvl1pPr algn="l">
              <a:defRPr sz="2000" b="1"/>
            </a:lvl1pPr>
            <a:lvl2pPr marL="0" indent="0" algn="l">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Section title goes here</a:t>
            </a:r>
          </a:p>
          <a:p>
            <a:pPr lvl="1"/>
            <a:r>
              <a:rPr lang="en-US"/>
              <a:t>Subtitle goes here</a:t>
            </a:r>
          </a:p>
        </p:txBody>
      </p:sp>
      <p:sp>
        <p:nvSpPr>
          <p:cNvPr id="9" name="Text Placeholder 12">
            <a:extLst>
              <a:ext uri="{FF2B5EF4-FFF2-40B4-BE49-F238E27FC236}">
                <a16:creationId xmlns:a16="http://schemas.microsoft.com/office/drawing/2014/main" id="{B4B3121A-BDB2-B3F7-A2A8-59BF62972A02}"/>
              </a:ext>
            </a:extLst>
          </p:cNvPr>
          <p:cNvSpPr>
            <a:spLocks noGrp="1"/>
          </p:cNvSpPr>
          <p:nvPr>
            <p:ph type="body" sz="quarter" idx="17" hasCustomPrompt="1"/>
          </p:nvPr>
        </p:nvSpPr>
        <p:spPr>
          <a:xfrm>
            <a:off x="612777" y="2030417"/>
            <a:ext cx="72000" cy="1623008"/>
          </a:xfrm>
          <a:solidFill>
            <a:schemeClr val="accent1"/>
          </a:solidFill>
        </p:spPr>
        <p:txBody>
          <a:bodyPr lIns="360000" tIns="144000" rIns="72000" bIns="144000">
            <a:noAutofit/>
          </a:bodyPr>
          <a:lstStyle>
            <a:lvl1pPr algn="l">
              <a:defRPr sz="133" b="0">
                <a:solidFill>
                  <a:schemeClr val="accent1">
                    <a:alpha val="0"/>
                  </a:schemeClr>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11" name="Text Placeholder 12">
            <a:extLst>
              <a:ext uri="{FF2B5EF4-FFF2-40B4-BE49-F238E27FC236}">
                <a16:creationId xmlns:a16="http://schemas.microsoft.com/office/drawing/2014/main" id="{16C0439F-3BA1-2F78-22C1-05C615E3CF6A}"/>
              </a:ext>
            </a:extLst>
          </p:cNvPr>
          <p:cNvSpPr>
            <a:spLocks noGrp="1"/>
          </p:cNvSpPr>
          <p:nvPr>
            <p:ph type="body" sz="quarter" idx="18" hasCustomPrompt="1"/>
          </p:nvPr>
        </p:nvSpPr>
        <p:spPr>
          <a:xfrm>
            <a:off x="6029006" y="2030417"/>
            <a:ext cx="72000" cy="1623008"/>
          </a:xfrm>
          <a:solidFill>
            <a:schemeClr val="accent1"/>
          </a:solidFill>
        </p:spPr>
        <p:txBody>
          <a:bodyPr lIns="360000" tIns="144000" rIns="72000" bIns="144000">
            <a:noAutofit/>
          </a:bodyPr>
          <a:lstStyle>
            <a:lvl1pPr algn="l">
              <a:defRPr sz="133" b="0">
                <a:solidFill>
                  <a:schemeClr val="accent1">
                    <a:alpha val="0"/>
                  </a:schemeClr>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12" name="Text Placeholder 12">
            <a:extLst>
              <a:ext uri="{FF2B5EF4-FFF2-40B4-BE49-F238E27FC236}">
                <a16:creationId xmlns:a16="http://schemas.microsoft.com/office/drawing/2014/main" id="{8D0892C1-54D0-417E-E09B-F626BD44DDB5}"/>
              </a:ext>
            </a:extLst>
          </p:cNvPr>
          <p:cNvSpPr>
            <a:spLocks noGrp="1"/>
          </p:cNvSpPr>
          <p:nvPr>
            <p:ph type="body" sz="quarter" idx="19" hasCustomPrompt="1"/>
          </p:nvPr>
        </p:nvSpPr>
        <p:spPr>
          <a:xfrm>
            <a:off x="684776" y="3986335"/>
            <a:ext cx="5011320" cy="1623008"/>
          </a:xfrm>
          <a:solidFill>
            <a:schemeClr val="bg1"/>
          </a:solidFill>
        </p:spPr>
        <p:txBody>
          <a:bodyPr lIns="216000" tIns="144000" rIns="72000" bIns="144000" anchor="ctr">
            <a:noAutofit/>
          </a:bodyPr>
          <a:lstStyle>
            <a:lvl1pPr algn="l">
              <a:lnSpc>
                <a:spcPct val="100000"/>
              </a:lnSpc>
              <a:spcAft>
                <a:spcPts val="0"/>
              </a:spcAft>
              <a:defRPr sz="7200" b="1">
                <a:solidFill>
                  <a:schemeClr val="accent1"/>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13" name="Text Placeholder 12">
            <a:extLst>
              <a:ext uri="{FF2B5EF4-FFF2-40B4-BE49-F238E27FC236}">
                <a16:creationId xmlns:a16="http://schemas.microsoft.com/office/drawing/2014/main" id="{A5594BBD-440D-3545-59E7-65A8D3364BC6}"/>
              </a:ext>
            </a:extLst>
          </p:cNvPr>
          <p:cNvSpPr>
            <a:spLocks noGrp="1"/>
          </p:cNvSpPr>
          <p:nvPr>
            <p:ph type="body" sz="quarter" idx="20" hasCustomPrompt="1"/>
          </p:nvPr>
        </p:nvSpPr>
        <p:spPr>
          <a:xfrm>
            <a:off x="1679056" y="4059107"/>
            <a:ext cx="3657684" cy="1477464"/>
          </a:xfrm>
          <a:noFill/>
        </p:spPr>
        <p:txBody>
          <a:bodyPr lIns="72000" tIns="144000" rIns="72000" bIns="144000" anchor="ctr"/>
          <a:lstStyle>
            <a:lvl1pPr algn="l">
              <a:defRPr sz="2000" b="1"/>
            </a:lvl1pPr>
            <a:lvl2pPr marL="0" indent="0" algn="l">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Section title goes here</a:t>
            </a:r>
          </a:p>
          <a:p>
            <a:pPr lvl="1"/>
            <a:r>
              <a:rPr lang="en-US"/>
              <a:t>Subtitle goes here</a:t>
            </a:r>
          </a:p>
        </p:txBody>
      </p:sp>
      <p:sp>
        <p:nvSpPr>
          <p:cNvPr id="14" name="Text Placeholder 12">
            <a:extLst>
              <a:ext uri="{FF2B5EF4-FFF2-40B4-BE49-F238E27FC236}">
                <a16:creationId xmlns:a16="http://schemas.microsoft.com/office/drawing/2014/main" id="{4655EEC6-7AD0-DA19-F0E9-32762B87261C}"/>
              </a:ext>
            </a:extLst>
          </p:cNvPr>
          <p:cNvSpPr>
            <a:spLocks noGrp="1"/>
          </p:cNvSpPr>
          <p:nvPr>
            <p:ph type="body" sz="quarter" idx="21" hasCustomPrompt="1"/>
          </p:nvPr>
        </p:nvSpPr>
        <p:spPr>
          <a:xfrm>
            <a:off x="6101005" y="3986335"/>
            <a:ext cx="5011320" cy="1623008"/>
          </a:xfrm>
          <a:solidFill>
            <a:schemeClr val="bg1"/>
          </a:solidFill>
        </p:spPr>
        <p:txBody>
          <a:bodyPr lIns="216000" tIns="144000" rIns="72000" bIns="144000" anchor="ctr">
            <a:noAutofit/>
          </a:bodyPr>
          <a:lstStyle>
            <a:lvl1pPr algn="l">
              <a:lnSpc>
                <a:spcPct val="100000"/>
              </a:lnSpc>
              <a:spcAft>
                <a:spcPts val="0"/>
              </a:spcAft>
              <a:defRPr sz="7200" b="1">
                <a:solidFill>
                  <a:schemeClr val="accent1"/>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15" name="Text Placeholder 12">
            <a:extLst>
              <a:ext uri="{FF2B5EF4-FFF2-40B4-BE49-F238E27FC236}">
                <a16:creationId xmlns:a16="http://schemas.microsoft.com/office/drawing/2014/main" id="{82A870F7-DAC2-2552-0CE6-B8C51B0CB8E3}"/>
              </a:ext>
            </a:extLst>
          </p:cNvPr>
          <p:cNvSpPr>
            <a:spLocks noGrp="1"/>
          </p:cNvSpPr>
          <p:nvPr>
            <p:ph type="body" sz="quarter" idx="22" hasCustomPrompt="1"/>
          </p:nvPr>
        </p:nvSpPr>
        <p:spPr>
          <a:xfrm>
            <a:off x="7095285" y="4059107"/>
            <a:ext cx="3657684" cy="1477464"/>
          </a:xfrm>
          <a:noFill/>
        </p:spPr>
        <p:txBody>
          <a:bodyPr lIns="72000" tIns="144000" rIns="72000" bIns="144000" anchor="ctr"/>
          <a:lstStyle>
            <a:lvl1pPr algn="l">
              <a:defRPr sz="2000" b="1"/>
            </a:lvl1pPr>
            <a:lvl2pPr marL="0" indent="0" algn="l">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Section title goes here</a:t>
            </a:r>
          </a:p>
          <a:p>
            <a:pPr lvl="1"/>
            <a:r>
              <a:rPr lang="en-US"/>
              <a:t>Subtitle goes here</a:t>
            </a:r>
          </a:p>
        </p:txBody>
      </p:sp>
      <p:sp>
        <p:nvSpPr>
          <p:cNvPr id="19" name="Text Placeholder 12">
            <a:extLst>
              <a:ext uri="{FF2B5EF4-FFF2-40B4-BE49-F238E27FC236}">
                <a16:creationId xmlns:a16="http://schemas.microsoft.com/office/drawing/2014/main" id="{924CA8E6-E6D2-8CC4-4B52-2BE3F29A6EA1}"/>
              </a:ext>
            </a:extLst>
          </p:cNvPr>
          <p:cNvSpPr>
            <a:spLocks noGrp="1"/>
          </p:cNvSpPr>
          <p:nvPr>
            <p:ph type="body" sz="quarter" idx="23" hasCustomPrompt="1"/>
          </p:nvPr>
        </p:nvSpPr>
        <p:spPr>
          <a:xfrm>
            <a:off x="612777" y="3986335"/>
            <a:ext cx="72000" cy="1623008"/>
          </a:xfrm>
          <a:solidFill>
            <a:schemeClr val="accent1"/>
          </a:solidFill>
        </p:spPr>
        <p:txBody>
          <a:bodyPr lIns="360000" tIns="144000" rIns="72000" bIns="144000">
            <a:noAutofit/>
          </a:bodyPr>
          <a:lstStyle>
            <a:lvl1pPr algn="l">
              <a:defRPr sz="133" b="0">
                <a:solidFill>
                  <a:schemeClr val="accent1">
                    <a:alpha val="0"/>
                  </a:schemeClr>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sp>
        <p:nvSpPr>
          <p:cNvPr id="20" name="Text Placeholder 12">
            <a:extLst>
              <a:ext uri="{FF2B5EF4-FFF2-40B4-BE49-F238E27FC236}">
                <a16:creationId xmlns:a16="http://schemas.microsoft.com/office/drawing/2014/main" id="{2EC64FC0-9E9C-337F-4BE3-2A6B66CF0364}"/>
              </a:ext>
            </a:extLst>
          </p:cNvPr>
          <p:cNvSpPr>
            <a:spLocks noGrp="1"/>
          </p:cNvSpPr>
          <p:nvPr>
            <p:ph type="body" sz="quarter" idx="24" hasCustomPrompt="1"/>
          </p:nvPr>
        </p:nvSpPr>
        <p:spPr>
          <a:xfrm>
            <a:off x="6029006" y="3986335"/>
            <a:ext cx="72000" cy="1623008"/>
          </a:xfrm>
          <a:solidFill>
            <a:schemeClr val="accent1"/>
          </a:solidFill>
        </p:spPr>
        <p:txBody>
          <a:bodyPr lIns="360000" tIns="144000" rIns="72000" bIns="144000">
            <a:noAutofit/>
          </a:bodyPr>
          <a:lstStyle>
            <a:lvl1pPr algn="l">
              <a:defRPr sz="133" b="0">
                <a:solidFill>
                  <a:schemeClr val="accent1">
                    <a:alpha val="0"/>
                  </a:schemeClr>
                </a:solidFill>
              </a:defRPr>
            </a:lvl1pPr>
            <a:lvl2pPr marL="0" indent="0" algn="ctr">
              <a:lnSpc>
                <a:spcPct val="100000"/>
              </a:lnSpc>
              <a:buFont typeface="Arial" panose="020B0604020202020204" pitchFamily="34" charset="0"/>
              <a:buNone/>
              <a:defRPr sz="1400"/>
            </a:lvl2pPr>
            <a:lvl3pPr marL="0" indent="0">
              <a:lnSpc>
                <a:spcPct val="100000"/>
              </a:lnSpc>
              <a:buFont typeface="Arial" panose="020B0604020202020204" pitchFamily="34" charset="0"/>
              <a:buNone/>
              <a:defRPr sz="1400"/>
            </a:lvl3pPr>
            <a:lvl4pPr marL="0" indent="0">
              <a:lnSpc>
                <a:spcPct val="100000"/>
              </a:lnSpc>
              <a:buFont typeface="Arial" panose="020B0604020202020204" pitchFamily="34" charset="0"/>
              <a:buNone/>
              <a:defRPr sz="1400"/>
            </a:lvl4pPr>
            <a:lvl5pPr marL="0" indent="0">
              <a:lnSpc>
                <a:spcPct val="100000"/>
              </a:lnSpc>
              <a:buFont typeface="Arial" panose="020B0604020202020204" pitchFamily="34" charset="0"/>
              <a:buNone/>
              <a:defRPr sz="1400"/>
            </a:lvl5pPr>
          </a:lstStyle>
          <a:p>
            <a:pPr lvl="0"/>
            <a:r>
              <a:rPr lang="en-US"/>
              <a:t>##</a:t>
            </a:r>
          </a:p>
        </p:txBody>
      </p:sp>
      <p:pic>
        <p:nvPicPr>
          <p:cNvPr id="36" name="Picture 3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728" y="6115673"/>
            <a:ext cx="1862960" cy="573886"/>
          </a:xfrm>
          <a:prstGeom prst="rect">
            <a:avLst/>
          </a:prstGeom>
        </p:spPr>
      </p:pic>
      <p:sp>
        <p:nvSpPr>
          <p:cNvPr id="2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9284702" y="6408905"/>
            <a:ext cx="1838645" cy="123111"/>
          </a:xfrm>
          <a:prstGeom prst="rect">
            <a:avLst/>
          </a:prstGeom>
        </p:spPr>
        <p:txBody>
          <a:bodyPr vert="horz" wrap="none" lIns="0" tIns="0" rIns="0" bIns="0" rtlCol="0" anchor="ctr">
            <a:spAutoFit/>
          </a:bodyPr>
          <a:lstStyle>
            <a:lvl1pPr algn="r">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85822"/>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72743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Agenda x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C20F7-933F-FC29-AAFF-94772914A9FC}"/>
              </a:ext>
            </a:extLst>
          </p:cNvPr>
          <p:cNvSpPr>
            <a:spLocks noGrp="1"/>
          </p:cNvSpPr>
          <p:nvPr userDrawn="1">
            <p:ph type="title" hasCustomPrompt="1"/>
          </p:nvPr>
        </p:nvSpPr>
        <p:spPr>
          <a:xfrm>
            <a:off x="611189" y="611190"/>
            <a:ext cx="7237411" cy="724125"/>
          </a:xfrm>
        </p:spPr>
        <p:txBody>
          <a:bodyPr>
            <a:noAutofit/>
          </a:bodyPr>
          <a:lstStyle>
            <a:lvl1pPr>
              <a:defRPr sz="3600"/>
            </a:lvl1pPr>
          </a:lstStyle>
          <a:p>
            <a:r>
              <a:rPr lang="en-US"/>
              <a:t>Click to add title</a:t>
            </a:r>
            <a:endParaRPr lang="en-GB"/>
          </a:p>
        </p:txBody>
      </p:sp>
      <p:sp>
        <p:nvSpPr>
          <p:cNvPr id="16" name="Text Placeholder 18">
            <a:extLst>
              <a:ext uri="{FF2B5EF4-FFF2-40B4-BE49-F238E27FC236}">
                <a16:creationId xmlns:a16="http://schemas.microsoft.com/office/drawing/2014/main" id="{90A570DE-71BF-6BA4-6B47-90A2FE5B0E26}"/>
              </a:ext>
            </a:extLst>
          </p:cNvPr>
          <p:cNvSpPr>
            <a:spLocks noGrp="1" noChangeAspect="1"/>
          </p:cNvSpPr>
          <p:nvPr>
            <p:ph type="body" sz="quarter" idx="11" hasCustomPrompt="1"/>
          </p:nvPr>
        </p:nvSpPr>
        <p:spPr>
          <a:xfrm>
            <a:off x="612943" y="1941050"/>
            <a:ext cx="594000" cy="594000"/>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7" name="Text Placeholder 18">
            <a:extLst>
              <a:ext uri="{FF2B5EF4-FFF2-40B4-BE49-F238E27FC236}">
                <a16:creationId xmlns:a16="http://schemas.microsoft.com/office/drawing/2014/main" id="{BA08F2C7-18E9-9451-00B8-1427DFCA760C}"/>
              </a:ext>
            </a:extLst>
          </p:cNvPr>
          <p:cNvSpPr>
            <a:spLocks noGrp="1" noChangeAspect="1"/>
          </p:cNvSpPr>
          <p:nvPr>
            <p:ph type="body" sz="quarter" idx="14" hasCustomPrompt="1"/>
          </p:nvPr>
        </p:nvSpPr>
        <p:spPr>
          <a:xfrm>
            <a:off x="612943" y="2787005"/>
            <a:ext cx="594000" cy="594000"/>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8" name="Text Placeholder 18">
            <a:extLst>
              <a:ext uri="{FF2B5EF4-FFF2-40B4-BE49-F238E27FC236}">
                <a16:creationId xmlns:a16="http://schemas.microsoft.com/office/drawing/2014/main" id="{16EBF74E-672E-3470-85BC-FEE108FF19BD}"/>
              </a:ext>
            </a:extLst>
          </p:cNvPr>
          <p:cNvSpPr>
            <a:spLocks noGrp="1" noChangeAspect="1"/>
          </p:cNvSpPr>
          <p:nvPr>
            <p:ph type="body" sz="quarter" idx="19" hasCustomPrompt="1"/>
          </p:nvPr>
        </p:nvSpPr>
        <p:spPr>
          <a:xfrm>
            <a:off x="612943" y="3632960"/>
            <a:ext cx="594000" cy="594000"/>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21" name="Text Placeholder 18">
            <a:extLst>
              <a:ext uri="{FF2B5EF4-FFF2-40B4-BE49-F238E27FC236}">
                <a16:creationId xmlns:a16="http://schemas.microsoft.com/office/drawing/2014/main" id="{60BF2304-33BA-EA71-C78C-7A57233B18C4}"/>
              </a:ext>
            </a:extLst>
          </p:cNvPr>
          <p:cNvSpPr>
            <a:spLocks noGrp="1" noChangeAspect="1"/>
          </p:cNvSpPr>
          <p:nvPr>
            <p:ph type="body" sz="quarter" idx="20" hasCustomPrompt="1"/>
          </p:nvPr>
        </p:nvSpPr>
        <p:spPr>
          <a:xfrm>
            <a:off x="612943" y="4478914"/>
            <a:ext cx="594000" cy="594000"/>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40" name="Text Placeholder 18">
            <a:extLst>
              <a:ext uri="{FF2B5EF4-FFF2-40B4-BE49-F238E27FC236}">
                <a16:creationId xmlns:a16="http://schemas.microsoft.com/office/drawing/2014/main" id="{F5830B7A-A728-D728-F0D2-E4507FAB3ED1}"/>
              </a:ext>
            </a:extLst>
          </p:cNvPr>
          <p:cNvSpPr>
            <a:spLocks noGrp="1" noChangeAspect="1"/>
          </p:cNvSpPr>
          <p:nvPr>
            <p:ph type="body" sz="quarter" idx="10" hasCustomPrompt="1"/>
          </p:nvPr>
        </p:nvSpPr>
        <p:spPr>
          <a:xfrm>
            <a:off x="648943" y="1977050"/>
            <a:ext cx="522000" cy="5220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41" name="Text Placeholder 21">
            <a:extLst>
              <a:ext uri="{FF2B5EF4-FFF2-40B4-BE49-F238E27FC236}">
                <a16:creationId xmlns:a16="http://schemas.microsoft.com/office/drawing/2014/main" id="{D4A0ABFD-69D9-8AFB-27C0-95256168378E}"/>
              </a:ext>
            </a:extLst>
          </p:cNvPr>
          <p:cNvSpPr>
            <a:spLocks noGrp="1"/>
          </p:cNvSpPr>
          <p:nvPr>
            <p:ph type="body" sz="quarter" idx="12" hasCustomPrompt="1"/>
          </p:nvPr>
        </p:nvSpPr>
        <p:spPr>
          <a:xfrm>
            <a:off x="1348245" y="1968750"/>
            <a:ext cx="3960000" cy="538609"/>
          </a:xfrm>
        </p:spPr>
        <p:txBody>
          <a:bodyPr wrap="square" anchor="ctr">
            <a:spAutoFit/>
          </a:bodyPr>
          <a:lstStyle>
            <a:lvl1pPr>
              <a:lnSpc>
                <a:spcPct val="100000"/>
              </a:lnSpc>
              <a:defRPr sz="1800" b="1"/>
            </a:lvl1pPr>
            <a:lvl2pPr marL="0" indent="0">
              <a:lnSpc>
                <a:spcPct val="100000"/>
              </a:lnSpc>
              <a:buNone/>
              <a:defRPr sz="1200"/>
            </a:lvl2pPr>
          </a:lstStyle>
          <a:p>
            <a:pPr lvl="0"/>
            <a:r>
              <a:rPr lang="en-US"/>
              <a:t>Section title goes here</a:t>
            </a:r>
          </a:p>
          <a:p>
            <a:pPr lvl="1"/>
            <a:r>
              <a:rPr lang="en-US"/>
              <a:t>Subtitle goes here</a:t>
            </a:r>
          </a:p>
        </p:txBody>
      </p:sp>
      <p:sp>
        <p:nvSpPr>
          <p:cNvPr id="42" name="Text Placeholder 18">
            <a:extLst>
              <a:ext uri="{FF2B5EF4-FFF2-40B4-BE49-F238E27FC236}">
                <a16:creationId xmlns:a16="http://schemas.microsoft.com/office/drawing/2014/main" id="{7E74537E-402A-02A6-3B20-C7342F90F8E6}"/>
              </a:ext>
            </a:extLst>
          </p:cNvPr>
          <p:cNvSpPr>
            <a:spLocks noGrp="1" noChangeAspect="1"/>
          </p:cNvSpPr>
          <p:nvPr>
            <p:ph type="body" sz="quarter" idx="13" hasCustomPrompt="1"/>
          </p:nvPr>
        </p:nvSpPr>
        <p:spPr>
          <a:xfrm>
            <a:off x="648943" y="2823005"/>
            <a:ext cx="522000" cy="5220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43" name="Text Placeholder 21">
            <a:extLst>
              <a:ext uri="{FF2B5EF4-FFF2-40B4-BE49-F238E27FC236}">
                <a16:creationId xmlns:a16="http://schemas.microsoft.com/office/drawing/2014/main" id="{50E7B5DD-9955-486C-6710-C134A8A16396}"/>
              </a:ext>
            </a:extLst>
          </p:cNvPr>
          <p:cNvSpPr>
            <a:spLocks noGrp="1"/>
          </p:cNvSpPr>
          <p:nvPr>
            <p:ph type="body" sz="quarter" idx="15" hasCustomPrompt="1"/>
          </p:nvPr>
        </p:nvSpPr>
        <p:spPr>
          <a:xfrm>
            <a:off x="1348245" y="2814705"/>
            <a:ext cx="3960000" cy="538609"/>
          </a:xfrm>
        </p:spPr>
        <p:txBody>
          <a:bodyPr wrap="square" anchor="ctr">
            <a:spAutoFit/>
          </a:bodyPr>
          <a:lstStyle>
            <a:lvl1pPr>
              <a:lnSpc>
                <a:spcPct val="100000"/>
              </a:lnSpc>
              <a:defRPr sz="1800" b="1"/>
            </a:lvl1pPr>
            <a:lvl2pPr marL="0" indent="0">
              <a:lnSpc>
                <a:spcPct val="100000"/>
              </a:lnSpc>
              <a:buNone/>
              <a:defRPr sz="1200"/>
            </a:lvl2pPr>
          </a:lstStyle>
          <a:p>
            <a:pPr lvl="0"/>
            <a:r>
              <a:rPr lang="en-US"/>
              <a:t>Section title goes here</a:t>
            </a:r>
          </a:p>
          <a:p>
            <a:pPr lvl="1"/>
            <a:r>
              <a:rPr lang="en-US"/>
              <a:t>Subtitle goes here</a:t>
            </a:r>
          </a:p>
        </p:txBody>
      </p:sp>
      <p:sp>
        <p:nvSpPr>
          <p:cNvPr id="44" name="Text Placeholder 18">
            <a:extLst>
              <a:ext uri="{FF2B5EF4-FFF2-40B4-BE49-F238E27FC236}">
                <a16:creationId xmlns:a16="http://schemas.microsoft.com/office/drawing/2014/main" id="{517A02D8-2ED6-DD96-9182-7435BCE74DD2}"/>
              </a:ext>
            </a:extLst>
          </p:cNvPr>
          <p:cNvSpPr>
            <a:spLocks noGrp="1" noChangeAspect="1"/>
          </p:cNvSpPr>
          <p:nvPr>
            <p:ph type="body" sz="quarter" idx="16" hasCustomPrompt="1"/>
          </p:nvPr>
        </p:nvSpPr>
        <p:spPr>
          <a:xfrm>
            <a:off x="648943" y="3668960"/>
            <a:ext cx="522000" cy="5220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45" name="Text Placeholder 21">
            <a:extLst>
              <a:ext uri="{FF2B5EF4-FFF2-40B4-BE49-F238E27FC236}">
                <a16:creationId xmlns:a16="http://schemas.microsoft.com/office/drawing/2014/main" id="{85F0698C-9B16-A175-B436-3F81178E506D}"/>
              </a:ext>
            </a:extLst>
          </p:cNvPr>
          <p:cNvSpPr>
            <a:spLocks noGrp="1"/>
          </p:cNvSpPr>
          <p:nvPr>
            <p:ph type="body" sz="quarter" idx="24" hasCustomPrompt="1"/>
          </p:nvPr>
        </p:nvSpPr>
        <p:spPr>
          <a:xfrm>
            <a:off x="1348245" y="3660660"/>
            <a:ext cx="3960000" cy="538609"/>
          </a:xfrm>
        </p:spPr>
        <p:txBody>
          <a:bodyPr wrap="square" anchor="ctr">
            <a:spAutoFit/>
          </a:bodyPr>
          <a:lstStyle>
            <a:lvl1pPr>
              <a:lnSpc>
                <a:spcPct val="100000"/>
              </a:lnSpc>
              <a:defRPr sz="1800" b="1"/>
            </a:lvl1pPr>
            <a:lvl2pPr marL="0" indent="0">
              <a:lnSpc>
                <a:spcPct val="100000"/>
              </a:lnSpc>
              <a:buNone/>
              <a:defRPr sz="1200"/>
            </a:lvl2pPr>
          </a:lstStyle>
          <a:p>
            <a:pPr lvl="0"/>
            <a:r>
              <a:rPr lang="en-US"/>
              <a:t>Section title goes here</a:t>
            </a:r>
          </a:p>
          <a:p>
            <a:pPr lvl="1"/>
            <a:r>
              <a:rPr lang="en-US"/>
              <a:t>Subtitle goes here</a:t>
            </a:r>
          </a:p>
        </p:txBody>
      </p:sp>
      <p:sp>
        <p:nvSpPr>
          <p:cNvPr id="46" name="Text Placeholder 18">
            <a:extLst>
              <a:ext uri="{FF2B5EF4-FFF2-40B4-BE49-F238E27FC236}">
                <a16:creationId xmlns:a16="http://schemas.microsoft.com/office/drawing/2014/main" id="{E6A3FBCF-7BD0-1428-A63C-2F99F261B82D}"/>
              </a:ext>
            </a:extLst>
          </p:cNvPr>
          <p:cNvSpPr>
            <a:spLocks noGrp="1" noChangeAspect="1"/>
          </p:cNvSpPr>
          <p:nvPr>
            <p:ph type="body" sz="quarter" idx="25" hasCustomPrompt="1"/>
          </p:nvPr>
        </p:nvSpPr>
        <p:spPr>
          <a:xfrm>
            <a:off x="648943" y="4514913"/>
            <a:ext cx="522000" cy="5220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47" name="Text Placeholder 21">
            <a:extLst>
              <a:ext uri="{FF2B5EF4-FFF2-40B4-BE49-F238E27FC236}">
                <a16:creationId xmlns:a16="http://schemas.microsoft.com/office/drawing/2014/main" id="{779CB5CF-B5E7-E346-D1A9-0CF462B6FC57}"/>
              </a:ext>
            </a:extLst>
          </p:cNvPr>
          <p:cNvSpPr>
            <a:spLocks noGrp="1"/>
          </p:cNvSpPr>
          <p:nvPr>
            <p:ph type="body" sz="quarter" idx="21" hasCustomPrompt="1"/>
          </p:nvPr>
        </p:nvSpPr>
        <p:spPr>
          <a:xfrm>
            <a:off x="1348245" y="4506614"/>
            <a:ext cx="3960000" cy="538609"/>
          </a:xfrm>
        </p:spPr>
        <p:txBody>
          <a:bodyPr wrap="square" anchor="ctr">
            <a:spAutoFit/>
          </a:bodyPr>
          <a:lstStyle>
            <a:lvl1pPr>
              <a:lnSpc>
                <a:spcPct val="100000"/>
              </a:lnSpc>
              <a:defRPr sz="1800" b="1"/>
            </a:lvl1pPr>
            <a:lvl2pPr marL="0" indent="0">
              <a:lnSpc>
                <a:spcPct val="100000"/>
              </a:lnSpc>
              <a:buNone/>
              <a:defRPr sz="1200"/>
            </a:lvl2pPr>
          </a:lstStyle>
          <a:p>
            <a:pPr lvl="0"/>
            <a:r>
              <a:rPr lang="en-US"/>
              <a:t>Section title goes here</a:t>
            </a:r>
          </a:p>
          <a:p>
            <a:pPr lvl="1"/>
            <a:r>
              <a:rPr lang="en-US"/>
              <a:t>Subtitle goes here</a:t>
            </a:r>
          </a:p>
        </p:txBody>
      </p:sp>
      <p:sp>
        <p:nvSpPr>
          <p:cNvPr id="50" name="Text Placeholder 21">
            <a:extLst>
              <a:ext uri="{FF2B5EF4-FFF2-40B4-BE49-F238E27FC236}">
                <a16:creationId xmlns:a16="http://schemas.microsoft.com/office/drawing/2014/main" id="{5100F7FC-9A28-4DFA-7D57-90B012FF97D4}"/>
              </a:ext>
            </a:extLst>
          </p:cNvPr>
          <p:cNvSpPr>
            <a:spLocks noGrp="1"/>
          </p:cNvSpPr>
          <p:nvPr>
            <p:ph type="body" sz="quarter" idx="28" hasCustomPrompt="1"/>
          </p:nvPr>
        </p:nvSpPr>
        <p:spPr>
          <a:xfrm>
            <a:off x="860252" y="2130329"/>
            <a:ext cx="99386"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51" name="Text Placeholder 21">
            <a:extLst>
              <a:ext uri="{FF2B5EF4-FFF2-40B4-BE49-F238E27FC236}">
                <a16:creationId xmlns:a16="http://schemas.microsoft.com/office/drawing/2014/main" id="{3D6D6593-C6CB-465F-3DFC-C2EA8D768888}"/>
              </a:ext>
            </a:extLst>
          </p:cNvPr>
          <p:cNvSpPr>
            <a:spLocks noGrp="1"/>
          </p:cNvSpPr>
          <p:nvPr>
            <p:ph type="body" sz="quarter" idx="29" hasCustomPrompt="1"/>
          </p:nvPr>
        </p:nvSpPr>
        <p:spPr>
          <a:xfrm>
            <a:off x="860252" y="2976284"/>
            <a:ext cx="99386"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52" name="Text Placeholder 21">
            <a:extLst>
              <a:ext uri="{FF2B5EF4-FFF2-40B4-BE49-F238E27FC236}">
                <a16:creationId xmlns:a16="http://schemas.microsoft.com/office/drawing/2014/main" id="{DAE4D09A-C02D-8794-7256-329C53300BC4}"/>
              </a:ext>
            </a:extLst>
          </p:cNvPr>
          <p:cNvSpPr>
            <a:spLocks noGrp="1"/>
          </p:cNvSpPr>
          <p:nvPr>
            <p:ph type="body" sz="quarter" idx="30" hasCustomPrompt="1"/>
          </p:nvPr>
        </p:nvSpPr>
        <p:spPr>
          <a:xfrm>
            <a:off x="860252" y="3822239"/>
            <a:ext cx="99386"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53" name="Text Placeholder 21">
            <a:extLst>
              <a:ext uri="{FF2B5EF4-FFF2-40B4-BE49-F238E27FC236}">
                <a16:creationId xmlns:a16="http://schemas.microsoft.com/office/drawing/2014/main" id="{3303329C-E301-7FF3-BD7D-F169C5B582FA}"/>
              </a:ext>
            </a:extLst>
          </p:cNvPr>
          <p:cNvSpPr>
            <a:spLocks noGrp="1"/>
          </p:cNvSpPr>
          <p:nvPr>
            <p:ph type="body" sz="quarter" idx="31" hasCustomPrompt="1"/>
          </p:nvPr>
        </p:nvSpPr>
        <p:spPr>
          <a:xfrm>
            <a:off x="860252" y="4668192"/>
            <a:ext cx="99386"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04" name="Text Placeholder 18">
            <a:extLst>
              <a:ext uri="{FF2B5EF4-FFF2-40B4-BE49-F238E27FC236}">
                <a16:creationId xmlns:a16="http://schemas.microsoft.com/office/drawing/2014/main" id="{93A344EC-8810-C284-B963-D509F9282472}"/>
              </a:ext>
            </a:extLst>
          </p:cNvPr>
          <p:cNvSpPr>
            <a:spLocks noGrp="1" noChangeAspect="1"/>
          </p:cNvSpPr>
          <p:nvPr>
            <p:ph type="body" sz="quarter" idx="32" hasCustomPrompt="1"/>
          </p:nvPr>
        </p:nvSpPr>
        <p:spPr>
          <a:xfrm>
            <a:off x="5667815" y="1941050"/>
            <a:ext cx="594000" cy="594000"/>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05" name="Text Placeholder 18">
            <a:extLst>
              <a:ext uri="{FF2B5EF4-FFF2-40B4-BE49-F238E27FC236}">
                <a16:creationId xmlns:a16="http://schemas.microsoft.com/office/drawing/2014/main" id="{9F9CDBA0-4C61-556E-7259-7B23E2D010D1}"/>
              </a:ext>
            </a:extLst>
          </p:cNvPr>
          <p:cNvSpPr>
            <a:spLocks noGrp="1" noChangeAspect="1"/>
          </p:cNvSpPr>
          <p:nvPr>
            <p:ph type="body" sz="quarter" idx="33" hasCustomPrompt="1"/>
          </p:nvPr>
        </p:nvSpPr>
        <p:spPr>
          <a:xfrm>
            <a:off x="5667815" y="2787005"/>
            <a:ext cx="594000" cy="594000"/>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06" name="Text Placeholder 18">
            <a:extLst>
              <a:ext uri="{FF2B5EF4-FFF2-40B4-BE49-F238E27FC236}">
                <a16:creationId xmlns:a16="http://schemas.microsoft.com/office/drawing/2014/main" id="{D279E3A5-7F14-41CF-740E-BCD66495C5EA}"/>
              </a:ext>
            </a:extLst>
          </p:cNvPr>
          <p:cNvSpPr>
            <a:spLocks noGrp="1" noChangeAspect="1"/>
          </p:cNvSpPr>
          <p:nvPr>
            <p:ph type="body" sz="quarter" idx="34" hasCustomPrompt="1"/>
          </p:nvPr>
        </p:nvSpPr>
        <p:spPr>
          <a:xfrm>
            <a:off x="5667815" y="3632960"/>
            <a:ext cx="594000" cy="594000"/>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07" name="Text Placeholder 18">
            <a:extLst>
              <a:ext uri="{FF2B5EF4-FFF2-40B4-BE49-F238E27FC236}">
                <a16:creationId xmlns:a16="http://schemas.microsoft.com/office/drawing/2014/main" id="{DB2211F7-0EF0-90CA-43D3-BF8B3AF26DB5}"/>
              </a:ext>
            </a:extLst>
          </p:cNvPr>
          <p:cNvSpPr>
            <a:spLocks noGrp="1" noChangeAspect="1"/>
          </p:cNvSpPr>
          <p:nvPr>
            <p:ph type="body" sz="quarter" idx="35" hasCustomPrompt="1"/>
          </p:nvPr>
        </p:nvSpPr>
        <p:spPr>
          <a:xfrm>
            <a:off x="5667815" y="4478914"/>
            <a:ext cx="594000" cy="594000"/>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08" name="Text Placeholder 18">
            <a:extLst>
              <a:ext uri="{FF2B5EF4-FFF2-40B4-BE49-F238E27FC236}">
                <a16:creationId xmlns:a16="http://schemas.microsoft.com/office/drawing/2014/main" id="{E18427FC-91F7-4283-FDD0-8BE5A07676AD}"/>
              </a:ext>
            </a:extLst>
          </p:cNvPr>
          <p:cNvSpPr>
            <a:spLocks noGrp="1" noChangeAspect="1"/>
          </p:cNvSpPr>
          <p:nvPr>
            <p:ph type="body" sz="quarter" idx="36" hasCustomPrompt="1"/>
          </p:nvPr>
        </p:nvSpPr>
        <p:spPr>
          <a:xfrm>
            <a:off x="5703815" y="1977050"/>
            <a:ext cx="522000" cy="5220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09" name="Text Placeholder 21">
            <a:extLst>
              <a:ext uri="{FF2B5EF4-FFF2-40B4-BE49-F238E27FC236}">
                <a16:creationId xmlns:a16="http://schemas.microsoft.com/office/drawing/2014/main" id="{66230BD9-9F22-CC34-6D51-94C9E964DEE5}"/>
              </a:ext>
            </a:extLst>
          </p:cNvPr>
          <p:cNvSpPr>
            <a:spLocks noGrp="1"/>
          </p:cNvSpPr>
          <p:nvPr>
            <p:ph type="body" sz="quarter" idx="37" hasCustomPrompt="1"/>
          </p:nvPr>
        </p:nvSpPr>
        <p:spPr>
          <a:xfrm>
            <a:off x="6403116" y="1968750"/>
            <a:ext cx="3960000" cy="538609"/>
          </a:xfrm>
        </p:spPr>
        <p:txBody>
          <a:bodyPr wrap="square" anchor="ctr">
            <a:spAutoFit/>
          </a:bodyPr>
          <a:lstStyle>
            <a:lvl1pPr>
              <a:lnSpc>
                <a:spcPct val="100000"/>
              </a:lnSpc>
              <a:defRPr sz="1800" b="1"/>
            </a:lvl1pPr>
            <a:lvl2pPr marL="0" indent="0">
              <a:lnSpc>
                <a:spcPct val="100000"/>
              </a:lnSpc>
              <a:buNone/>
              <a:defRPr sz="1200"/>
            </a:lvl2pPr>
          </a:lstStyle>
          <a:p>
            <a:pPr lvl="0"/>
            <a:r>
              <a:rPr lang="en-US"/>
              <a:t>Section title goes here</a:t>
            </a:r>
          </a:p>
          <a:p>
            <a:pPr lvl="1"/>
            <a:r>
              <a:rPr lang="en-US"/>
              <a:t>Subtitle goes here</a:t>
            </a:r>
          </a:p>
        </p:txBody>
      </p:sp>
      <p:sp>
        <p:nvSpPr>
          <p:cNvPr id="110" name="Text Placeholder 18">
            <a:extLst>
              <a:ext uri="{FF2B5EF4-FFF2-40B4-BE49-F238E27FC236}">
                <a16:creationId xmlns:a16="http://schemas.microsoft.com/office/drawing/2014/main" id="{928288B0-1E2F-6CF4-0EF1-B3CBA8918267}"/>
              </a:ext>
            </a:extLst>
          </p:cNvPr>
          <p:cNvSpPr>
            <a:spLocks noGrp="1" noChangeAspect="1"/>
          </p:cNvSpPr>
          <p:nvPr>
            <p:ph type="body" sz="quarter" idx="38" hasCustomPrompt="1"/>
          </p:nvPr>
        </p:nvSpPr>
        <p:spPr>
          <a:xfrm>
            <a:off x="5703815" y="2823005"/>
            <a:ext cx="522000" cy="5220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11" name="Text Placeholder 21">
            <a:extLst>
              <a:ext uri="{FF2B5EF4-FFF2-40B4-BE49-F238E27FC236}">
                <a16:creationId xmlns:a16="http://schemas.microsoft.com/office/drawing/2014/main" id="{36AA96A6-7D2F-67BD-1E3A-C26D6155C369}"/>
              </a:ext>
            </a:extLst>
          </p:cNvPr>
          <p:cNvSpPr>
            <a:spLocks noGrp="1"/>
          </p:cNvSpPr>
          <p:nvPr>
            <p:ph type="body" sz="quarter" idx="39" hasCustomPrompt="1"/>
          </p:nvPr>
        </p:nvSpPr>
        <p:spPr>
          <a:xfrm>
            <a:off x="6403116" y="2814705"/>
            <a:ext cx="3960000" cy="538609"/>
          </a:xfrm>
        </p:spPr>
        <p:txBody>
          <a:bodyPr wrap="square" anchor="ctr">
            <a:spAutoFit/>
          </a:bodyPr>
          <a:lstStyle>
            <a:lvl1pPr>
              <a:lnSpc>
                <a:spcPct val="100000"/>
              </a:lnSpc>
              <a:defRPr sz="1800" b="1"/>
            </a:lvl1pPr>
            <a:lvl2pPr marL="0" indent="0">
              <a:lnSpc>
                <a:spcPct val="100000"/>
              </a:lnSpc>
              <a:buNone/>
              <a:defRPr sz="1200"/>
            </a:lvl2pPr>
          </a:lstStyle>
          <a:p>
            <a:pPr lvl="0"/>
            <a:r>
              <a:rPr lang="en-US"/>
              <a:t>Section title goes here</a:t>
            </a:r>
          </a:p>
          <a:p>
            <a:pPr lvl="1"/>
            <a:r>
              <a:rPr lang="en-US"/>
              <a:t>Subtitle goes here</a:t>
            </a:r>
          </a:p>
        </p:txBody>
      </p:sp>
      <p:sp>
        <p:nvSpPr>
          <p:cNvPr id="112" name="Text Placeholder 18">
            <a:extLst>
              <a:ext uri="{FF2B5EF4-FFF2-40B4-BE49-F238E27FC236}">
                <a16:creationId xmlns:a16="http://schemas.microsoft.com/office/drawing/2014/main" id="{1F26F18C-F744-A322-3447-BEC2EF1ED6E4}"/>
              </a:ext>
            </a:extLst>
          </p:cNvPr>
          <p:cNvSpPr>
            <a:spLocks noGrp="1" noChangeAspect="1"/>
          </p:cNvSpPr>
          <p:nvPr>
            <p:ph type="body" sz="quarter" idx="40" hasCustomPrompt="1"/>
          </p:nvPr>
        </p:nvSpPr>
        <p:spPr>
          <a:xfrm>
            <a:off x="5703815" y="3668960"/>
            <a:ext cx="522000" cy="5220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13" name="Text Placeholder 21">
            <a:extLst>
              <a:ext uri="{FF2B5EF4-FFF2-40B4-BE49-F238E27FC236}">
                <a16:creationId xmlns:a16="http://schemas.microsoft.com/office/drawing/2014/main" id="{6B4475BC-BA11-289E-3FB7-970A8405F4A5}"/>
              </a:ext>
            </a:extLst>
          </p:cNvPr>
          <p:cNvSpPr>
            <a:spLocks noGrp="1"/>
          </p:cNvSpPr>
          <p:nvPr>
            <p:ph type="body" sz="quarter" idx="41" hasCustomPrompt="1"/>
          </p:nvPr>
        </p:nvSpPr>
        <p:spPr>
          <a:xfrm>
            <a:off x="6403116" y="3660660"/>
            <a:ext cx="3960000" cy="538609"/>
          </a:xfrm>
        </p:spPr>
        <p:txBody>
          <a:bodyPr wrap="square" anchor="ctr">
            <a:spAutoFit/>
          </a:bodyPr>
          <a:lstStyle>
            <a:lvl1pPr>
              <a:lnSpc>
                <a:spcPct val="100000"/>
              </a:lnSpc>
              <a:defRPr sz="1800" b="1"/>
            </a:lvl1pPr>
            <a:lvl2pPr marL="0" indent="0">
              <a:lnSpc>
                <a:spcPct val="100000"/>
              </a:lnSpc>
              <a:buNone/>
              <a:defRPr sz="1200"/>
            </a:lvl2pPr>
          </a:lstStyle>
          <a:p>
            <a:pPr lvl="0"/>
            <a:r>
              <a:rPr lang="en-US"/>
              <a:t>Section title goes here</a:t>
            </a:r>
          </a:p>
          <a:p>
            <a:pPr lvl="1"/>
            <a:r>
              <a:rPr lang="en-US"/>
              <a:t>Subtitle goes here</a:t>
            </a:r>
          </a:p>
        </p:txBody>
      </p:sp>
      <p:sp>
        <p:nvSpPr>
          <p:cNvPr id="114" name="Text Placeholder 18">
            <a:extLst>
              <a:ext uri="{FF2B5EF4-FFF2-40B4-BE49-F238E27FC236}">
                <a16:creationId xmlns:a16="http://schemas.microsoft.com/office/drawing/2014/main" id="{F53F5729-F29C-35A4-464A-D9360E9B8358}"/>
              </a:ext>
            </a:extLst>
          </p:cNvPr>
          <p:cNvSpPr>
            <a:spLocks noGrp="1" noChangeAspect="1"/>
          </p:cNvSpPr>
          <p:nvPr>
            <p:ph type="body" sz="quarter" idx="42" hasCustomPrompt="1"/>
          </p:nvPr>
        </p:nvSpPr>
        <p:spPr>
          <a:xfrm>
            <a:off x="5703815" y="4514913"/>
            <a:ext cx="522000" cy="5220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15" name="Text Placeholder 21">
            <a:extLst>
              <a:ext uri="{FF2B5EF4-FFF2-40B4-BE49-F238E27FC236}">
                <a16:creationId xmlns:a16="http://schemas.microsoft.com/office/drawing/2014/main" id="{94502419-05B6-C944-C716-281F5913745D}"/>
              </a:ext>
            </a:extLst>
          </p:cNvPr>
          <p:cNvSpPr>
            <a:spLocks noGrp="1"/>
          </p:cNvSpPr>
          <p:nvPr>
            <p:ph type="body" sz="quarter" idx="43" hasCustomPrompt="1"/>
          </p:nvPr>
        </p:nvSpPr>
        <p:spPr>
          <a:xfrm>
            <a:off x="6403116" y="4506614"/>
            <a:ext cx="3960000" cy="538609"/>
          </a:xfrm>
        </p:spPr>
        <p:txBody>
          <a:bodyPr wrap="square" anchor="ctr">
            <a:spAutoFit/>
          </a:bodyPr>
          <a:lstStyle>
            <a:lvl1pPr>
              <a:lnSpc>
                <a:spcPct val="100000"/>
              </a:lnSpc>
              <a:defRPr sz="1800" b="1"/>
            </a:lvl1pPr>
            <a:lvl2pPr marL="0" indent="0">
              <a:lnSpc>
                <a:spcPct val="100000"/>
              </a:lnSpc>
              <a:buNone/>
              <a:defRPr sz="1200"/>
            </a:lvl2pPr>
          </a:lstStyle>
          <a:p>
            <a:pPr lvl="0"/>
            <a:r>
              <a:rPr lang="en-US"/>
              <a:t>Section title goes here</a:t>
            </a:r>
          </a:p>
          <a:p>
            <a:pPr lvl="1"/>
            <a:r>
              <a:rPr lang="en-US"/>
              <a:t>Subtitle goes here</a:t>
            </a:r>
          </a:p>
        </p:txBody>
      </p:sp>
      <p:sp>
        <p:nvSpPr>
          <p:cNvPr id="116" name="Text Placeholder 21">
            <a:extLst>
              <a:ext uri="{FF2B5EF4-FFF2-40B4-BE49-F238E27FC236}">
                <a16:creationId xmlns:a16="http://schemas.microsoft.com/office/drawing/2014/main" id="{70AC7391-D328-E6B7-49B2-CF3B3EEB1844}"/>
              </a:ext>
            </a:extLst>
          </p:cNvPr>
          <p:cNvSpPr>
            <a:spLocks noGrp="1"/>
          </p:cNvSpPr>
          <p:nvPr>
            <p:ph type="body" sz="quarter" idx="44" hasCustomPrompt="1"/>
          </p:nvPr>
        </p:nvSpPr>
        <p:spPr>
          <a:xfrm>
            <a:off x="5915121" y="2130329"/>
            <a:ext cx="99386"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17" name="Text Placeholder 21">
            <a:extLst>
              <a:ext uri="{FF2B5EF4-FFF2-40B4-BE49-F238E27FC236}">
                <a16:creationId xmlns:a16="http://schemas.microsoft.com/office/drawing/2014/main" id="{C31462AD-A24E-8F38-9C37-621E470C65F1}"/>
              </a:ext>
            </a:extLst>
          </p:cNvPr>
          <p:cNvSpPr>
            <a:spLocks noGrp="1"/>
          </p:cNvSpPr>
          <p:nvPr>
            <p:ph type="body" sz="quarter" idx="45" hasCustomPrompt="1"/>
          </p:nvPr>
        </p:nvSpPr>
        <p:spPr>
          <a:xfrm>
            <a:off x="5915121" y="2976284"/>
            <a:ext cx="99386"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18" name="Text Placeholder 21">
            <a:extLst>
              <a:ext uri="{FF2B5EF4-FFF2-40B4-BE49-F238E27FC236}">
                <a16:creationId xmlns:a16="http://schemas.microsoft.com/office/drawing/2014/main" id="{9E00F272-546D-328B-527E-298C0C96B6E8}"/>
              </a:ext>
            </a:extLst>
          </p:cNvPr>
          <p:cNvSpPr>
            <a:spLocks noGrp="1"/>
          </p:cNvSpPr>
          <p:nvPr>
            <p:ph type="body" sz="quarter" idx="46" hasCustomPrompt="1"/>
          </p:nvPr>
        </p:nvSpPr>
        <p:spPr>
          <a:xfrm>
            <a:off x="5915121" y="3822239"/>
            <a:ext cx="99386"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19" name="Text Placeholder 21">
            <a:extLst>
              <a:ext uri="{FF2B5EF4-FFF2-40B4-BE49-F238E27FC236}">
                <a16:creationId xmlns:a16="http://schemas.microsoft.com/office/drawing/2014/main" id="{BB4E633F-4268-6BFD-5FDC-7112A4DFD57F}"/>
              </a:ext>
            </a:extLst>
          </p:cNvPr>
          <p:cNvSpPr>
            <a:spLocks noGrp="1"/>
          </p:cNvSpPr>
          <p:nvPr>
            <p:ph type="body" sz="quarter" idx="47" hasCustomPrompt="1"/>
          </p:nvPr>
        </p:nvSpPr>
        <p:spPr>
          <a:xfrm>
            <a:off x="5915121" y="4668192"/>
            <a:ext cx="99386"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cxnSp>
        <p:nvCxnSpPr>
          <p:cNvPr id="29" name="Straight Connector 28">
            <a:extLst>
              <a:ext uri="{FF2B5EF4-FFF2-40B4-BE49-F238E27FC236}">
                <a16:creationId xmlns:a16="http://schemas.microsoft.com/office/drawing/2014/main" id="{EDE29A59-2F15-E944-BB19-014CCAB8E5E7}"/>
              </a:ext>
            </a:extLst>
          </p:cNvPr>
          <p:cNvCxnSpPr>
            <a:cxnSpLocks/>
          </p:cNvCxnSpPr>
          <p:nvPr userDrawn="1"/>
        </p:nvCxnSpPr>
        <p:spPr>
          <a:xfrm>
            <a:off x="11267021" y="6379928"/>
            <a:ext cx="0" cy="182562"/>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pic>
        <p:nvPicPr>
          <p:cNvPr id="56" name="Picture 5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728" y="6115673"/>
            <a:ext cx="1862960" cy="573886"/>
          </a:xfrm>
          <a:prstGeom prst="rect">
            <a:avLst/>
          </a:prstGeom>
        </p:spPr>
      </p:pic>
      <p:sp>
        <p:nvSpPr>
          <p:cNvPr id="3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9284702" y="6410380"/>
            <a:ext cx="1838645" cy="123111"/>
          </a:xfrm>
          <a:prstGeom prst="rect">
            <a:avLst/>
          </a:prstGeom>
        </p:spPr>
        <p:txBody>
          <a:bodyPr vert="horz" wrap="none" lIns="0" tIns="0" rIns="0" bIns="0" rtlCol="0" anchor="ctr">
            <a:spAutoFit/>
          </a:bodyPr>
          <a:lstStyle>
            <a:lvl1pPr algn="r">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48"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74024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e Gallagher Way">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Footer Placeholder 2"/>
          <p:cNvSpPr>
            <a:spLocks noGrp="1"/>
          </p:cNvSpPr>
          <p:nvPr>
            <p:ph type="ftr" sz="quarter" idx="10"/>
          </p:nvPr>
        </p:nvSpPr>
        <p:spPr/>
        <p:txBody>
          <a:bodyPr/>
          <a:lstStyle/>
          <a:p>
            <a:r>
              <a:rPr lang="en-US" dirty="0">
                <a:cs typeface="Arial" panose="020B0604020202020204" pitchFamily="34" charset="0"/>
              </a:rPr>
              <a:t>©2025 ARTHUR J. GALLAGHER &amp; CO.</a:t>
            </a:r>
          </a:p>
        </p:txBody>
      </p:sp>
      <p:sp>
        <p:nvSpPr>
          <p:cNvPr id="4" name="Slide Number Placeholder 3"/>
          <p:cNvSpPr>
            <a:spLocks noGrp="1"/>
          </p:cNvSpPr>
          <p:nvPr>
            <p:ph type="sldNum" sz="quarter" idx="11"/>
          </p:nvPr>
        </p:nvSpPr>
        <p:spPr/>
        <p:txBody>
          <a:bodyPr/>
          <a:lstStyle/>
          <a:p>
            <a:fld id="{40AA5F45-CDE6-4EA8-991E-B18CC5F21F47}" type="slidenum">
              <a:rPr lang="en-US" smtClean="0"/>
              <a:pPr/>
              <a:t>‹nº›</a:t>
            </a:fld>
            <a:endParaRPr lang="en-US"/>
          </a:p>
        </p:txBody>
      </p:sp>
      <p:sp>
        <p:nvSpPr>
          <p:cNvPr id="6" name="TextBox 5"/>
          <p:cNvSpPr txBox="1"/>
          <p:nvPr userDrawn="1"/>
        </p:nvSpPr>
        <p:spPr>
          <a:xfrm>
            <a:off x="607108" y="1368451"/>
            <a:ext cx="10973705" cy="738664"/>
          </a:xfrm>
          <a:prstGeom prst="rect">
            <a:avLst/>
          </a:prstGeom>
          <a:noFill/>
        </p:spPr>
        <p:txBody>
          <a:bodyPr wrap="square" lIns="0" tIns="0" rIns="0" bIns="0" rtlCol="0">
            <a:spAutoFit/>
          </a:bodyPr>
          <a:lstStyle/>
          <a:p>
            <a:r>
              <a:rPr lang="en-US" sz="1600" b="0">
                <a:solidFill>
                  <a:schemeClr val="accent1"/>
                </a:solidFill>
                <a:latin typeface="+mj-lt"/>
              </a:rPr>
              <a:t>Shared Values at Gallagher</a:t>
            </a:r>
            <a:r>
              <a:rPr lang="en-US" sz="1600" b="0" baseline="0">
                <a:solidFill>
                  <a:schemeClr val="accent1"/>
                </a:solidFill>
                <a:latin typeface="+mj-lt"/>
              </a:rPr>
              <a:t> are the rock foundation of the Company and our Culture. </a:t>
            </a:r>
            <a:br>
              <a:rPr lang="en-US" sz="1600" b="0" baseline="0">
                <a:solidFill>
                  <a:schemeClr val="accent1"/>
                </a:solidFill>
                <a:latin typeface="+mj-lt"/>
              </a:rPr>
            </a:br>
            <a:r>
              <a:rPr lang="en-US" sz="1600" b="0" baseline="0">
                <a:solidFill>
                  <a:schemeClr val="accent1"/>
                </a:solidFill>
                <a:latin typeface="+mj-lt"/>
              </a:rPr>
              <a:t>What is a Shared Value? These are concepts that the vast majority of the movers and shakers </a:t>
            </a:r>
            <a:br>
              <a:rPr lang="en-US" sz="1600" b="0" baseline="0">
                <a:solidFill>
                  <a:schemeClr val="accent1"/>
                </a:solidFill>
                <a:latin typeface="+mj-lt"/>
              </a:rPr>
            </a:br>
            <a:r>
              <a:rPr lang="en-US" sz="1600" b="0" baseline="0">
                <a:solidFill>
                  <a:schemeClr val="accent1"/>
                </a:solidFill>
                <a:latin typeface="+mj-lt"/>
              </a:rPr>
              <a:t>in the Company passionately adhere to. What are some of Gallagher’s Shared Values?</a:t>
            </a:r>
            <a:endParaRPr lang="en-US" sz="1600" b="0">
              <a:solidFill>
                <a:schemeClr val="accent1"/>
              </a:solidFill>
              <a:latin typeface="+mj-lt"/>
            </a:endParaRPr>
          </a:p>
        </p:txBody>
      </p:sp>
      <p:sp>
        <p:nvSpPr>
          <p:cNvPr id="7" name="TextBox 6"/>
          <p:cNvSpPr txBox="1"/>
          <p:nvPr userDrawn="1"/>
        </p:nvSpPr>
        <p:spPr>
          <a:xfrm>
            <a:off x="607108" y="2296445"/>
            <a:ext cx="11066515" cy="3931920"/>
          </a:xfrm>
          <a:prstGeom prst="rect">
            <a:avLst/>
          </a:prstGeom>
          <a:noFill/>
        </p:spPr>
        <p:txBody>
          <a:bodyPr wrap="square" lIns="0" tIns="0" rIns="0" numCol="2" spcCol="91440" rtlCol="0">
            <a:spAutoFit/>
          </a:bodyPr>
          <a:lstStyle/>
          <a:p>
            <a:pPr marL="284163" marR="4107"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49">
                <a:solidFill>
                  <a:schemeClr val="tx1"/>
                </a:solidFill>
                <a:cs typeface="Arial"/>
              </a:rPr>
              <a:t> </a:t>
            </a:r>
            <a:r>
              <a:rPr lang="en-GB" sz="1100" kern="0">
                <a:solidFill>
                  <a:schemeClr val="tx1"/>
                </a:solidFill>
                <a:cs typeface="Arial"/>
              </a:rPr>
              <a:t>are</a:t>
            </a:r>
            <a:r>
              <a:rPr lang="en-GB" sz="1100" kern="0" spc="-44">
                <a:solidFill>
                  <a:schemeClr val="tx1"/>
                </a:solidFill>
                <a:cs typeface="Arial"/>
              </a:rPr>
              <a:t> </a:t>
            </a:r>
            <a:r>
              <a:rPr lang="en-GB" sz="1100" kern="0">
                <a:solidFill>
                  <a:schemeClr val="tx1"/>
                </a:solidFill>
                <a:cs typeface="Arial"/>
              </a:rPr>
              <a:t>a</a:t>
            </a:r>
            <a:r>
              <a:rPr lang="en-GB" sz="1100" kern="0" spc="-44">
                <a:solidFill>
                  <a:schemeClr val="tx1"/>
                </a:solidFill>
                <a:cs typeface="Arial"/>
              </a:rPr>
              <a:t> </a:t>
            </a:r>
            <a:r>
              <a:rPr lang="en-GB" sz="1100" kern="0">
                <a:solidFill>
                  <a:schemeClr val="tx1"/>
                </a:solidFill>
                <a:cs typeface="Arial"/>
              </a:rPr>
              <a:t>sales</a:t>
            </a:r>
            <a:r>
              <a:rPr lang="en-GB" sz="1100" kern="0" spc="-44">
                <a:solidFill>
                  <a:schemeClr val="tx1"/>
                </a:solidFill>
                <a:cs typeface="Arial"/>
              </a:rPr>
              <a:t> </a:t>
            </a:r>
            <a:r>
              <a:rPr lang="en-GB" sz="1100" kern="0">
                <a:solidFill>
                  <a:schemeClr val="tx1"/>
                </a:solidFill>
                <a:cs typeface="Arial"/>
              </a:rPr>
              <a:t>and</a:t>
            </a:r>
            <a:r>
              <a:rPr lang="en-GB" sz="1100" kern="0" spc="-49">
                <a:solidFill>
                  <a:schemeClr val="tx1"/>
                </a:solidFill>
                <a:cs typeface="Arial"/>
              </a:rPr>
              <a:t> </a:t>
            </a:r>
            <a:r>
              <a:rPr lang="en-GB" sz="1100" kern="0" spc="-8">
                <a:solidFill>
                  <a:schemeClr val="tx1"/>
                </a:solidFill>
                <a:cs typeface="Arial"/>
              </a:rPr>
              <a:t>marketing</a:t>
            </a:r>
            <a:r>
              <a:rPr lang="en-GB" sz="1100" kern="0" spc="-44">
                <a:solidFill>
                  <a:schemeClr val="tx1"/>
                </a:solidFill>
                <a:cs typeface="Arial"/>
              </a:rPr>
              <a:t> </a:t>
            </a:r>
            <a:r>
              <a:rPr lang="en-GB" sz="1100" kern="0">
                <a:solidFill>
                  <a:schemeClr val="tx1"/>
                </a:solidFill>
                <a:cs typeface="Arial"/>
              </a:rPr>
              <a:t>company</a:t>
            </a:r>
            <a:r>
              <a:rPr lang="en-GB" sz="1100" kern="0" spc="-44">
                <a:solidFill>
                  <a:schemeClr val="tx1"/>
                </a:solidFill>
                <a:cs typeface="Arial"/>
              </a:rPr>
              <a:t> </a:t>
            </a:r>
            <a:r>
              <a:rPr lang="en-GB" sz="1100" kern="0" spc="-8">
                <a:solidFill>
                  <a:schemeClr val="tx1"/>
                </a:solidFill>
                <a:cs typeface="Arial"/>
              </a:rPr>
              <a:t>dedicated</a:t>
            </a:r>
            <a:r>
              <a:rPr lang="en-GB" sz="1100" kern="0" spc="-44">
                <a:solidFill>
                  <a:schemeClr val="tx1"/>
                </a:solidFill>
                <a:cs typeface="Arial"/>
              </a:rPr>
              <a:t> </a:t>
            </a:r>
            <a:r>
              <a:rPr lang="en-GB" sz="1100" kern="0" spc="-20">
                <a:solidFill>
                  <a:schemeClr val="tx1"/>
                </a:solidFill>
                <a:cs typeface="Arial"/>
              </a:rPr>
              <a:t>to </a:t>
            </a:r>
            <a:r>
              <a:rPr lang="en-GB" sz="1100" kern="0" spc="-8">
                <a:solidFill>
                  <a:schemeClr val="tx1"/>
                </a:solidFill>
                <a:cs typeface="Arial"/>
              </a:rPr>
              <a:t>providing</a:t>
            </a:r>
            <a:r>
              <a:rPr lang="en-GB" sz="1100" kern="0" spc="-49">
                <a:solidFill>
                  <a:schemeClr val="tx1"/>
                </a:solidFill>
                <a:cs typeface="Arial"/>
              </a:rPr>
              <a:t> </a:t>
            </a:r>
            <a:r>
              <a:rPr lang="en-GB" sz="1100" kern="0" spc="-8">
                <a:solidFill>
                  <a:schemeClr val="tx1"/>
                </a:solidFill>
                <a:cs typeface="Arial"/>
              </a:rPr>
              <a:t>excellence</a:t>
            </a:r>
            <a:r>
              <a:rPr lang="en-GB" sz="1100" kern="0" spc="-40">
                <a:solidFill>
                  <a:schemeClr val="tx1"/>
                </a:solidFill>
                <a:cs typeface="Arial"/>
              </a:rPr>
              <a:t> </a:t>
            </a:r>
            <a:r>
              <a:rPr lang="en-GB" sz="1100" kern="0">
                <a:solidFill>
                  <a:schemeClr val="tx1"/>
                </a:solidFill>
                <a:cs typeface="Arial"/>
              </a:rPr>
              <a:t>in</a:t>
            </a:r>
            <a:r>
              <a:rPr lang="en-GB" sz="1100" kern="0" spc="-40">
                <a:solidFill>
                  <a:schemeClr val="tx1"/>
                </a:solidFill>
                <a:cs typeface="Arial"/>
              </a:rPr>
              <a:t> </a:t>
            </a:r>
            <a:r>
              <a:rPr lang="en-GB" sz="1100" kern="0">
                <a:solidFill>
                  <a:schemeClr val="tx1"/>
                </a:solidFill>
                <a:cs typeface="Arial"/>
              </a:rPr>
              <a:t>risk</a:t>
            </a:r>
            <a:r>
              <a:rPr lang="en-GB" sz="1100" kern="0" spc="-36">
                <a:solidFill>
                  <a:schemeClr val="tx1"/>
                </a:solidFill>
                <a:cs typeface="Arial"/>
              </a:rPr>
              <a:t> </a:t>
            </a:r>
            <a:r>
              <a:rPr lang="en-GB" sz="1100" kern="0" spc="-8">
                <a:solidFill>
                  <a:schemeClr val="tx1"/>
                </a:solidFill>
                <a:cs typeface="Arial"/>
              </a:rPr>
              <a:t>management</a:t>
            </a:r>
            <a:r>
              <a:rPr lang="en-GB" sz="1100" kern="0" spc="-40">
                <a:solidFill>
                  <a:schemeClr val="tx1"/>
                </a:solidFill>
                <a:cs typeface="Arial"/>
              </a:rPr>
              <a:t> </a:t>
            </a:r>
            <a:r>
              <a:rPr lang="en-GB" sz="1100" kern="0">
                <a:solidFill>
                  <a:schemeClr val="tx1"/>
                </a:solidFill>
                <a:cs typeface="Arial"/>
              </a:rPr>
              <a:t>services</a:t>
            </a:r>
            <a:r>
              <a:rPr lang="en-GB" sz="1100" kern="0" spc="-40">
                <a:solidFill>
                  <a:schemeClr val="tx1"/>
                </a:solidFill>
                <a:cs typeface="Arial"/>
              </a:rPr>
              <a:t> </a:t>
            </a:r>
            <a:r>
              <a:rPr lang="en-GB" sz="1100" kern="0">
                <a:solidFill>
                  <a:schemeClr val="tx1"/>
                </a:solidFill>
                <a:cs typeface="Arial"/>
              </a:rPr>
              <a:t>to</a:t>
            </a:r>
            <a:r>
              <a:rPr lang="en-GB" sz="1100" kern="0" spc="-36">
                <a:solidFill>
                  <a:schemeClr val="tx1"/>
                </a:solidFill>
                <a:cs typeface="Arial"/>
              </a:rPr>
              <a:t> </a:t>
            </a:r>
            <a:r>
              <a:rPr lang="en-GB" sz="1100" kern="0" spc="-20">
                <a:solidFill>
                  <a:schemeClr val="tx1"/>
                </a:solidFill>
                <a:cs typeface="Arial"/>
              </a:rPr>
              <a:t>our </a:t>
            </a:r>
            <a:r>
              <a:rPr lang="en-GB" sz="1100" kern="0" spc="-8">
                <a:solidFill>
                  <a:schemeClr val="tx1"/>
                </a:solidFill>
                <a:cs typeface="Arial"/>
              </a:rPr>
              <a:t>clients.</a:t>
            </a:r>
            <a:endParaRPr lang="en-GB" sz="1100" kern="0">
              <a:solidFill>
                <a:schemeClr val="tx1"/>
              </a:solidFill>
              <a:cs typeface="Arial"/>
            </a:endParaRPr>
          </a:p>
          <a:p>
            <a:pPr marL="284163" marR="15402"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40">
                <a:solidFill>
                  <a:schemeClr val="tx1"/>
                </a:solidFill>
                <a:cs typeface="Arial"/>
              </a:rPr>
              <a:t> </a:t>
            </a:r>
            <a:r>
              <a:rPr lang="en-GB" sz="1100" kern="0">
                <a:solidFill>
                  <a:schemeClr val="tx1"/>
                </a:solidFill>
                <a:cs typeface="Arial"/>
              </a:rPr>
              <a:t>support</a:t>
            </a:r>
            <a:r>
              <a:rPr lang="en-GB" sz="1100" kern="0" spc="-40">
                <a:solidFill>
                  <a:schemeClr val="tx1"/>
                </a:solidFill>
                <a:cs typeface="Arial"/>
              </a:rPr>
              <a:t> </a:t>
            </a:r>
            <a:r>
              <a:rPr lang="en-GB" sz="1100" kern="0">
                <a:solidFill>
                  <a:schemeClr val="tx1"/>
                </a:solidFill>
                <a:cs typeface="Arial"/>
              </a:rPr>
              <a:t>one</a:t>
            </a:r>
            <a:r>
              <a:rPr lang="en-GB" sz="1100" kern="0" spc="-40">
                <a:solidFill>
                  <a:schemeClr val="tx1"/>
                </a:solidFill>
                <a:cs typeface="Arial"/>
              </a:rPr>
              <a:t> </a:t>
            </a:r>
            <a:r>
              <a:rPr lang="en-GB" sz="1100" kern="0" spc="-20">
                <a:solidFill>
                  <a:schemeClr val="tx1"/>
                </a:solidFill>
                <a:cs typeface="Arial"/>
              </a:rPr>
              <a:t>another.</a:t>
            </a:r>
            <a:r>
              <a:rPr lang="en-GB" sz="1100" kern="0" spc="-40">
                <a:solidFill>
                  <a:schemeClr val="tx1"/>
                </a:solidFill>
                <a:cs typeface="Arial"/>
              </a:rPr>
              <a:t> </a:t>
            </a:r>
            <a:r>
              <a:rPr lang="en-GB" sz="1100" kern="0">
                <a:solidFill>
                  <a:schemeClr val="tx1"/>
                </a:solidFill>
                <a:cs typeface="Arial"/>
              </a:rPr>
              <a:t>We</a:t>
            </a:r>
            <a:r>
              <a:rPr lang="en-GB" sz="1100" kern="0" spc="-36">
                <a:solidFill>
                  <a:schemeClr val="tx1"/>
                </a:solidFill>
                <a:cs typeface="Arial"/>
              </a:rPr>
              <a:t> </a:t>
            </a:r>
            <a:r>
              <a:rPr lang="en-GB" sz="1100" kern="0" spc="-8">
                <a:solidFill>
                  <a:schemeClr val="tx1"/>
                </a:solidFill>
                <a:cs typeface="Arial"/>
              </a:rPr>
              <a:t>believe</a:t>
            </a:r>
            <a:r>
              <a:rPr lang="en-GB" sz="1100" kern="0" spc="-40">
                <a:solidFill>
                  <a:schemeClr val="tx1"/>
                </a:solidFill>
                <a:cs typeface="Arial"/>
              </a:rPr>
              <a:t> </a:t>
            </a:r>
            <a:r>
              <a:rPr lang="en-GB" sz="1100" kern="0">
                <a:solidFill>
                  <a:schemeClr val="tx1"/>
                </a:solidFill>
                <a:cs typeface="Arial"/>
              </a:rPr>
              <a:t>in</a:t>
            </a:r>
            <a:r>
              <a:rPr lang="en-GB" sz="1100" kern="0" spc="-40">
                <a:solidFill>
                  <a:schemeClr val="tx1"/>
                </a:solidFill>
                <a:cs typeface="Arial"/>
              </a:rPr>
              <a:t> </a:t>
            </a:r>
            <a:r>
              <a:rPr lang="en-GB" sz="1100" kern="0">
                <a:solidFill>
                  <a:schemeClr val="tx1"/>
                </a:solidFill>
                <a:cs typeface="Arial"/>
              </a:rPr>
              <a:t>one</a:t>
            </a:r>
            <a:r>
              <a:rPr lang="en-GB" sz="1100" kern="0" spc="-40">
                <a:solidFill>
                  <a:schemeClr val="tx1"/>
                </a:solidFill>
                <a:cs typeface="Arial"/>
              </a:rPr>
              <a:t> </a:t>
            </a:r>
            <a:r>
              <a:rPr lang="en-GB" sz="1100" kern="0" spc="-20">
                <a:solidFill>
                  <a:schemeClr val="tx1"/>
                </a:solidFill>
                <a:cs typeface="Arial"/>
              </a:rPr>
              <a:t>another.</a:t>
            </a:r>
            <a:r>
              <a:rPr lang="en-GB" sz="1100" kern="0" spc="-36">
                <a:solidFill>
                  <a:schemeClr val="tx1"/>
                </a:solidFill>
                <a:cs typeface="Arial"/>
              </a:rPr>
              <a:t> </a:t>
            </a:r>
            <a:r>
              <a:rPr lang="en-GB" sz="1100" kern="0" spc="-20">
                <a:solidFill>
                  <a:schemeClr val="tx1"/>
                </a:solidFill>
                <a:cs typeface="Arial"/>
              </a:rPr>
              <a:t>We </a:t>
            </a:r>
            <a:r>
              <a:rPr lang="en-GB" sz="1100" kern="0" spc="-8">
                <a:solidFill>
                  <a:schemeClr val="tx1"/>
                </a:solidFill>
                <a:cs typeface="Arial"/>
              </a:rPr>
              <a:t>acknowledge</a:t>
            </a:r>
            <a:r>
              <a:rPr lang="en-GB" sz="1100" kern="0" spc="-49">
                <a:solidFill>
                  <a:schemeClr val="tx1"/>
                </a:solidFill>
                <a:cs typeface="Arial"/>
              </a:rPr>
              <a:t> </a:t>
            </a:r>
            <a:r>
              <a:rPr lang="en-GB" sz="1100" kern="0">
                <a:solidFill>
                  <a:schemeClr val="tx1"/>
                </a:solidFill>
                <a:cs typeface="Arial"/>
              </a:rPr>
              <a:t>and</a:t>
            </a:r>
            <a:r>
              <a:rPr lang="en-GB" sz="1100" kern="0" spc="-40">
                <a:solidFill>
                  <a:schemeClr val="tx1"/>
                </a:solidFill>
                <a:cs typeface="Arial"/>
              </a:rPr>
              <a:t> </a:t>
            </a:r>
            <a:r>
              <a:rPr lang="en-GB" sz="1100" kern="0">
                <a:solidFill>
                  <a:schemeClr val="tx1"/>
                </a:solidFill>
                <a:cs typeface="Arial"/>
              </a:rPr>
              <a:t>respect</a:t>
            </a:r>
            <a:r>
              <a:rPr lang="en-GB" sz="1100" kern="0" spc="-36">
                <a:solidFill>
                  <a:schemeClr val="tx1"/>
                </a:solidFill>
                <a:cs typeface="Arial"/>
              </a:rPr>
              <a:t> </a:t>
            </a:r>
            <a:r>
              <a:rPr lang="en-GB" sz="1100" kern="0">
                <a:solidFill>
                  <a:schemeClr val="tx1"/>
                </a:solidFill>
                <a:cs typeface="Arial"/>
              </a:rPr>
              <a:t>the</a:t>
            </a:r>
            <a:r>
              <a:rPr lang="en-GB" sz="1100" kern="0" spc="-40">
                <a:solidFill>
                  <a:schemeClr val="tx1"/>
                </a:solidFill>
                <a:cs typeface="Arial"/>
              </a:rPr>
              <a:t> </a:t>
            </a:r>
            <a:r>
              <a:rPr lang="en-GB" sz="1100" kern="0">
                <a:solidFill>
                  <a:schemeClr val="tx1"/>
                </a:solidFill>
                <a:cs typeface="Arial"/>
              </a:rPr>
              <a:t>ability</a:t>
            </a:r>
            <a:r>
              <a:rPr lang="en-GB" sz="1100" kern="0" spc="-36">
                <a:solidFill>
                  <a:schemeClr val="tx1"/>
                </a:solidFill>
                <a:cs typeface="Arial"/>
              </a:rPr>
              <a:t> </a:t>
            </a:r>
            <a:r>
              <a:rPr lang="en-GB" sz="1100" kern="0">
                <a:solidFill>
                  <a:schemeClr val="tx1"/>
                </a:solidFill>
                <a:cs typeface="Arial"/>
              </a:rPr>
              <a:t>of</a:t>
            </a:r>
            <a:r>
              <a:rPr lang="en-GB" sz="1100" kern="0" spc="-40">
                <a:solidFill>
                  <a:schemeClr val="tx1"/>
                </a:solidFill>
                <a:cs typeface="Arial"/>
              </a:rPr>
              <a:t> </a:t>
            </a:r>
            <a:r>
              <a:rPr lang="en-GB" sz="1100" kern="0">
                <a:solidFill>
                  <a:schemeClr val="tx1"/>
                </a:solidFill>
                <a:cs typeface="Arial"/>
              </a:rPr>
              <a:t>one</a:t>
            </a:r>
            <a:r>
              <a:rPr lang="en-GB" sz="1100" kern="0" spc="-36">
                <a:solidFill>
                  <a:schemeClr val="tx1"/>
                </a:solidFill>
                <a:cs typeface="Arial"/>
              </a:rPr>
              <a:t> </a:t>
            </a:r>
            <a:r>
              <a:rPr lang="en-GB" sz="1100" kern="0" spc="-8">
                <a:solidFill>
                  <a:schemeClr val="tx1"/>
                </a:solidFill>
                <a:cs typeface="Arial"/>
              </a:rPr>
              <a:t>another.</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57">
                <a:solidFill>
                  <a:schemeClr val="tx1"/>
                </a:solidFill>
                <a:cs typeface="Arial"/>
              </a:rPr>
              <a:t> </a:t>
            </a:r>
            <a:r>
              <a:rPr lang="en-GB" sz="1100" kern="0">
                <a:solidFill>
                  <a:schemeClr val="tx1"/>
                </a:solidFill>
                <a:cs typeface="Arial"/>
              </a:rPr>
              <a:t>push</a:t>
            </a:r>
            <a:r>
              <a:rPr lang="en-GB" sz="1100" kern="0" spc="-44">
                <a:solidFill>
                  <a:schemeClr val="tx1"/>
                </a:solidFill>
                <a:cs typeface="Arial"/>
              </a:rPr>
              <a:t> </a:t>
            </a:r>
            <a:r>
              <a:rPr lang="en-GB" sz="1100" kern="0">
                <a:solidFill>
                  <a:schemeClr val="tx1"/>
                </a:solidFill>
                <a:cs typeface="Arial"/>
              </a:rPr>
              <a:t>for</a:t>
            </a:r>
            <a:r>
              <a:rPr lang="en-GB" sz="1100" kern="0" spc="-44">
                <a:solidFill>
                  <a:schemeClr val="tx1"/>
                </a:solidFill>
                <a:cs typeface="Arial"/>
              </a:rPr>
              <a:t> </a:t>
            </a:r>
            <a:r>
              <a:rPr lang="en-GB" sz="1100" kern="0" spc="-8">
                <a:solidFill>
                  <a:schemeClr val="tx1"/>
                </a:solidFill>
                <a:cs typeface="Arial"/>
              </a:rPr>
              <a:t>professional</a:t>
            </a:r>
            <a:r>
              <a:rPr lang="en-GB" sz="1100" kern="0" spc="-44">
                <a:solidFill>
                  <a:schemeClr val="tx1"/>
                </a:solidFill>
                <a:cs typeface="Arial"/>
              </a:rPr>
              <a:t> </a:t>
            </a:r>
            <a:r>
              <a:rPr lang="en-GB" sz="1100" kern="0" spc="-8">
                <a:solidFill>
                  <a:schemeClr val="tx1"/>
                </a:solidFill>
                <a:cs typeface="Arial"/>
              </a:rPr>
              <a:t>excellence.</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44">
                <a:solidFill>
                  <a:schemeClr val="tx1"/>
                </a:solidFill>
                <a:cs typeface="Arial"/>
              </a:rPr>
              <a:t> </a:t>
            </a:r>
            <a:r>
              <a:rPr lang="en-GB" sz="1100" kern="0">
                <a:solidFill>
                  <a:schemeClr val="tx1"/>
                </a:solidFill>
                <a:cs typeface="Arial"/>
              </a:rPr>
              <a:t>can</a:t>
            </a:r>
            <a:r>
              <a:rPr lang="en-GB" sz="1100" kern="0" spc="-36">
                <a:solidFill>
                  <a:schemeClr val="tx1"/>
                </a:solidFill>
                <a:cs typeface="Arial"/>
              </a:rPr>
              <a:t> </a:t>
            </a:r>
            <a:r>
              <a:rPr lang="en-GB" sz="1100" kern="0">
                <a:solidFill>
                  <a:schemeClr val="tx1"/>
                </a:solidFill>
                <a:cs typeface="Arial"/>
              </a:rPr>
              <a:t>all</a:t>
            </a:r>
            <a:r>
              <a:rPr lang="en-GB" sz="1100" kern="0" spc="-36">
                <a:solidFill>
                  <a:schemeClr val="tx1"/>
                </a:solidFill>
                <a:cs typeface="Arial"/>
              </a:rPr>
              <a:t> </a:t>
            </a:r>
            <a:r>
              <a:rPr lang="en-GB" sz="1100" kern="0" spc="-8">
                <a:solidFill>
                  <a:schemeClr val="tx1"/>
                </a:solidFill>
                <a:cs typeface="Arial"/>
              </a:rPr>
              <a:t>improve</a:t>
            </a:r>
            <a:r>
              <a:rPr lang="en-GB" sz="1100" kern="0" spc="-32">
                <a:solidFill>
                  <a:schemeClr val="tx1"/>
                </a:solidFill>
                <a:cs typeface="Arial"/>
              </a:rPr>
              <a:t> </a:t>
            </a:r>
            <a:r>
              <a:rPr lang="en-GB" sz="1100" kern="0">
                <a:solidFill>
                  <a:schemeClr val="tx1"/>
                </a:solidFill>
                <a:cs typeface="Arial"/>
              </a:rPr>
              <a:t>and</a:t>
            </a:r>
            <a:r>
              <a:rPr lang="en-GB" sz="1100" kern="0" spc="-36">
                <a:solidFill>
                  <a:schemeClr val="tx1"/>
                </a:solidFill>
                <a:cs typeface="Arial"/>
              </a:rPr>
              <a:t> </a:t>
            </a:r>
            <a:r>
              <a:rPr lang="en-GB" sz="1100" kern="0">
                <a:solidFill>
                  <a:schemeClr val="tx1"/>
                </a:solidFill>
                <a:cs typeface="Arial"/>
              </a:rPr>
              <a:t>learn</a:t>
            </a:r>
            <a:r>
              <a:rPr lang="en-GB" sz="1100" kern="0" spc="-36">
                <a:solidFill>
                  <a:schemeClr val="tx1"/>
                </a:solidFill>
                <a:cs typeface="Arial"/>
              </a:rPr>
              <a:t> </a:t>
            </a:r>
            <a:r>
              <a:rPr lang="en-GB" sz="1100" kern="0">
                <a:solidFill>
                  <a:schemeClr val="tx1"/>
                </a:solidFill>
                <a:cs typeface="Arial"/>
              </a:rPr>
              <a:t>from</a:t>
            </a:r>
            <a:r>
              <a:rPr lang="en-GB" sz="1100" kern="0" spc="-36">
                <a:solidFill>
                  <a:schemeClr val="tx1"/>
                </a:solidFill>
                <a:cs typeface="Arial"/>
              </a:rPr>
              <a:t> </a:t>
            </a:r>
            <a:r>
              <a:rPr lang="en-GB" sz="1100" kern="0">
                <a:solidFill>
                  <a:schemeClr val="tx1"/>
                </a:solidFill>
                <a:cs typeface="Arial"/>
              </a:rPr>
              <a:t>one</a:t>
            </a:r>
            <a:r>
              <a:rPr lang="en-GB" sz="1100" kern="0" spc="-32">
                <a:solidFill>
                  <a:schemeClr val="tx1"/>
                </a:solidFill>
                <a:cs typeface="Arial"/>
              </a:rPr>
              <a:t> </a:t>
            </a:r>
            <a:r>
              <a:rPr lang="en-GB" sz="1100" kern="0" spc="-8">
                <a:solidFill>
                  <a:schemeClr val="tx1"/>
                </a:solidFill>
                <a:cs typeface="Arial"/>
              </a:rPr>
              <a:t>another.</a:t>
            </a:r>
          </a:p>
          <a:p>
            <a:pPr marL="284163" lvl="0" indent="-274638" defTabSz="914400">
              <a:spcAft>
                <a:spcPts val="300"/>
              </a:spcAft>
              <a:buClr>
                <a:schemeClr val="accent1"/>
              </a:buClr>
              <a:buFont typeface="+mj-lt"/>
              <a:buAutoNum type="arabicPeriod"/>
              <a:tabLst>
                <a:tab pos="162234" algn="l"/>
              </a:tabLst>
              <a:defRPr/>
            </a:pPr>
            <a:r>
              <a:rPr lang="en-GB" sz="1100" kern="0" spc="-8">
                <a:solidFill>
                  <a:schemeClr val="tx1"/>
                </a:solidFill>
                <a:cs typeface="Arial"/>
              </a:rPr>
              <a:t>There are no second-class citizens – everyone is important and everyone’s job is</a:t>
            </a:r>
            <a:r>
              <a:rPr lang="en-GB" sz="1100" kern="0" spc="-8" baseline="0">
                <a:solidFill>
                  <a:schemeClr val="tx1"/>
                </a:solidFill>
                <a:cs typeface="Arial"/>
              </a:rPr>
              <a:t> important.</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spc="-24">
                <a:solidFill>
                  <a:schemeClr val="tx1"/>
                </a:solidFill>
                <a:cs typeface="Arial"/>
              </a:rPr>
              <a:t>We’re</a:t>
            </a:r>
            <a:r>
              <a:rPr lang="en-GB" sz="1100" kern="0" spc="-40">
                <a:solidFill>
                  <a:schemeClr val="tx1"/>
                </a:solidFill>
                <a:cs typeface="Arial"/>
              </a:rPr>
              <a:t> </a:t>
            </a:r>
            <a:r>
              <a:rPr lang="en-GB" sz="1100" kern="0">
                <a:solidFill>
                  <a:schemeClr val="tx1"/>
                </a:solidFill>
                <a:cs typeface="Arial"/>
              </a:rPr>
              <a:t>an</a:t>
            </a:r>
            <a:r>
              <a:rPr lang="en-GB" sz="1100" kern="0" spc="-40">
                <a:solidFill>
                  <a:schemeClr val="tx1"/>
                </a:solidFill>
                <a:cs typeface="Arial"/>
              </a:rPr>
              <a:t> </a:t>
            </a:r>
            <a:r>
              <a:rPr lang="en-GB" sz="1100" kern="0">
                <a:solidFill>
                  <a:schemeClr val="tx1"/>
                </a:solidFill>
                <a:cs typeface="Arial"/>
              </a:rPr>
              <a:t>open</a:t>
            </a:r>
            <a:r>
              <a:rPr lang="en-GB" sz="1100" kern="0" spc="-36">
                <a:solidFill>
                  <a:schemeClr val="tx1"/>
                </a:solidFill>
                <a:cs typeface="Arial"/>
              </a:rPr>
              <a:t> </a:t>
            </a:r>
            <a:r>
              <a:rPr lang="en-GB" sz="1100" kern="0" spc="-8">
                <a:solidFill>
                  <a:schemeClr val="tx1"/>
                </a:solidFill>
                <a:cs typeface="Arial"/>
              </a:rPr>
              <a:t>society.</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spc="-8">
                <a:solidFill>
                  <a:schemeClr val="tx1"/>
                </a:solidFill>
                <a:cs typeface="Arial"/>
              </a:rPr>
              <a:t>Empathy</a:t>
            </a:r>
            <a:r>
              <a:rPr lang="en-GB" sz="1100" kern="0" spc="-49">
                <a:solidFill>
                  <a:schemeClr val="tx1"/>
                </a:solidFill>
                <a:cs typeface="Arial"/>
              </a:rPr>
              <a:t> </a:t>
            </a:r>
            <a:r>
              <a:rPr lang="en-GB" sz="1100" kern="0">
                <a:solidFill>
                  <a:schemeClr val="tx1"/>
                </a:solidFill>
                <a:cs typeface="Arial"/>
              </a:rPr>
              <a:t>for</a:t>
            </a:r>
            <a:r>
              <a:rPr lang="en-GB" sz="1100" kern="0" spc="-36">
                <a:solidFill>
                  <a:schemeClr val="tx1"/>
                </a:solidFill>
                <a:cs typeface="Arial"/>
              </a:rPr>
              <a:t> </a:t>
            </a:r>
            <a:r>
              <a:rPr lang="en-GB" sz="1100" kern="0">
                <a:solidFill>
                  <a:schemeClr val="tx1"/>
                </a:solidFill>
                <a:cs typeface="Arial"/>
              </a:rPr>
              <a:t>the</a:t>
            </a:r>
            <a:r>
              <a:rPr lang="en-GB" sz="1100" kern="0" spc="-36">
                <a:solidFill>
                  <a:schemeClr val="tx1"/>
                </a:solidFill>
                <a:cs typeface="Arial"/>
              </a:rPr>
              <a:t> </a:t>
            </a:r>
            <a:r>
              <a:rPr lang="en-GB" sz="1100" kern="0">
                <a:solidFill>
                  <a:schemeClr val="tx1"/>
                </a:solidFill>
                <a:cs typeface="Arial"/>
              </a:rPr>
              <a:t>other</a:t>
            </a:r>
            <a:r>
              <a:rPr lang="en-GB" sz="1100" kern="0" spc="-36">
                <a:solidFill>
                  <a:schemeClr val="tx1"/>
                </a:solidFill>
                <a:cs typeface="Arial"/>
              </a:rPr>
              <a:t> </a:t>
            </a:r>
            <a:r>
              <a:rPr lang="en-GB" sz="1100" kern="0">
                <a:solidFill>
                  <a:schemeClr val="tx1"/>
                </a:solidFill>
                <a:cs typeface="Arial"/>
              </a:rPr>
              <a:t>person</a:t>
            </a:r>
            <a:r>
              <a:rPr lang="en-GB" sz="1100" kern="0" spc="-36">
                <a:solidFill>
                  <a:schemeClr val="tx1"/>
                </a:solidFill>
                <a:cs typeface="Arial"/>
              </a:rPr>
              <a:t> </a:t>
            </a:r>
            <a:r>
              <a:rPr lang="en-GB" sz="1100" kern="0">
                <a:solidFill>
                  <a:schemeClr val="tx1"/>
                </a:solidFill>
                <a:cs typeface="Arial"/>
              </a:rPr>
              <a:t>is</a:t>
            </a:r>
            <a:r>
              <a:rPr lang="en-GB" sz="1100" kern="0" spc="-36">
                <a:solidFill>
                  <a:schemeClr val="tx1"/>
                </a:solidFill>
                <a:cs typeface="Arial"/>
              </a:rPr>
              <a:t> </a:t>
            </a:r>
            <a:r>
              <a:rPr lang="en-GB" sz="1100" kern="0">
                <a:solidFill>
                  <a:schemeClr val="tx1"/>
                </a:solidFill>
                <a:cs typeface="Arial"/>
              </a:rPr>
              <a:t>not</a:t>
            </a:r>
            <a:r>
              <a:rPr lang="en-GB" sz="1100" kern="0" spc="-36">
                <a:solidFill>
                  <a:schemeClr val="tx1"/>
                </a:solidFill>
                <a:cs typeface="Arial"/>
              </a:rPr>
              <a:t> </a:t>
            </a:r>
            <a:r>
              <a:rPr lang="en-GB" sz="1100" kern="0">
                <a:solidFill>
                  <a:schemeClr val="tx1"/>
                </a:solidFill>
                <a:cs typeface="Arial"/>
              </a:rPr>
              <a:t>a</a:t>
            </a:r>
            <a:r>
              <a:rPr lang="en-GB" sz="1100" kern="0" spc="-36">
                <a:solidFill>
                  <a:schemeClr val="tx1"/>
                </a:solidFill>
                <a:cs typeface="Arial"/>
              </a:rPr>
              <a:t> </a:t>
            </a:r>
            <a:r>
              <a:rPr lang="en-GB" sz="1100" kern="0" spc="-8">
                <a:solidFill>
                  <a:schemeClr val="tx1"/>
                </a:solidFill>
                <a:cs typeface="Arial"/>
              </a:rPr>
              <a:t>weakness.</a:t>
            </a:r>
            <a:endParaRPr lang="en-GB" sz="1100" kern="0">
              <a:solidFill>
                <a:schemeClr val="tx1"/>
              </a:solidFill>
              <a:cs typeface="Arial"/>
            </a:endParaRPr>
          </a:p>
          <a:p>
            <a:pPr marL="284163" marR="545742"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Suspicion</a:t>
            </a:r>
            <a:r>
              <a:rPr lang="en-GB" sz="1100" kern="0" spc="-65">
                <a:solidFill>
                  <a:schemeClr val="tx1"/>
                </a:solidFill>
                <a:cs typeface="Arial"/>
              </a:rPr>
              <a:t> </a:t>
            </a:r>
            <a:r>
              <a:rPr lang="en-GB" sz="1100" kern="0">
                <a:solidFill>
                  <a:schemeClr val="tx1"/>
                </a:solidFill>
                <a:cs typeface="Arial"/>
              </a:rPr>
              <a:t>breeds</a:t>
            </a:r>
            <a:r>
              <a:rPr lang="en-GB" sz="1100" kern="0" spc="-57">
                <a:solidFill>
                  <a:schemeClr val="tx1"/>
                </a:solidFill>
                <a:cs typeface="Arial"/>
              </a:rPr>
              <a:t> </a:t>
            </a:r>
            <a:r>
              <a:rPr lang="en-GB" sz="1100" kern="0">
                <a:solidFill>
                  <a:schemeClr val="tx1"/>
                </a:solidFill>
                <a:cs typeface="Arial"/>
              </a:rPr>
              <a:t>more</a:t>
            </a:r>
            <a:r>
              <a:rPr lang="en-GB" sz="1100" kern="0" spc="-53">
                <a:solidFill>
                  <a:schemeClr val="tx1"/>
                </a:solidFill>
                <a:cs typeface="Arial"/>
              </a:rPr>
              <a:t> </a:t>
            </a:r>
            <a:r>
              <a:rPr lang="en-GB" sz="1100" kern="0" spc="-8">
                <a:solidFill>
                  <a:schemeClr val="tx1"/>
                </a:solidFill>
                <a:cs typeface="Arial"/>
              </a:rPr>
              <a:t>suspicion.</a:t>
            </a:r>
            <a:r>
              <a:rPr lang="en-GB" sz="1100" kern="0" spc="-57">
                <a:solidFill>
                  <a:schemeClr val="tx1"/>
                </a:solidFill>
                <a:cs typeface="Arial"/>
              </a:rPr>
              <a:t> </a:t>
            </a:r>
            <a:r>
              <a:rPr lang="en-GB" sz="1100" kern="0" spc="-44">
                <a:solidFill>
                  <a:schemeClr val="tx1"/>
                </a:solidFill>
                <a:cs typeface="Arial"/>
              </a:rPr>
              <a:t>To</a:t>
            </a:r>
            <a:r>
              <a:rPr lang="en-GB" sz="1100" kern="0" spc="-53">
                <a:solidFill>
                  <a:schemeClr val="tx1"/>
                </a:solidFill>
                <a:cs typeface="Arial"/>
              </a:rPr>
              <a:t> </a:t>
            </a:r>
            <a:r>
              <a:rPr lang="en-GB" sz="1100" kern="0">
                <a:solidFill>
                  <a:schemeClr val="tx1"/>
                </a:solidFill>
                <a:cs typeface="Arial"/>
              </a:rPr>
              <a:t>trust</a:t>
            </a:r>
            <a:r>
              <a:rPr lang="en-GB" sz="1100" kern="0" spc="-57">
                <a:solidFill>
                  <a:schemeClr val="tx1"/>
                </a:solidFill>
                <a:cs typeface="Arial"/>
              </a:rPr>
              <a:t> </a:t>
            </a:r>
            <a:r>
              <a:rPr lang="en-GB" sz="1100" kern="0">
                <a:solidFill>
                  <a:schemeClr val="tx1"/>
                </a:solidFill>
                <a:cs typeface="Arial"/>
              </a:rPr>
              <a:t>and</a:t>
            </a:r>
            <a:r>
              <a:rPr lang="en-GB" sz="1100" kern="0" spc="-53">
                <a:solidFill>
                  <a:schemeClr val="tx1"/>
                </a:solidFill>
                <a:cs typeface="Arial"/>
              </a:rPr>
              <a:t> </a:t>
            </a:r>
            <a:r>
              <a:rPr lang="en-GB" sz="1100" kern="0" spc="-20">
                <a:solidFill>
                  <a:schemeClr val="tx1"/>
                </a:solidFill>
                <a:cs typeface="Arial"/>
              </a:rPr>
              <a:t>be </a:t>
            </a:r>
            <a:r>
              <a:rPr lang="en-GB" sz="1100" kern="0">
                <a:solidFill>
                  <a:schemeClr val="tx1"/>
                </a:solidFill>
                <a:cs typeface="Arial"/>
              </a:rPr>
              <a:t>trusted</a:t>
            </a:r>
            <a:r>
              <a:rPr lang="en-GB" sz="1100" kern="0" spc="-44">
                <a:solidFill>
                  <a:schemeClr val="tx1"/>
                </a:solidFill>
                <a:cs typeface="Arial"/>
              </a:rPr>
              <a:t> </a:t>
            </a:r>
            <a:r>
              <a:rPr lang="en-GB" sz="1100" kern="0">
                <a:solidFill>
                  <a:schemeClr val="tx1"/>
                </a:solidFill>
                <a:cs typeface="Arial"/>
              </a:rPr>
              <a:t>is</a:t>
            </a:r>
            <a:r>
              <a:rPr lang="en-GB" sz="1100" kern="0" spc="-40">
                <a:solidFill>
                  <a:schemeClr val="tx1"/>
                </a:solidFill>
                <a:cs typeface="Arial"/>
              </a:rPr>
              <a:t> </a:t>
            </a:r>
            <a:r>
              <a:rPr lang="en-GB" sz="1100" kern="0" spc="-8">
                <a:solidFill>
                  <a:schemeClr val="tx1"/>
                </a:solidFill>
                <a:cs typeface="Arial"/>
              </a:rPr>
              <a:t>vital.</a:t>
            </a:r>
            <a:endParaRPr lang="en-GB" sz="1100" kern="0">
              <a:solidFill>
                <a:schemeClr val="tx1"/>
              </a:solidFill>
              <a:cs typeface="Arial"/>
            </a:endParaRPr>
          </a:p>
          <a:p>
            <a:pPr marL="284163" marR="9755"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Leaders</a:t>
            </a:r>
            <a:r>
              <a:rPr lang="en-GB" sz="1100" kern="0" spc="-69">
                <a:solidFill>
                  <a:schemeClr val="tx1"/>
                </a:solidFill>
                <a:cs typeface="Arial"/>
              </a:rPr>
              <a:t> </a:t>
            </a:r>
            <a:r>
              <a:rPr lang="en-GB" sz="1100" kern="0">
                <a:solidFill>
                  <a:schemeClr val="tx1"/>
                </a:solidFill>
                <a:cs typeface="Arial"/>
              </a:rPr>
              <a:t>need</a:t>
            </a:r>
            <a:r>
              <a:rPr lang="en-GB" sz="1100" kern="0" spc="-61">
                <a:solidFill>
                  <a:schemeClr val="tx1"/>
                </a:solidFill>
                <a:cs typeface="Arial"/>
              </a:rPr>
              <a:t> </a:t>
            </a:r>
            <a:r>
              <a:rPr lang="en-GB" sz="1100" kern="0" spc="-8">
                <a:solidFill>
                  <a:schemeClr val="tx1"/>
                </a:solidFill>
                <a:cs typeface="Arial"/>
              </a:rPr>
              <a:t>followers.</a:t>
            </a:r>
            <a:r>
              <a:rPr lang="en-GB" sz="1100" kern="0" spc="-57">
                <a:solidFill>
                  <a:schemeClr val="tx1"/>
                </a:solidFill>
                <a:cs typeface="Arial"/>
              </a:rPr>
              <a:t> </a:t>
            </a:r>
            <a:r>
              <a:rPr lang="en-GB" sz="1100" kern="0">
                <a:solidFill>
                  <a:schemeClr val="tx1"/>
                </a:solidFill>
                <a:cs typeface="Arial"/>
              </a:rPr>
              <a:t>How</a:t>
            </a:r>
            <a:r>
              <a:rPr lang="en-GB" sz="1100" kern="0" spc="-61">
                <a:solidFill>
                  <a:schemeClr val="tx1"/>
                </a:solidFill>
                <a:cs typeface="Arial"/>
              </a:rPr>
              <a:t> </a:t>
            </a:r>
            <a:r>
              <a:rPr lang="en-GB" sz="1100" kern="0">
                <a:solidFill>
                  <a:schemeClr val="tx1"/>
                </a:solidFill>
                <a:cs typeface="Arial"/>
              </a:rPr>
              <a:t>leaders</a:t>
            </a:r>
            <a:r>
              <a:rPr lang="en-GB" sz="1100" kern="0" spc="-57">
                <a:solidFill>
                  <a:schemeClr val="tx1"/>
                </a:solidFill>
                <a:cs typeface="Arial"/>
              </a:rPr>
              <a:t> </a:t>
            </a:r>
            <a:r>
              <a:rPr lang="en-GB" sz="1100" kern="0">
                <a:solidFill>
                  <a:schemeClr val="tx1"/>
                </a:solidFill>
                <a:cs typeface="Arial"/>
              </a:rPr>
              <a:t>treat</a:t>
            </a:r>
            <a:r>
              <a:rPr lang="en-GB" sz="1100" kern="0" spc="-61">
                <a:solidFill>
                  <a:schemeClr val="tx1"/>
                </a:solidFill>
                <a:cs typeface="Arial"/>
              </a:rPr>
              <a:t> </a:t>
            </a:r>
            <a:r>
              <a:rPr lang="en-GB" sz="1100" kern="0" spc="-8">
                <a:solidFill>
                  <a:schemeClr val="tx1"/>
                </a:solidFill>
                <a:cs typeface="Arial"/>
              </a:rPr>
              <a:t>followers</a:t>
            </a:r>
            <a:r>
              <a:rPr lang="en-GB" sz="1100" kern="0" spc="-57">
                <a:solidFill>
                  <a:schemeClr val="tx1"/>
                </a:solidFill>
                <a:cs typeface="Arial"/>
              </a:rPr>
              <a:t> </a:t>
            </a:r>
            <a:r>
              <a:rPr lang="en-GB" sz="1100" kern="0" spc="-20">
                <a:solidFill>
                  <a:schemeClr val="tx1"/>
                </a:solidFill>
                <a:cs typeface="Arial"/>
              </a:rPr>
              <a:t>has </a:t>
            </a:r>
            <a:r>
              <a:rPr lang="en-GB" sz="1100" kern="0">
                <a:solidFill>
                  <a:schemeClr val="tx1"/>
                </a:solidFill>
                <a:cs typeface="Arial"/>
              </a:rPr>
              <a:t>a</a:t>
            </a:r>
            <a:r>
              <a:rPr lang="en-GB" sz="1100" kern="0" spc="-40">
                <a:solidFill>
                  <a:schemeClr val="tx1"/>
                </a:solidFill>
                <a:cs typeface="Arial"/>
              </a:rPr>
              <a:t> </a:t>
            </a:r>
            <a:r>
              <a:rPr lang="en-GB" sz="1100" kern="0">
                <a:solidFill>
                  <a:schemeClr val="tx1"/>
                </a:solidFill>
                <a:cs typeface="Arial"/>
              </a:rPr>
              <a:t>direct</a:t>
            </a:r>
            <a:r>
              <a:rPr lang="en-GB" sz="1100" kern="0" spc="-32">
                <a:solidFill>
                  <a:schemeClr val="tx1"/>
                </a:solidFill>
                <a:cs typeface="Arial"/>
              </a:rPr>
              <a:t> </a:t>
            </a:r>
            <a:r>
              <a:rPr lang="en-GB" sz="1100" kern="0">
                <a:solidFill>
                  <a:schemeClr val="tx1"/>
                </a:solidFill>
                <a:cs typeface="Arial"/>
              </a:rPr>
              <a:t>impact</a:t>
            </a:r>
            <a:r>
              <a:rPr lang="en-GB" sz="1100" kern="0" spc="-32">
                <a:solidFill>
                  <a:schemeClr val="tx1"/>
                </a:solidFill>
                <a:cs typeface="Arial"/>
              </a:rPr>
              <a:t> </a:t>
            </a:r>
            <a:r>
              <a:rPr lang="en-GB" sz="1100" kern="0">
                <a:solidFill>
                  <a:schemeClr val="tx1"/>
                </a:solidFill>
                <a:cs typeface="Arial"/>
              </a:rPr>
              <a:t>on</a:t>
            </a:r>
            <a:r>
              <a:rPr lang="en-GB" sz="1100" kern="0" spc="-28">
                <a:solidFill>
                  <a:schemeClr val="tx1"/>
                </a:solidFill>
                <a:cs typeface="Arial"/>
              </a:rPr>
              <a:t> </a:t>
            </a:r>
            <a:r>
              <a:rPr lang="en-GB" sz="1100" kern="0">
                <a:solidFill>
                  <a:schemeClr val="tx1"/>
                </a:solidFill>
                <a:cs typeface="Arial"/>
              </a:rPr>
              <a:t>the</a:t>
            </a:r>
            <a:r>
              <a:rPr lang="en-GB" sz="1100" kern="0" spc="-32">
                <a:solidFill>
                  <a:schemeClr val="tx1"/>
                </a:solidFill>
                <a:cs typeface="Arial"/>
              </a:rPr>
              <a:t> </a:t>
            </a:r>
            <a:r>
              <a:rPr lang="en-GB" sz="1100" kern="0" spc="-8">
                <a:solidFill>
                  <a:schemeClr val="tx1"/>
                </a:solidFill>
                <a:cs typeface="Arial"/>
              </a:rPr>
              <a:t>effectiveness</a:t>
            </a:r>
            <a:r>
              <a:rPr lang="en-GB" sz="1100" kern="0" spc="-32">
                <a:solidFill>
                  <a:schemeClr val="tx1"/>
                </a:solidFill>
                <a:cs typeface="Arial"/>
              </a:rPr>
              <a:t> </a:t>
            </a:r>
            <a:r>
              <a:rPr lang="en-GB" sz="1100" kern="0">
                <a:solidFill>
                  <a:schemeClr val="tx1"/>
                </a:solidFill>
                <a:cs typeface="Arial"/>
              </a:rPr>
              <a:t>of</a:t>
            </a:r>
            <a:r>
              <a:rPr lang="en-GB" sz="1100" kern="0" spc="-32">
                <a:solidFill>
                  <a:schemeClr val="tx1"/>
                </a:solidFill>
                <a:cs typeface="Arial"/>
              </a:rPr>
              <a:t> </a:t>
            </a:r>
            <a:r>
              <a:rPr lang="en-GB" sz="1100" kern="0">
                <a:solidFill>
                  <a:schemeClr val="tx1"/>
                </a:solidFill>
                <a:cs typeface="Arial"/>
              </a:rPr>
              <a:t>the</a:t>
            </a:r>
            <a:r>
              <a:rPr lang="en-GB" sz="1100" kern="0" spc="-28">
                <a:solidFill>
                  <a:schemeClr val="tx1"/>
                </a:solidFill>
                <a:cs typeface="Arial"/>
              </a:rPr>
              <a:t> </a:t>
            </a:r>
            <a:r>
              <a:rPr lang="en-GB" sz="1100" kern="0" spc="-8">
                <a:solidFill>
                  <a:schemeClr val="tx1"/>
                </a:solidFill>
                <a:cs typeface="Arial"/>
              </a:rPr>
              <a:t>leader.</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spc="-8">
                <a:solidFill>
                  <a:schemeClr val="tx1"/>
                </a:solidFill>
                <a:cs typeface="Arial"/>
              </a:rPr>
              <a:t>Interpersonal</a:t>
            </a:r>
            <a:r>
              <a:rPr lang="en-GB" sz="1100" kern="0" spc="-65">
                <a:solidFill>
                  <a:schemeClr val="tx1"/>
                </a:solidFill>
                <a:cs typeface="Arial"/>
              </a:rPr>
              <a:t> </a:t>
            </a:r>
            <a:r>
              <a:rPr lang="en-GB" sz="1100" kern="0">
                <a:solidFill>
                  <a:schemeClr val="tx1"/>
                </a:solidFill>
                <a:cs typeface="Arial"/>
              </a:rPr>
              <a:t>business</a:t>
            </a:r>
            <a:r>
              <a:rPr lang="en-GB" sz="1100" kern="0" spc="-65">
                <a:solidFill>
                  <a:schemeClr val="tx1"/>
                </a:solidFill>
                <a:cs typeface="Arial"/>
              </a:rPr>
              <a:t> </a:t>
            </a:r>
            <a:r>
              <a:rPr lang="en-GB" sz="1100" kern="0" spc="-8">
                <a:solidFill>
                  <a:schemeClr val="tx1"/>
                </a:solidFill>
                <a:cs typeface="Arial"/>
              </a:rPr>
              <a:t>relationships</a:t>
            </a:r>
            <a:r>
              <a:rPr lang="en-GB" sz="1100" kern="0" spc="-65">
                <a:solidFill>
                  <a:schemeClr val="tx1"/>
                </a:solidFill>
                <a:cs typeface="Arial"/>
              </a:rPr>
              <a:t> </a:t>
            </a:r>
            <a:r>
              <a:rPr lang="en-GB" sz="1100" kern="0">
                <a:solidFill>
                  <a:schemeClr val="tx1"/>
                </a:solidFill>
                <a:cs typeface="Arial"/>
              </a:rPr>
              <a:t>should</a:t>
            </a:r>
            <a:r>
              <a:rPr lang="en-GB" sz="1100" kern="0" spc="-65">
                <a:solidFill>
                  <a:schemeClr val="tx1"/>
                </a:solidFill>
                <a:cs typeface="Arial"/>
              </a:rPr>
              <a:t> </a:t>
            </a:r>
            <a:r>
              <a:rPr lang="en-GB" sz="1100" kern="0">
                <a:solidFill>
                  <a:schemeClr val="tx1"/>
                </a:solidFill>
                <a:cs typeface="Arial"/>
              </a:rPr>
              <a:t>be</a:t>
            </a:r>
            <a:r>
              <a:rPr lang="en-GB" sz="1100" kern="0" spc="-61">
                <a:solidFill>
                  <a:schemeClr val="tx1"/>
                </a:solidFill>
                <a:cs typeface="Arial"/>
              </a:rPr>
              <a:t> </a:t>
            </a:r>
            <a:r>
              <a:rPr lang="en-GB" sz="1100" kern="0" spc="-8">
                <a:solidFill>
                  <a:schemeClr val="tx1"/>
                </a:solidFill>
                <a:cs typeface="Arial"/>
              </a:rPr>
              <a:t>built.</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40">
                <a:solidFill>
                  <a:schemeClr val="tx1"/>
                </a:solidFill>
                <a:cs typeface="Arial"/>
              </a:rPr>
              <a:t> </a:t>
            </a:r>
            <a:r>
              <a:rPr lang="en-GB" sz="1100" kern="0">
                <a:solidFill>
                  <a:schemeClr val="tx1"/>
                </a:solidFill>
                <a:cs typeface="Arial"/>
              </a:rPr>
              <a:t>all</a:t>
            </a:r>
            <a:r>
              <a:rPr lang="en-GB" sz="1100" kern="0" spc="-32">
                <a:solidFill>
                  <a:schemeClr val="tx1"/>
                </a:solidFill>
                <a:cs typeface="Arial"/>
              </a:rPr>
              <a:t> </a:t>
            </a:r>
            <a:r>
              <a:rPr lang="en-GB" sz="1100" kern="0">
                <a:solidFill>
                  <a:schemeClr val="tx1"/>
                </a:solidFill>
                <a:cs typeface="Arial"/>
              </a:rPr>
              <a:t>need</a:t>
            </a:r>
            <a:r>
              <a:rPr lang="en-GB" sz="1100" kern="0" spc="-28">
                <a:solidFill>
                  <a:schemeClr val="tx1"/>
                </a:solidFill>
                <a:cs typeface="Arial"/>
              </a:rPr>
              <a:t> </a:t>
            </a:r>
            <a:r>
              <a:rPr lang="en-GB" sz="1100" kern="0">
                <a:solidFill>
                  <a:schemeClr val="tx1"/>
                </a:solidFill>
                <a:cs typeface="Arial"/>
              </a:rPr>
              <a:t>one</a:t>
            </a:r>
            <a:r>
              <a:rPr lang="en-GB" sz="1100" kern="0" spc="-32">
                <a:solidFill>
                  <a:schemeClr val="tx1"/>
                </a:solidFill>
                <a:cs typeface="Arial"/>
              </a:rPr>
              <a:t> </a:t>
            </a:r>
            <a:r>
              <a:rPr lang="en-GB" sz="1100" kern="0" spc="-20">
                <a:solidFill>
                  <a:schemeClr val="tx1"/>
                </a:solidFill>
                <a:cs typeface="Arial"/>
              </a:rPr>
              <a:t>another.</a:t>
            </a:r>
            <a:r>
              <a:rPr lang="en-GB" sz="1100" kern="0" spc="-28">
                <a:solidFill>
                  <a:schemeClr val="tx1"/>
                </a:solidFill>
                <a:cs typeface="Arial"/>
              </a:rPr>
              <a:t> </a:t>
            </a:r>
            <a:r>
              <a:rPr lang="en-GB" sz="1100" kern="0">
                <a:solidFill>
                  <a:schemeClr val="tx1"/>
                </a:solidFill>
                <a:cs typeface="Arial"/>
              </a:rPr>
              <a:t>We</a:t>
            </a:r>
            <a:r>
              <a:rPr lang="en-GB" sz="1100" kern="0" spc="-32">
                <a:solidFill>
                  <a:schemeClr val="tx1"/>
                </a:solidFill>
                <a:cs typeface="Arial"/>
              </a:rPr>
              <a:t> </a:t>
            </a:r>
            <a:r>
              <a:rPr lang="en-GB" sz="1100" kern="0">
                <a:solidFill>
                  <a:schemeClr val="tx1"/>
                </a:solidFill>
                <a:cs typeface="Arial"/>
              </a:rPr>
              <a:t>are</a:t>
            </a:r>
            <a:r>
              <a:rPr lang="en-GB" sz="1100" kern="0" spc="-28">
                <a:solidFill>
                  <a:schemeClr val="tx1"/>
                </a:solidFill>
                <a:cs typeface="Arial"/>
              </a:rPr>
              <a:t> </a:t>
            </a:r>
            <a:r>
              <a:rPr lang="en-GB" sz="1100" kern="0">
                <a:solidFill>
                  <a:schemeClr val="tx1"/>
                </a:solidFill>
                <a:cs typeface="Arial"/>
              </a:rPr>
              <a:t>all</a:t>
            </a:r>
            <a:r>
              <a:rPr lang="en-GB" sz="1100" kern="0" spc="-32">
                <a:solidFill>
                  <a:schemeClr val="tx1"/>
                </a:solidFill>
                <a:cs typeface="Arial"/>
              </a:rPr>
              <a:t> </a:t>
            </a:r>
            <a:r>
              <a:rPr lang="en-GB" sz="1100" kern="0">
                <a:solidFill>
                  <a:schemeClr val="tx1"/>
                </a:solidFill>
                <a:cs typeface="Arial"/>
              </a:rPr>
              <a:t>cogs</a:t>
            </a:r>
            <a:r>
              <a:rPr lang="en-GB" sz="1100" kern="0" spc="-28">
                <a:solidFill>
                  <a:schemeClr val="tx1"/>
                </a:solidFill>
                <a:cs typeface="Arial"/>
              </a:rPr>
              <a:t> </a:t>
            </a:r>
            <a:r>
              <a:rPr lang="en-GB" sz="1100" kern="0">
                <a:solidFill>
                  <a:schemeClr val="tx1"/>
                </a:solidFill>
                <a:cs typeface="Arial"/>
              </a:rPr>
              <a:t>in</a:t>
            </a:r>
            <a:r>
              <a:rPr lang="en-GB" sz="1100" kern="0" spc="-32">
                <a:solidFill>
                  <a:schemeClr val="tx1"/>
                </a:solidFill>
                <a:cs typeface="Arial"/>
              </a:rPr>
              <a:t> </a:t>
            </a:r>
            <a:r>
              <a:rPr lang="en-GB" sz="1100" kern="0">
                <a:solidFill>
                  <a:schemeClr val="tx1"/>
                </a:solidFill>
                <a:cs typeface="Arial"/>
              </a:rPr>
              <a:t>a</a:t>
            </a:r>
            <a:r>
              <a:rPr lang="en-GB" sz="1100" kern="0" spc="-28">
                <a:solidFill>
                  <a:schemeClr val="tx1"/>
                </a:solidFill>
                <a:cs typeface="Arial"/>
              </a:rPr>
              <a:t> </a:t>
            </a:r>
            <a:r>
              <a:rPr lang="en-GB" sz="1100" kern="0" spc="-8">
                <a:solidFill>
                  <a:schemeClr val="tx1"/>
                </a:solidFill>
                <a:cs typeface="Arial"/>
              </a:rPr>
              <a:t>wheel.</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No</a:t>
            </a:r>
            <a:r>
              <a:rPr lang="en-GB" sz="1100" kern="0" spc="-40">
                <a:solidFill>
                  <a:schemeClr val="tx1"/>
                </a:solidFill>
                <a:cs typeface="Arial"/>
              </a:rPr>
              <a:t> </a:t>
            </a:r>
            <a:r>
              <a:rPr lang="en-GB" sz="1100" kern="0">
                <a:solidFill>
                  <a:schemeClr val="tx1"/>
                </a:solidFill>
                <a:cs typeface="Arial"/>
              </a:rPr>
              <a:t>department</a:t>
            </a:r>
            <a:r>
              <a:rPr lang="en-GB" sz="1100" kern="0" spc="-28">
                <a:solidFill>
                  <a:schemeClr val="tx1"/>
                </a:solidFill>
                <a:cs typeface="Arial"/>
              </a:rPr>
              <a:t> </a:t>
            </a:r>
            <a:r>
              <a:rPr lang="en-GB" sz="1100" kern="0">
                <a:solidFill>
                  <a:schemeClr val="tx1"/>
                </a:solidFill>
                <a:cs typeface="Arial"/>
              </a:rPr>
              <a:t>or</a:t>
            </a:r>
            <a:r>
              <a:rPr lang="en-GB" sz="1100" kern="0" spc="-28">
                <a:solidFill>
                  <a:schemeClr val="tx1"/>
                </a:solidFill>
                <a:cs typeface="Arial"/>
              </a:rPr>
              <a:t> </a:t>
            </a:r>
            <a:r>
              <a:rPr lang="en-GB" sz="1100" kern="0">
                <a:solidFill>
                  <a:schemeClr val="tx1"/>
                </a:solidFill>
                <a:cs typeface="Arial"/>
              </a:rPr>
              <a:t>person</a:t>
            </a:r>
            <a:r>
              <a:rPr lang="en-GB" sz="1100" kern="0" spc="-32">
                <a:solidFill>
                  <a:schemeClr val="tx1"/>
                </a:solidFill>
                <a:cs typeface="Arial"/>
              </a:rPr>
              <a:t> </a:t>
            </a:r>
            <a:r>
              <a:rPr lang="en-GB" sz="1100" kern="0">
                <a:solidFill>
                  <a:schemeClr val="tx1"/>
                </a:solidFill>
                <a:cs typeface="Arial"/>
              </a:rPr>
              <a:t>is</a:t>
            </a:r>
            <a:r>
              <a:rPr lang="en-GB" sz="1100" kern="0" spc="-28">
                <a:solidFill>
                  <a:schemeClr val="tx1"/>
                </a:solidFill>
                <a:cs typeface="Arial"/>
              </a:rPr>
              <a:t> </a:t>
            </a:r>
            <a:r>
              <a:rPr lang="en-GB" sz="1100" kern="0">
                <a:solidFill>
                  <a:schemeClr val="tx1"/>
                </a:solidFill>
                <a:cs typeface="Arial"/>
              </a:rPr>
              <a:t>an</a:t>
            </a:r>
            <a:r>
              <a:rPr lang="en-GB" sz="1100" kern="0" spc="-28">
                <a:solidFill>
                  <a:schemeClr val="tx1"/>
                </a:solidFill>
                <a:cs typeface="Arial"/>
              </a:rPr>
              <a:t> </a:t>
            </a:r>
            <a:r>
              <a:rPr lang="en-GB" sz="1100" kern="0" spc="-8">
                <a:solidFill>
                  <a:schemeClr val="tx1"/>
                </a:solidFill>
                <a:cs typeface="Arial"/>
              </a:rPr>
              <a:t>island.</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spc="-8">
                <a:solidFill>
                  <a:schemeClr val="tx1"/>
                </a:solidFill>
                <a:cs typeface="Arial"/>
              </a:rPr>
              <a:t>Professional</a:t>
            </a:r>
            <a:r>
              <a:rPr lang="en-GB" sz="1100" kern="0" spc="-53">
                <a:solidFill>
                  <a:schemeClr val="tx1"/>
                </a:solidFill>
                <a:cs typeface="Arial"/>
              </a:rPr>
              <a:t> </a:t>
            </a:r>
            <a:r>
              <a:rPr lang="en-GB" sz="1100" kern="0">
                <a:solidFill>
                  <a:schemeClr val="tx1"/>
                </a:solidFill>
                <a:cs typeface="Arial"/>
              </a:rPr>
              <a:t>courtesy</a:t>
            </a:r>
            <a:r>
              <a:rPr lang="en-GB" sz="1100" kern="0" spc="-44">
                <a:solidFill>
                  <a:schemeClr val="tx1"/>
                </a:solidFill>
                <a:cs typeface="Arial"/>
              </a:rPr>
              <a:t> </a:t>
            </a:r>
            <a:r>
              <a:rPr lang="en-GB" sz="1100" kern="0">
                <a:solidFill>
                  <a:schemeClr val="tx1"/>
                </a:solidFill>
                <a:cs typeface="Arial"/>
              </a:rPr>
              <a:t>is</a:t>
            </a:r>
            <a:r>
              <a:rPr lang="en-GB" sz="1100" kern="0" spc="-40">
                <a:solidFill>
                  <a:schemeClr val="tx1"/>
                </a:solidFill>
                <a:cs typeface="Arial"/>
              </a:rPr>
              <a:t> </a:t>
            </a:r>
            <a:r>
              <a:rPr lang="en-GB" sz="1100" kern="0" spc="-8">
                <a:solidFill>
                  <a:schemeClr val="tx1"/>
                </a:solidFill>
                <a:cs typeface="Arial"/>
              </a:rPr>
              <a:t>expected.</a:t>
            </a:r>
            <a:endParaRPr lang="en-GB" sz="1100" kern="0">
              <a:solidFill>
                <a:schemeClr val="tx1"/>
              </a:solidFill>
              <a:cs typeface="Arial"/>
            </a:endParaRPr>
          </a:p>
          <a:p>
            <a:pPr marL="284163" marR="258239"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Never</a:t>
            </a:r>
            <a:r>
              <a:rPr lang="en-GB" sz="1100" kern="0" spc="-57">
                <a:solidFill>
                  <a:schemeClr val="tx1"/>
                </a:solidFill>
                <a:cs typeface="Arial"/>
              </a:rPr>
              <a:t> </a:t>
            </a:r>
            <a:r>
              <a:rPr lang="en-GB" sz="1100" kern="0">
                <a:solidFill>
                  <a:schemeClr val="tx1"/>
                </a:solidFill>
                <a:cs typeface="Arial"/>
              </a:rPr>
              <a:t>ask</a:t>
            </a:r>
            <a:r>
              <a:rPr lang="en-GB" sz="1100" kern="0" spc="-53">
                <a:solidFill>
                  <a:schemeClr val="tx1"/>
                </a:solidFill>
                <a:cs typeface="Arial"/>
              </a:rPr>
              <a:t> </a:t>
            </a:r>
            <a:r>
              <a:rPr lang="en-GB" sz="1100" kern="0">
                <a:solidFill>
                  <a:schemeClr val="tx1"/>
                </a:solidFill>
                <a:cs typeface="Arial"/>
              </a:rPr>
              <a:t>someone</a:t>
            </a:r>
            <a:r>
              <a:rPr lang="en-GB" sz="1100" kern="0" spc="-57">
                <a:solidFill>
                  <a:schemeClr val="tx1"/>
                </a:solidFill>
                <a:cs typeface="Arial"/>
              </a:rPr>
              <a:t> </a:t>
            </a:r>
            <a:r>
              <a:rPr lang="en-GB" sz="1100" kern="0">
                <a:solidFill>
                  <a:schemeClr val="tx1"/>
                </a:solidFill>
                <a:cs typeface="Arial"/>
              </a:rPr>
              <a:t>to</a:t>
            </a:r>
            <a:r>
              <a:rPr lang="en-GB" sz="1100" kern="0" spc="-53">
                <a:solidFill>
                  <a:schemeClr val="tx1"/>
                </a:solidFill>
                <a:cs typeface="Arial"/>
              </a:rPr>
              <a:t> </a:t>
            </a:r>
            <a:r>
              <a:rPr lang="en-GB" sz="1100" kern="0">
                <a:solidFill>
                  <a:schemeClr val="tx1"/>
                </a:solidFill>
                <a:cs typeface="Arial"/>
              </a:rPr>
              <a:t>do</a:t>
            </a:r>
            <a:r>
              <a:rPr lang="en-GB" sz="1100" kern="0" spc="-57">
                <a:solidFill>
                  <a:schemeClr val="tx1"/>
                </a:solidFill>
                <a:cs typeface="Arial"/>
              </a:rPr>
              <a:t> </a:t>
            </a:r>
            <a:r>
              <a:rPr lang="en-GB" sz="1100" kern="0" spc="-8">
                <a:solidFill>
                  <a:schemeClr val="tx1"/>
                </a:solidFill>
                <a:cs typeface="Arial"/>
              </a:rPr>
              <a:t>something</a:t>
            </a:r>
            <a:r>
              <a:rPr lang="en-GB" sz="1100" kern="0" spc="-53">
                <a:solidFill>
                  <a:schemeClr val="tx1"/>
                </a:solidFill>
                <a:cs typeface="Arial"/>
              </a:rPr>
              <a:t> </a:t>
            </a:r>
            <a:r>
              <a:rPr lang="en-GB" sz="1100" kern="0">
                <a:solidFill>
                  <a:schemeClr val="tx1"/>
                </a:solidFill>
                <a:cs typeface="Arial"/>
              </a:rPr>
              <a:t>you</a:t>
            </a:r>
            <a:r>
              <a:rPr lang="en-GB" sz="1100" kern="0" spc="-57">
                <a:solidFill>
                  <a:schemeClr val="tx1"/>
                </a:solidFill>
                <a:cs typeface="Arial"/>
              </a:rPr>
              <a:t> </a:t>
            </a:r>
            <a:r>
              <a:rPr lang="en-GB" sz="1100" kern="0" spc="-8">
                <a:solidFill>
                  <a:schemeClr val="tx1"/>
                </a:solidFill>
                <a:cs typeface="Arial"/>
              </a:rPr>
              <a:t>wouldn’t</a:t>
            </a:r>
            <a:r>
              <a:rPr lang="en-GB" sz="1100" kern="0" spc="-53">
                <a:solidFill>
                  <a:schemeClr val="tx1"/>
                </a:solidFill>
                <a:cs typeface="Arial"/>
              </a:rPr>
              <a:t> </a:t>
            </a:r>
            <a:r>
              <a:rPr lang="en-GB" sz="1100" kern="0" spc="-20">
                <a:solidFill>
                  <a:schemeClr val="tx1"/>
                </a:solidFill>
                <a:cs typeface="Arial"/>
              </a:rPr>
              <a:t>do </a:t>
            </a:r>
            <a:r>
              <a:rPr lang="en-GB" sz="1100" kern="0" spc="-8">
                <a:solidFill>
                  <a:schemeClr val="tx1"/>
                </a:solidFill>
                <a:cs typeface="Arial"/>
              </a:rPr>
              <a:t>yourself.</a:t>
            </a:r>
          </a:p>
          <a:p>
            <a:pPr marL="284163" marR="258239"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I</a:t>
            </a:r>
            <a:r>
              <a:rPr lang="en-GB" sz="1100" spc="-44">
                <a:solidFill>
                  <a:schemeClr val="tx1"/>
                </a:solidFill>
                <a:cs typeface="Arial"/>
              </a:rPr>
              <a:t> </a:t>
            </a:r>
            <a:r>
              <a:rPr lang="en-GB" sz="1100">
                <a:solidFill>
                  <a:schemeClr val="tx1"/>
                </a:solidFill>
                <a:cs typeface="Arial"/>
              </a:rPr>
              <a:t>consider</a:t>
            </a:r>
            <a:r>
              <a:rPr lang="en-GB" sz="1100" spc="-44">
                <a:solidFill>
                  <a:schemeClr val="tx1"/>
                </a:solidFill>
                <a:cs typeface="Arial"/>
              </a:rPr>
              <a:t> </a:t>
            </a:r>
            <a:r>
              <a:rPr lang="en-GB" sz="1100">
                <a:solidFill>
                  <a:schemeClr val="tx1"/>
                </a:solidFill>
                <a:cs typeface="Arial"/>
              </a:rPr>
              <a:t>myself</a:t>
            </a:r>
            <a:r>
              <a:rPr lang="en-GB" sz="1100" spc="-40">
                <a:solidFill>
                  <a:schemeClr val="tx1"/>
                </a:solidFill>
                <a:cs typeface="Arial"/>
              </a:rPr>
              <a:t> </a:t>
            </a:r>
            <a:r>
              <a:rPr lang="en-GB" sz="1100">
                <a:solidFill>
                  <a:schemeClr val="tx1"/>
                </a:solidFill>
                <a:cs typeface="Arial"/>
              </a:rPr>
              <a:t>support</a:t>
            </a:r>
            <a:r>
              <a:rPr lang="en-GB" sz="1100" spc="-44">
                <a:solidFill>
                  <a:schemeClr val="tx1"/>
                </a:solidFill>
                <a:cs typeface="Arial"/>
              </a:rPr>
              <a:t> </a:t>
            </a:r>
            <a:r>
              <a:rPr lang="en-GB" sz="1100">
                <a:solidFill>
                  <a:schemeClr val="tx1"/>
                </a:solidFill>
                <a:cs typeface="Arial"/>
              </a:rPr>
              <a:t>for</a:t>
            </a:r>
            <a:r>
              <a:rPr lang="en-GB" sz="1100" spc="-44">
                <a:solidFill>
                  <a:schemeClr val="tx1"/>
                </a:solidFill>
                <a:cs typeface="Arial"/>
              </a:rPr>
              <a:t> </a:t>
            </a:r>
            <a:r>
              <a:rPr lang="en-GB" sz="1100">
                <a:solidFill>
                  <a:schemeClr val="tx1"/>
                </a:solidFill>
                <a:cs typeface="Arial"/>
              </a:rPr>
              <a:t>our</a:t>
            </a:r>
            <a:r>
              <a:rPr lang="en-GB" sz="1100" spc="-40">
                <a:solidFill>
                  <a:schemeClr val="tx1"/>
                </a:solidFill>
                <a:cs typeface="Arial"/>
              </a:rPr>
              <a:t> </a:t>
            </a:r>
            <a:r>
              <a:rPr lang="en-GB" sz="1100">
                <a:solidFill>
                  <a:schemeClr val="tx1"/>
                </a:solidFill>
                <a:cs typeface="Arial"/>
              </a:rPr>
              <a:t>sales</a:t>
            </a:r>
            <a:r>
              <a:rPr lang="en-GB" sz="1100" spc="-44">
                <a:solidFill>
                  <a:schemeClr val="tx1"/>
                </a:solidFill>
                <a:cs typeface="Arial"/>
              </a:rPr>
              <a:t> </a:t>
            </a:r>
            <a:r>
              <a:rPr lang="en-GB" sz="1100">
                <a:solidFill>
                  <a:schemeClr val="tx1"/>
                </a:solidFill>
                <a:cs typeface="Arial"/>
              </a:rPr>
              <a:t>and</a:t>
            </a:r>
            <a:r>
              <a:rPr lang="en-GB" sz="1100" spc="-40">
                <a:solidFill>
                  <a:schemeClr val="tx1"/>
                </a:solidFill>
                <a:cs typeface="Arial"/>
              </a:rPr>
              <a:t> </a:t>
            </a:r>
            <a:r>
              <a:rPr lang="en-GB" sz="1100" spc="-8">
                <a:solidFill>
                  <a:schemeClr val="tx1"/>
                </a:solidFill>
                <a:cs typeface="Arial"/>
              </a:rPr>
              <a:t>marketing. </a:t>
            </a:r>
            <a:r>
              <a:rPr lang="en-GB" sz="1100">
                <a:solidFill>
                  <a:schemeClr val="tx1"/>
                </a:solidFill>
                <a:cs typeface="Arial"/>
              </a:rPr>
              <a:t>We</a:t>
            </a:r>
            <a:r>
              <a:rPr lang="en-GB" sz="1100" spc="-77">
                <a:solidFill>
                  <a:schemeClr val="tx1"/>
                </a:solidFill>
                <a:cs typeface="Arial"/>
              </a:rPr>
              <a:t> </a:t>
            </a:r>
            <a:r>
              <a:rPr lang="en-GB" sz="1100">
                <a:solidFill>
                  <a:schemeClr val="tx1"/>
                </a:solidFill>
                <a:cs typeface="Arial"/>
              </a:rPr>
              <a:t>can’t</a:t>
            </a:r>
            <a:r>
              <a:rPr lang="en-GB" sz="1100" spc="-69">
                <a:solidFill>
                  <a:schemeClr val="tx1"/>
                </a:solidFill>
                <a:cs typeface="Arial"/>
              </a:rPr>
              <a:t> </a:t>
            </a:r>
            <a:r>
              <a:rPr lang="en-GB" sz="1100">
                <a:solidFill>
                  <a:schemeClr val="tx1"/>
                </a:solidFill>
                <a:cs typeface="Arial"/>
              </a:rPr>
              <a:t>make things</a:t>
            </a:r>
            <a:r>
              <a:rPr lang="en-GB" sz="1100" spc="-65">
                <a:solidFill>
                  <a:schemeClr val="tx1"/>
                </a:solidFill>
                <a:cs typeface="Arial"/>
              </a:rPr>
              <a:t> </a:t>
            </a:r>
            <a:r>
              <a:rPr lang="en-GB" sz="1100">
                <a:solidFill>
                  <a:schemeClr val="tx1"/>
                </a:solidFill>
                <a:cs typeface="Arial"/>
              </a:rPr>
              <a:t>happen</a:t>
            </a:r>
            <a:r>
              <a:rPr lang="en-GB" sz="1100" spc="-69">
                <a:solidFill>
                  <a:schemeClr val="tx1"/>
                </a:solidFill>
                <a:cs typeface="Arial"/>
              </a:rPr>
              <a:t> </a:t>
            </a:r>
            <a:r>
              <a:rPr lang="en-GB" sz="1100">
                <a:solidFill>
                  <a:schemeClr val="tx1"/>
                </a:solidFill>
                <a:cs typeface="Arial"/>
              </a:rPr>
              <a:t>without</a:t>
            </a:r>
            <a:r>
              <a:rPr lang="en-GB" sz="1100" spc="-69">
                <a:solidFill>
                  <a:schemeClr val="tx1"/>
                </a:solidFill>
                <a:cs typeface="Arial"/>
              </a:rPr>
              <a:t> </a:t>
            </a:r>
            <a:r>
              <a:rPr lang="en-GB" sz="1100">
                <a:solidFill>
                  <a:schemeClr val="tx1"/>
                </a:solidFill>
                <a:cs typeface="Arial"/>
              </a:rPr>
              <a:t>each</a:t>
            </a:r>
            <a:r>
              <a:rPr lang="en-GB" sz="1100" spc="-65">
                <a:solidFill>
                  <a:schemeClr val="tx1"/>
                </a:solidFill>
                <a:cs typeface="Arial"/>
              </a:rPr>
              <a:t> </a:t>
            </a:r>
            <a:r>
              <a:rPr lang="en-GB" sz="1100" spc="-8">
                <a:solidFill>
                  <a:schemeClr val="tx1"/>
                </a:solidFill>
                <a:cs typeface="Arial"/>
              </a:rPr>
              <a:t>other.</a:t>
            </a:r>
            <a:r>
              <a:rPr lang="en-GB" sz="1100">
                <a:solidFill>
                  <a:schemeClr val="tx1"/>
                </a:solidFill>
                <a:cs typeface="Arial"/>
              </a:rPr>
              <a:t> We</a:t>
            </a:r>
            <a:r>
              <a:rPr lang="en-GB" sz="1100" spc="-28">
                <a:solidFill>
                  <a:schemeClr val="tx1"/>
                </a:solidFill>
                <a:cs typeface="Arial"/>
              </a:rPr>
              <a:t> </a:t>
            </a:r>
            <a:r>
              <a:rPr lang="en-GB" sz="1100">
                <a:solidFill>
                  <a:schemeClr val="tx1"/>
                </a:solidFill>
                <a:cs typeface="Arial"/>
              </a:rPr>
              <a:t>are</a:t>
            </a:r>
            <a:r>
              <a:rPr lang="en-GB" sz="1100" spc="-28">
                <a:solidFill>
                  <a:schemeClr val="tx1"/>
                </a:solidFill>
                <a:cs typeface="Arial"/>
              </a:rPr>
              <a:t> </a:t>
            </a:r>
            <a:r>
              <a:rPr lang="en-GB" sz="1100">
                <a:solidFill>
                  <a:schemeClr val="tx1"/>
                </a:solidFill>
                <a:cs typeface="Arial"/>
              </a:rPr>
              <a:t>a</a:t>
            </a:r>
            <a:r>
              <a:rPr lang="en-GB" sz="1100" spc="-24">
                <a:solidFill>
                  <a:schemeClr val="tx1"/>
                </a:solidFill>
                <a:cs typeface="Arial"/>
              </a:rPr>
              <a:t> </a:t>
            </a:r>
            <a:r>
              <a:rPr lang="en-GB" sz="1100" spc="-16">
                <a:solidFill>
                  <a:schemeClr val="tx1"/>
                </a:solidFill>
                <a:cs typeface="Arial"/>
              </a:rPr>
              <a:t>team.</a:t>
            </a:r>
            <a:endParaRPr lang="en-GB" sz="110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spc="-8">
                <a:solidFill>
                  <a:schemeClr val="tx1"/>
                </a:solidFill>
                <a:cs typeface="Arial"/>
              </a:rPr>
              <a:t>Loyalty</a:t>
            </a:r>
            <a:r>
              <a:rPr lang="en-GB" sz="1100" spc="-49">
                <a:solidFill>
                  <a:schemeClr val="tx1"/>
                </a:solidFill>
                <a:cs typeface="Arial"/>
              </a:rPr>
              <a:t> </a:t>
            </a:r>
            <a:r>
              <a:rPr lang="en-GB" sz="1100">
                <a:solidFill>
                  <a:schemeClr val="tx1"/>
                </a:solidFill>
                <a:cs typeface="Arial"/>
              </a:rPr>
              <a:t>and</a:t>
            </a:r>
            <a:r>
              <a:rPr lang="en-GB" sz="1100" spc="-40">
                <a:solidFill>
                  <a:schemeClr val="tx1"/>
                </a:solidFill>
                <a:cs typeface="Arial"/>
              </a:rPr>
              <a:t> </a:t>
            </a:r>
            <a:r>
              <a:rPr lang="en-GB" sz="1100">
                <a:solidFill>
                  <a:schemeClr val="tx1"/>
                </a:solidFill>
                <a:cs typeface="Arial"/>
              </a:rPr>
              <a:t>respect</a:t>
            </a:r>
            <a:r>
              <a:rPr lang="en-GB" sz="1100" spc="-40">
                <a:solidFill>
                  <a:schemeClr val="tx1"/>
                </a:solidFill>
                <a:cs typeface="Arial"/>
              </a:rPr>
              <a:t> </a:t>
            </a:r>
            <a:r>
              <a:rPr lang="en-GB" sz="1100">
                <a:solidFill>
                  <a:schemeClr val="tx1"/>
                </a:solidFill>
                <a:cs typeface="Arial"/>
              </a:rPr>
              <a:t>are</a:t>
            </a:r>
            <a:r>
              <a:rPr lang="en-GB" sz="1100" spc="-36">
                <a:solidFill>
                  <a:schemeClr val="tx1"/>
                </a:solidFill>
                <a:cs typeface="Arial"/>
              </a:rPr>
              <a:t> </a:t>
            </a:r>
            <a:r>
              <a:rPr lang="en-GB" sz="1100">
                <a:solidFill>
                  <a:schemeClr val="tx1"/>
                </a:solidFill>
                <a:cs typeface="Arial"/>
              </a:rPr>
              <a:t>earned</a:t>
            </a:r>
            <a:r>
              <a:rPr lang="en-GB" sz="1100" spc="-40">
                <a:solidFill>
                  <a:schemeClr val="tx1"/>
                </a:solidFill>
                <a:cs typeface="Arial"/>
              </a:rPr>
              <a:t> </a:t>
            </a:r>
            <a:r>
              <a:rPr lang="en-GB" sz="1100">
                <a:solidFill>
                  <a:schemeClr val="tx1"/>
                </a:solidFill>
                <a:cs typeface="Arial"/>
              </a:rPr>
              <a:t>–</a:t>
            </a:r>
            <a:r>
              <a:rPr lang="en-GB" sz="1100" spc="-40">
                <a:solidFill>
                  <a:schemeClr val="tx1"/>
                </a:solidFill>
                <a:cs typeface="Arial"/>
              </a:rPr>
              <a:t> </a:t>
            </a:r>
            <a:r>
              <a:rPr lang="en-GB" sz="1100">
                <a:solidFill>
                  <a:schemeClr val="tx1"/>
                </a:solidFill>
                <a:cs typeface="Arial"/>
              </a:rPr>
              <a:t>not</a:t>
            </a:r>
            <a:r>
              <a:rPr lang="en-GB" sz="1100" spc="-36">
                <a:solidFill>
                  <a:schemeClr val="tx1"/>
                </a:solidFill>
                <a:cs typeface="Arial"/>
              </a:rPr>
              <a:t> </a:t>
            </a:r>
            <a:r>
              <a:rPr lang="en-GB" sz="1100" spc="-8">
                <a:solidFill>
                  <a:schemeClr val="tx1"/>
                </a:solidFill>
                <a:cs typeface="Arial"/>
              </a:rPr>
              <a:t>dictated.</a:t>
            </a:r>
            <a:endParaRPr lang="en-GB" sz="110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Fear</a:t>
            </a:r>
            <a:r>
              <a:rPr lang="en-GB" sz="1100" spc="-32">
                <a:solidFill>
                  <a:schemeClr val="tx1"/>
                </a:solidFill>
                <a:cs typeface="Arial"/>
              </a:rPr>
              <a:t> </a:t>
            </a:r>
            <a:r>
              <a:rPr lang="en-GB" sz="1100">
                <a:solidFill>
                  <a:schemeClr val="tx1"/>
                </a:solidFill>
                <a:cs typeface="Arial"/>
              </a:rPr>
              <a:t>is</a:t>
            </a:r>
            <a:r>
              <a:rPr lang="en-GB" sz="1100" spc="-32">
                <a:solidFill>
                  <a:schemeClr val="tx1"/>
                </a:solidFill>
                <a:cs typeface="Arial"/>
              </a:rPr>
              <a:t> </a:t>
            </a:r>
            <a:r>
              <a:rPr lang="en-GB" sz="1100">
                <a:solidFill>
                  <a:schemeClr val="tx1"/>
                </a:solidFill>
                <a:cs typeface="Arial"/>
              </a:rPr>
              <a:t>a</a:t>
            </a:r>
            <a:r>
              <a:rPr lang="en-GB" sz="1100" spc="-28">
                <a:solidFill>
                  <a:schemeClr val="tx1"/>
                </a:solidFill>
                <a:cs typeface="Arial"/>
              </a:rPr>
              <a:t> </a:t>
            </a:r>
            <a:r>
              <a:rPr lang="en-GB" sz="1100" spc="-8">
                <a:solidFill>
                  <a:schemeClr val="tx1"/>
                </a:solidFill>
                <a:cs typeface="Arial"/>
              </a:rPr>
              <a:t>turnoff.</a:t>
            </a:r>
            <a:endParaRPr lang="en-GB" sz="1100">
              <a:solidFill>
                <a:schemeClr val="tx1"/>
              </a:solidFill>
              <a:cs typeface="Arial"/>
            </a:endParaRPr>
          </a:p>
          <a:p>
            <a:pPr marL="284163" marR="29777"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People</a:t>
            </a:r>
            <a:r>
              <a:rPr lang="en-GB" sz="1100" spc="-40">
                <a:solidFill>
                  <a:schemeClr val="tx1"/>
                </a:solidFill>
                <a:cs typeface="Arial"/>
              </a:rPr>
              <a:t> </a:t>
            </a:r>
            <a:r>
              <a:rPr lang="en-GB" sz="1100">
                <a:solidFill>
                  <a:schemeClr val="tx1"/>
                </a:solidFill>
                <a:cs typeface="Arial"/>
              </a:rPr>
              <a:t>skills</a:t>
            </a:r>
            <a:r>
              <a:rPr lang="en-GB" sz="1100" spc="-40">
                <a:solidFill>
                  <a:schemeClr val="tx1"/>
                </a:solidFill>
                <a:cs typeface="Arial"/>
              </a:rPr>
              <a:t> </a:t>
            </a:r>
            <a:r>
              <a:rPr lang="en-GB" sz="1100">
                <a:solidFill>
                  <a:schemeClr val="tx1"/>
                </a:solidFill>
                <a:cs typeface="Arial"/>
              </a:rPr>
              <a:t>are</a:t>
            </a:r>
            <a:r>
              <a:rPr lang="en-GB" sz="1100" spc="-36">
                <a:solidFill>
                  <a:schemeClr val="tx1"/>
                </a:solidFill>
                <a:cs typeface="Arial"/>
              </a:rPr>
              <a:t> </a:t>
            </a:r>
            <a:r>
              <a:rPr lang="en-GB" sz="1100">
                <a:solidFill>
                  <a:schemeClr val="tx1"/>
                </a:solidFill>
                <a:cs typeface="Arial"/>
              </a:rPr>
              <a:t>very</a:t>
            </a:r>
            <a:r>
              <a:rPr lang="en-GB" sz="1100" spc="-40">
                <a:solidFill>
                  <a:schemeClr val="tx1"/>
                </a:solidFill>
                <a:cs typeface="Arial"/>
              </a:rPr>
              <a:t> </a:t>
            </a:r>
            <a:r>
              <a:rPr lang="en-GB" sz="1100">
                <a:solidFill>
                  <a:schemeClr val="tx1"/>
                </a:solidFill>
                <a:cs typeface="Arial"/>
              </a:rPr>
              <a:t>important</a:t>
            </a:r>
            <a:r>
              <a:rPr lang="en-GB" sz="1100" spc="-40">
                <a:solidFill>
                  <a:schemeClr val="tx1"/>
                </a:solidFill>
                <a:cs typeface="Arial"/>
              </a:rPr>
              <a:t> </a:t>
            </a:r>
            <a:r>
              <a:rPr lang="en-GB" sz="1100">
                <a:solidFill>
                  <a:schemeClr val="tx1"/>
                </a:solidFill>
                <a:cs typeface="Arial"/>
              </a:rPr>
              <a:t>at</a:t>
            </a:r>
            <a:r>
              <a:rPr lang="en-GB" sz="1100" spc="-36">
                <a:solidFill>
                  <a:schemeClr val="tx1"/>
                </a:solidFill>
                <a:cs typeface="Arial"/>
              </a:rPr>
              <a:t> </a:t>
            </a:r>
            <a:r>
              <a:rPr lang="en-GB" sz="1100">
                <a:solidFill>
                  <a:schemeClr val="tx1"/>
                </a:solidFill>
                <a:cs typeface="Arial"/>
              </a:rPr>
              <a:t>Arthur</a:t>
            </a:r>
            <a:r>
              <a:rPr lang="en-GB" sz="1100" spc="-40">
                <a:solidFill>
                  <a:schemeClr val="tx1"/>
                </a:solidFill>
                <a:cs typeface="Arial"/>
              </a:rPr>
              <a:t> </a:t>
            </a:r>
            <a:r>
              <a:rPr lang="en-GB" sz="1100">
                <a:solidFill>
                  <a:schemeClr val="tx1"/>
                </a:solidFill>
                <a:cs typeface="Arial"/>
              </a:rPr>
              <a:t>J.</a:t>
            </a:r>
            <a:r>
              <a:rPr lang="en-GB" sz="1100" spc="-40">
                <a:solidFill>
                  <a:schemeClr val="tx1"/>
                </a:solidFill>
                <a:cs typeface="Arial"/>
              </a:rPr>
              <a:t> </a:t>
            </a:r>
            <a:r>
              <a:rPr lang="en-GB" sz="1100" spc="-8">
                <a:solidFill>
                  <a:schemeClr val="tx1"/>
                </a:solidFill>
                <a:cs typeface="Arial"/>
              </a:rPr>
              <a:t>Gallagher</a:t>
            </a:r>
            <a:r>
              <a:rPr lang="en-GB" sz="1100" spc="-36">
                <a:solidFill>
                  <a:schemeClr val="tx1"/>
                </a:solidFill>
                <a:cs typeface="Arial"/>
              </a:rPr>
              <a:t> </a:t>
            </a:r>
            <a:r>
              <a:rPr lang="en-GB" sz="1100" spc="-40">
                <a:solidFill>
                  <a:schemeClr val="tx1"/>
                </a:solidFill>
                <a:cs typeface="Arial"/>
              </a:rPr>
              <a:t>&amp; </a:t>
            </a:r>
            <a:r>
              <a:rPr lang="en-GB" sz="1100" spc="-20">
                <a:solidFill>
                  <a:schemeClr val="tx1"/>
                </a:solidFill>
                <a:cs typeface="Arial"/>
              </a:rPr>
              <a:t>Co.</a:t>
            </a:r>
            <a:endParaRPr lang="en-GB" sz="110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spc="-24">
                <a:solidFill>
                  <a:schemeClr val="tx1"/>
                </a:solidFill>
                <a:cs typeface="Arial"/>
              </a:rPr>
              <a:t>We’re</a:t>
            </a:r>
            <a:r>
              <a:rPr lang="en-GB" sz="1100" spc="-44">
                <a:solidFill>
                  <a:schemeClr val="tx1"/>
                </a:solidFill>
                <a:cs typeface="Arial"/>
              </a:rPr>
              <a:t> </a:t>
            </a:r>
            <a:r>
              <a:rPr lang="en-GB" sz="1100">
                <a:solidFill>
                  <a:schemeClr val="tx1"/>
                </a:solidFill>
                <a:cs typeface="Arial"/>
              </a:rPr>
              <a:t>a</a:t>
            </a:r>
            <a:r>
              <a:rPr lang="en-GB" sz="1100" spc="-36">
                <a:solidFill>
                  <a:schemeClr val="tx1"/>
                </a:solidFill>
                <a:cs typeface="Arial"/>
              </a:rPr>
              <a:t> </a:t>
            </a:r>
            <a:r>
              <a:rPr lang="en-GB" sz="1100">
                <a:solidFill>
                  <a:schemeClr val="tx1"/>
                </a:solidFill>
                <a:cs typeface="Arial"/>
              </a:rPr>
              <a:t>very</a:t>
            </a:r>
            <a:r>
              <a:rPr lang="en-GB" sz="1100" spc="-32">
                <a:solidFill>
                  <a:schemeClr val="tx1"/>
                </a:solidFill>
                <a:cs typeface="Arial"/>
              </a:rPr>
              <a:t> </a:t>
            </a:r>
            <a:r>
              <a:rPr lang="en-GB" sz="1100" spc="-8">
                <a:solidFill>
                  <a:schemeClr val="tx1"/>
                </a:solidFill>
                <a:cs typeface="Arial"/>
              </a:rPr>
              <a:t>competitive</a:t>
            </a:r>
            <a:r>
              <a:rPr lang="en-GB" sz="1100" spc="-36">
                <a:solidFill>
                  <a:schemeClr val="tx1"/>
                </a:solidFill>
                <a:cs typeface="Arial"/>
              </a:rPr>
              <a:t> </a:t>
            </a:r>
            <a:r>
              <a:rPr lang="en-GB" sz="1100">
                <a:solidFill>
                  <a:schemeClr val="tx1"/>
                </a:solidFill>
                <a:cs typeface="Arial"/>
              </a:rPr>
              <a:t>and</a:t>
            </a:r>
            <a:r>
              <a:rPr lang="en-GB" sz="1100" spc="-36">
                <a:solidFill>
                  <a:schemeClr val="tx1"/>
                </a:solidFill>
                <a:cs typeface="Arial"/>
              </a:rPr>
              <a:t> </a:t>
            </a:r>
            <a:r>
              <a:rPr lang="en-GB" sz="1100" spc="-8">
                <a:solidFill>
                  <a:schemeClr val="tx1"/>
                </a:solidFill>
                <a:cs typeface="Arial"/>
              </a:rPr>
              <a:t>aggressive</a:t>
            </a:r>
            <a:r>
              <a:rPr lang="en-GB" sz="1100" spc="-32">
                <a:solidFill>
                  <a:schemeClr val="tx1"/>
                </a:solidFill>
                <a:cs typeface="Arial"/>
              </a:rPr>
              <a:t> </a:t>
            </a:r>
            <a:r>
              <a:rPr lang="en-GB" sz="1100" spc="-8">
                <a:solidFill>
                  <a:schemeClr val="tx1"/>
                </a:solidFill>
                <a:cs typeface="Arial"/>
              </a:rPr>
              <a:t>company.</a:t>
            </a:r>
            <a:endParaRPr lang="en-GB" sz="110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We</a:t>
            </a:r>
            <a:r>
              <a:rPr lang="en-GB" sz="1100" spc="-53">
                <a:solidFill>
                  <a:schemeClr val="tx1"/>
                </a:solidFill>
                <a:cs typeface="Arial"/>
              </a:rPr>
              <a:t> </a:t>
            </a:r>
            <a:r>
              <a:rPr lang="en-GB" sz="1100">
                <a:solidFill>
                  <a:schemeClr val="tx1"/>
                </a:solidFill>
                <a:cs typeface="Arial"/>
              </a:rPr>
              <a:t>run</a:t>
            </a:r>
            <a:r>
              <a:rPr lang="en-GB" sz="1100" spc="-44">
                <a:solidFill>
                  <a:schemeClr val="tx1"/>
                </a:solidFill>
                <a:cs typeface="Arial"/>
              </a:rPr>
              <a:t> </a:t>
            </a:r>
            <a:r>
              <a:rPr lang="en-GB" sz="1100">
                <a:solidFill>
                  <a:schemeClr val="tx1"/>
                </a:solidFill>
                <a:cs typeface="Arial"/>
              </a:rPr>
              <a:t>to</a:t>
            </a:r>
            <a:r>
              <a:rPr lang="en-GB" sz="1100" spc="-40">
                <a:solidFill>
                  <a:schemeClr val="tx1"/>
                </a:solidFill>
                <a:cs typeface="Arial"/>
              </a:rPr>
              <a:t> </a:t>
            </a:r>
            <a:r>
              <a:rPr lang="en-GB" sz="1100">
                <a:solidFill>
                  <a:schemeClr val="tx1"/>
                </a:solidFill>
                <a:cs typeface="Arial"/>
              </a:rPr>
              <a:t>problems</a:t>
            </a:r>
            <a:r>
              <a:rPr lang="en-GB" sz="1100" spc="-44">
                <a:solidFill>
                  <a:schemeClr val="tx1"/>
                </a:solidFill>
                <a:cs typeface="Arial"/>
              </a:rPr>
              <a:t> </a:t>
            </a:r>
            <a:r>
              <a:rPr lang="en-GB" sz="1100">
                <a:solidFill>
                  <a:schemeClr val="tx1"/>
                </a:solidFill>
                <a:cs typeface="Arial"/>
              </a:rPr>
              <a:t>–</a:t>
            </a:r>
            <a:r>
              <a:rPr lang="en-GB" sz="1100" spc="-44">
                <a:solidFill>
                  <a:schemeClr val="tx1"/>
                </a:solidFill>
                <a:cs typeface="Arial"/>
              </a:rPr>
              <a:t> </a:t>
            </a:r>
            <a:r>
              <a:rPr lang="en-GB" sz="1100">
                <a:solidFill>
                  <a:schemeClr val="tx1"/>
                </a:solidFill>
                <a:cs typeface="Arial"/>
              </a:rPr>
              <a:t>not</a:t>
            </a:r>
            <a:r>
              <a:rPr lang="en-GB" sz="1100" spc="-40">
                <a:solidFill>
                  <a:schemeClr val="tx1"/>
                </a:solidFill>
                <a:cs typeface="Arial"/>
              </a:rPr>
              <a:t> </a:t>
            </a:r>
            <a:r>
              <a:rPr lang="en-GB" sz="1100">
                <a:solidFill>
                  <a:schemeClr val="tx1"/>
                </a:solidFill>
                <a:cs typeface="Arial"/>
              </a:rPr>
              <a:t>away</a:t>
            </a:r>
            <a:r>
              <a:rPr lang="en-GB" sz="1100" spc="-44">
                <a:solidFill>
                  <a:schemeClr val="tx1"/>
                </a:solidFill>
                <a:cs typeface="Arial"/>
              </a:rPr>
              <a:t> </a:t>
            </a:r>
            <a:r>
              <a:rPr lang="en-GB" sz="1100">
                <a:solidFill>
                  <a:schemeClr val="tx1"/>
                </a:solidFill>
                <a:cs typeface="Arial"/>
              </a:rPr>
              <a:t>from</a:t>
            </a:r>
            <a:r>
              <a:rPr lang="en-GB" sz="1100" spc="-40">
                <a:solidFill>
                  <a:schemeClr val="tx1"/>
                </a:solidFill>
                <a:cs typeface="Arial"/>
              </a:rPr>
              <a:t> </a:t>
            </a:r>
            <a:r>
              <a:rPr lang="en-GB" sz="1100" spc="-8">
                <a:solidFill>
                  <a:schemeClr val="tx1"/>
                </a:solidFill>
                <a:cs typeface="Arial"/>
              </a:rPr>
              <a:t>them.</a:t>
            </a:r>
            <a:endParaRPr lang="en-GB" sz="1100">
              <a:solidFill>
                <a:schemeClr val="tx1"/>
              </a:solidFill>
              <a:cs typeface="Arial"/>
            </a:endParaRPr>
          </a:p>
          <a:p>
            <a:pPr marL="284163" marR="5647"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We</a:t>
            </a:r>
            <a:r>
              <a:rPr lang="en-GB" sz="1100" spc="-57">
                <a:solidFill>
                  <a:schemeClr val="tx1"/>
                </a:solidFill>
                <a:cs typeface="Arial"/>
              </a:rPr>
              <a:t> </a:t>
            </a:r>
            <a:r>
              <a:rPr lang="en-GB" sz="1100">
                <a:solidFill>
                  <a:schemeClr val="tx1"/>
                </a:solidFill>
                <a:cs typeface="Arial"/>
              </a:rPr>
              <a:t>adhere</a:t>
            </a:r>
            <a:r>
              <a:rPr lang="en-GB" sz="1100" spc="-49">
                <a:solidFill>
                  <a:schemeClr val="tx1"/>
                </a:solidFill>
                <a:cs typeface="Arial"/>
              </a:rPr>
              <a:t> </a:t>
            </a:r>
            <a:r>
              <a:rPr lang="en-GB" sz="1100">
                <a:solidFill>
                  <a:schemeClr val="tx1"/>
                </a:solidFill>
                <a:cs typeface="Arial"/>
              </a:rPr>
              <a:t>to</a:t>
            </a:r>
            <a:r>
              <a:rPr lang="en-GB" sz="1100" spc="-44">
                <a:solidFill>
                  <a:schemeClr val="tx1"/>
                </a:solidFill>
                <a:cs typeface="Arial"/>
              </a:rPr>
              <a:t> </a:t>
            </a:r>
            <a:r>
              <a:rPr lang="en-GB" sz="1100">
                <a:solidFill>
                  <a:schemeClr val="tx1"/>
                </a:solidFill>
                <a:cs typeface="Arial"/>
              </a:rPr>
              <a:t>the</a:t>
            </a:r>
            <a:r>
              <a:rPr lang="en-GB" sz="1100" spc="-49">
                <a:solidFill>
                  <a:schemeClr val="tx1"/>
                </a:solidFill>
                <a:cs typeface="Arial"/>
              </a:rPr>
              <a:t> </a:t>
            </a:r>
            <a:r>
              <a:rPr lang="en-GB" sz="1100">
                <a:solidFill>
                  <a:schemeClr val="tx1"/>
                </a:solidFill>
                <a:cs typeface="Arial"/>
              </a:rPr>
              <a:t>highest</a:t>
            </a:r>
            <a:r>
              <a:rPr lang="en-GB" sz="1100" spc="-44">
                <a:solidFill>
                  <a:schemeClr val="tx1"/>
                </a:solidFill>
                <a:cs typeface="Arial"/>
              </a:rPr>
              <a:t> </a:t>
            </a:r>
            <a:r>
              <a:rPr lang="en-GB" sz="1100" spc="-8">
                <a:solidFill>
                  <a:schemeClr val="tx1"/>
                </a:solidFill>
                <a:cs typeface="Arial"/>
              </a:rPr>
              <a:t>standards</a:t>
            </a:r>
            <a:r>
              <a:rPr lang="en-GB" sz="1100" spc="-49">
                <a:solidFill>
                  <a:schemeClr val="tx1"/>
                </a:solidFill>
                <a:cs typeface="Arial"/>
              </a:rPr>
              <a:t> </a:t>
            </a:r>
            <a:r>
              <a:rPr lang="en-GB" sz="1100">
                <a:solidFill>
                  <a:schemeClr val="tx1"/>
                </a:solidFill>
                <a:cs typeface="Arial"/>
              </a:rPr>
              <a:t>of</a:t>
            </a:r>
            <a:r>
              <a:rPr lang="en-GB" sz="1100" spc="-44">
                <a:solidFill>
                  <a:schemeClr val="tx1"/>
                </a:solidFill>
                <a:cs typeface="Arial"/>
              </a:rPr>
              <a:t> </a:t>
            </a:r>
            <a:r>
              <a:rPr lang="en-GB" sz="1100">
                <a:solidFill>
                  <a:schemeClr val="tx1"/>
                </a:solidFill>
                <a:cs typeface="Arial"/>
              </a:rPr>
              <a:t>moral</a:t>
            </a:r>
            <a:r>
              <a:rPr lang="en-GB" sz="1100" spc="-49">
                <a:solidFill>
                  <a:schemeClr val="tx1"/>
                </a:solidFill>
                <a:cs typeface="Arial"/>
              </a:rPr>
              <a:t> </a:t>
            </a:r>
            <a:r>
              <a:rPr lang="en-GB" sz="1100">
                <a:solidFill>
                  <a:schemeClr val="tx1"/>
                </a:solidFill>
                <a:cs typeface="Arial"/>
              </a:rPr>
              <a:t>and</a:t>
            </a:r>
            <a:r>
              <a:rPr lang="en-GB" sz="1100" spc="-44">
                <a:solidFill>
                  <a:schemeClr val="tx1"/>
                </a:solidFill>
                <a:cs typeface="Arial"/>
              </a:rPr>
              <a:t> </a:t>
            </a:r>
            <a:r>
              <a:rPr lang="en-GB" sz="1100" spc="-8">
                <a:solidFill>
                  <a:schemeClr val="tx1"/>
                </a:solidFill>
                <a:cs typeface="Arial"/>
              </a:rPr>
              <a:t>ethical </a:t>
            </a:r>
            <a:r>
              <a:rPr lang="en-US" sz="1100" spc="-8" noProof="0">
                <a:solidFill>
                  <a:schemeClr val="tx1"/>
                </a:solidFill>
                <a:cs typeface="Arial"/>
              </a:rPr>
              <a:t>behavior</a:t>
            </a:r>
            <a:r>
              <a:rPr lang="en-GB" sz="1100" spc="-8">
                <a:solidFill>
                  <a:schemeClr val="tx1"/>
                </a:solidFill>
                <a:cs typeface="Arial"/>
              </a:rPr>
              <a:t>.</a:t>
            </a:r>
            <a:endParaRPr lang="en-GB" sz="1100">
              <a:solidFill>
                <a:schemeClr val="tx1"/>
              </a:solidFill>
              <a:cs typeface="Arial"/>
            </a:endParaRPr>
          </a:p>
          <a:p>
            <a:pPr marL="284163" marR="4107"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People</a:t>
            </a:r>
            <a:r>
              <a:rPr lang="en-GB" sz="1100" spc="-61">
                <a:solidFill>
                  <a:schemeClr val="tx1"/>
                </a:solidFill>
                <a:cs typeface="Arial"/>
              </a:rPr>
              <a:t> </a:t>
            </a:r>
            <a:r>
              <a:rPr lang="en-GB" sz="1100">
                <a:solidFill>
                  <a:schemeClr val="tx1"/>
                </a:solidFill>
                <a:cs typeface="Arial"/>
              </a:rPr>
              <a:t>work</a:t>
            </a:r>
            <a:r>
              <a:rPr lang="en-GB" sz="1100" spc="-49">
                <a:solidFill>
                  <a:schemeClr val="tx1"/>
                </a:solidFill>
                <a:cs typeface="Arial"/>
              </a:rPr>
              <a:t> </a:t>
            </a:r>
            <a:r>
              <a:rPr lang="en-GB" sz="1100">
                <a:solidFill>
                  <a:schemeClr val="tx1"/>
                </a:solidFill>
                <a:cs typeface="Arial"/>
              </a:rPr>
              <a:t>harder</a:t>
            </a:r>
            <a:r>
              <a:rPr lang="en-GB" sz="1100" spc="-53">
                <a:solidFill>
                  <a:schemeClr val="tx1"/>
                </a:solidFill>
                <a:cs typeface="Arial"/>
              </a:rPr>
              <a:t> </a:t>
            </a:r>
            <a:r>
              <a:rPr lang="en-GB" sz="1100">
                <a:solidFill>
                  <a:schemeClr val="tx1"/>
                </a:solidFill>
                <a:cs typeface="Arial"/>
              </a:rPr>
              <a:t>and</a:t>
            </a:r>
            <a:r>
              <a:rPr lang="en-GB" sz="1100" spc="-49">
                <a:solidFill>
                  <a:schemeClr val="tx1"/>
                </a:solidFill>
                <a:cs typeface="Arial"/>
              </a:rPr>
              <a:t> </a:t>
            </a:r>
            <a:r>
              <a:rPr lang="en-GB" sz="1100">
                <a:solidFill>
                  <a:schemeClr val="tx1"/>
                </a:solidFill>
                <a:cs typeface="Arial"/>
              </a:rPr>
              <a:t>are</a:t>
            </a:r>
            <a:r>
              <a:rPr lang="en-GB" sz="1100" spc="-53">
                <a:solidFill>
                  <a:schemeClr val="tx1"/>
                </a:solidFill>
                <a:cs typeface="Arial"/>
              </a:rPr>
              <a:t> </a:t>
            </a:r>
            <a:r>
              <a:rPr lang="en-GB" sz="1100">
                <a:solidFill>
                  <a:schemeClr val="tx1"/>
                </a:solidFill>
                <a:cs typeface="Arial"/>
              </a:rPr>
              <a:t>more</a:t>
            </a:r>
            <a:r>
              <a:rPr lang="en-GB" sz="1100" spc="-49">
                <a:solidFill>
                  <a:schemeClr val="tx1"/>
                </a:solidFill>
                <a:cs typeface="Arial"/>
              </a:rPr>
              <a:t> </a:t>
            </a:r>
            <a:r>
              <a:rPr lang="en-GB" sz="1100">
                <a:solidFill>
                  <a:schemeClr val="tx1"/>
                </a:solidFill>
                <a:cs typeface="Arial"/>
              </a:rPr>
              <a:t>effective</a:t>
            </a:r>
            <a:r>
              <a:rPr lang="en-GB" sz="1100" spc="-53">
                <a:solidFill>
                  <a:schemeClr val="tx1"/>
                </a:solidFill>
                <a:cs typeface="Arial"/>
              </a:rPr>
              <a:t> </a:t>
            </a:r>
            <a:r>
              <a:rPr lang="en-GB" sz="1100">
                <a:solidFill>
                  <a:schemeClr val="tx1"/>
                </a:solidFill>
                <a:cs typeface="Arial"/>
              </a:rPr>
              <a:t>when</a:t>
            </a:r>
            <a:r>
              <a:rPr lang="en-GB" sz="1100" spc="-49">
                <a:solidFill>
                  <a:schemeClr val="tx1"/>
                </a:solidFill>
                <a:cs typeface="Arial"/>
              </a:rPr>
              <a:t> </a:t>
            </a:r>
            <a:r>
              <a:rPr lang="en-GB" sz="1100" spc="-8">
                <a:solidFill>
                  <a:schemeClr val="tx1"/>
                </a:solidFill>
                <a:cs typeface="Arial"/>
              </a:rPr>
              <a:t>they’re </a:t>
            </a:r>
            <a:r>
              <a:rPr lang="en-GB" sz="1100">
                <a:solidFill>
                  <a:schemeClr val="tx1"/>
                </a:solidFill>
                <a:cs typeface="Arial"/>
              </a:rPr>
              <a:t>turned</a:t>
            </a:r>
            <a:r>
              <a:rPr lang="en-GB" sz="1100" spc="-32">
                <a:solidFill>
                  <a:schemeClr val="tx1"/>
                </a:solidFill>
                <a:cs typeface="Arial"/>
              </a:rPr>
              <a:t> </a:t>
            </a:r>
            <a:r>
              <a:rPr lang="en-GB" sz="1100">
                <a:solidFill>
                  <a:schemeClr val="tx1"/>
                </a:solidFill>
                <a:cs typeface="Arial"/>
              </a:rPr>
              <a:t>on</a:t>
            </a:r>
            <a:r>
              <a:rPr lang="en-GB" sz="1100" spc="-32">
                <a:solidFill>
                  <a:schemeClr val="tx1"/>
                </a:solidFill>
                <a:cs typeface="Arial"/>
              </a:rPr>
              <a:t> </a:t>
            </a:r>
            <a:r>
              <a:rPr lang="en-GB" sz="1100">
                <a:solidFill>
                  <a:schemeClr val="tx1"/>
                </a:solidFill>
                <a:cs typeface="Arial"/>
              </a:rPr>
              <a:t>–</a:t>
            </a:r>
            <a:r>
              <a:rPr lang="en-GB" sz="1100" spc="-32">
                <a:solidFill>
                  <a:schemeClr val="tx1"/>
                </a:solidFill>
                <a:cs typeface="Arial"/>
              </a:rPr>
              <a:t> </a:t>
            </a:r>
            <a:r>
              <a:rPr lang="en-GB" sz="1100">
                <a:solidFill>
                  <a:schemeClr val="tx1"/>
                </a:solidFill>
                <a:cs typeface="Arial"/>
              </a:rPr>
              <a:t>not</a:t>
            </a:r>
            <a:r>
              <a:rPr lang="en-GB" sz="1100" spc="-32">
                <a:solidFill>
                  <a:schemeClr val="tx1"/>
                </a:solidFill>
                <a:cs typeface="Arial"/>
              </a:rPr>
              <a:t> </a:t>
            </a:r>
            <a:r>
              <a:rPr lang="en-GB" sz="1100">
                <a:solidFill>
                  <a:schemeClr val="tx1"/>
                </a:solidFill>
                <a:cs typeface="Arial"/>
              </a:rPr>
              <a:t>turned</a:t>
            </a:r>
            <a:r>
              <a:rPr lang="en-GB" sz="1100" spc="-32">
                <a:solidFill>
                  <a:schemeClr val="tx1"/>
                </a:solidFill>
                <a:cs typeface="Arial"/>
              </a:rPr>
              <a:t> </a:t>
            </a:r>
            <a:r>
              <a:rPr lang="en-GB" sz="1100" spc="-16">
                <a:solidFill>
                  <a:schemeClr val="tx1"/>
                </a:solidFill>
                <a:cs typeface="Arial"/>
              </a:rPr>
              <a:t>off.</a:t>
            </a:r>
            <a:endParaRPr lang="en-GB" sz="1100">
              <a:solidFill>
                <a:schemeClr val="tx1"/>
              </a:solidFill>
              <a:cs typeface="Arial"/>
            </a:endParaRPr>
          </a:p>
          <a:p>
            <a:pPr marL="284163" marR="4107"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We</a:t>
            </a:r>
            <a:r>
              <a:rPr lang="en-GB" sz="1100" spc="-44">
                <a:solidFill>
                  <a:schemeClr val="tx1"/>
                </a:solidFill>
                <a:cs typeface="Arial"/>
              </a:rPr>
              <a:t> </a:t>
            </a:r>
            <a:r>
              <a:rPr lang="en-GB" sz="1100">
                <a:solidFill>
                  <a:schemeClr val="tx1"/>
                </a:solidFill>
                <a:cs typeface="Arial"/>
              </a:rPr>
              <a:t>are</a:t>
            </a:r>
            <a:r>
              <a:rPr lang="en-GB" sz="1100" spc="-32">
                <a:solidFill>
                  <a:schemeClr val="tx1"/>
                </a:solidFill>
                <a:cs typeface="Arial"/>
              </a:rPr>
              <a:t> </a:t>
            </a:r>
            <a:r>
              <a:rPr lang="en-GB" sz="1100">
                <a:solidFill>
                  <a:schemeClr val="tx1"/>
                </a:solidFill>
                <a:cs typeface="Arial"/>
              </a:rPr>
              <a:t>a</a:t>
            </a:r>
            <a:r>
              <a:rPr lang="en-GB" sz="1100" spc="-32">
                <a:solidFill>
                  <a:schemeClr val="tx1"/>
                </a:solidFill>
                <a:cs typeface="Arial"/>
              </a:rPr>
              <a:t> </a:t>
            </a:r>
            <a:r>
              <a:rPr lang="en-GB" sz="1100">
                <a:solidFill>
                  <a:schemeClr val="tx1"/>
                </a:solidFill>
                <a:cs typeface="Arial"/>
              </a:rPr>
              <a:t>warm,</a:t>
            </a:r>
            <a:r>
              <a:rPr lang="en-GB" sz="1100" spc="-32">
                <a:solidFill>
                  <a:schemeClr val="tx1"/>
                </a:solidFill>
                <a:cs typeface="Arial"/>
              </a:rPr>
              <a:t> </a:t>
            </a:r>
            <a:r>
              <a:rPr lang="en-GB" sz="1100">
                <a:solidFill>
                  <a:schemeClr val="tx1"/>
                </a:solidFill>
                <a:cs typeface="Arial"/>
              </a:rPr>
              <a:t>close</a:t>
            </a:r>
            <a:r>
              <a:rPr lang="en-GB" sz="1100" spc="-32">
                <a:solidFill>
                  <a:schemeClr val="tx1"/>
                </a:solidFill>
                <a:cs typeface="Arial"/>
              </a:rPr>
              <a:t> </a:t>
            </a:r>
            <a:r>
              <a:rPr lang="en-GB" sz="1100" spc="-20">
                <a:solidFill>
                  <a:schemeClr val="tx1"/>
                </a:solidFill>
                <a:cs typeface="Arial"/>
              </a:rPr>
              <a:t>company.</a:t>
            </a:r>
            <a:r>
              <a:rPr lang="en-GB" sz="1100" spc="-36">
                <a:solidFill>
                  <a:schemeClr val="tx1"/>
                </a:solidFill>
                <a:cs typeface="Arial"/>
              </a:rPr>
              <a:t> </a:t>
            </a:r>
            <a:r>
              <a:rPr lang="en-GB" sz="1100">
                <a:solidFill>
                  <a:schemeClr val="tx1"/>
                </a:solidFill>
                <a:cs typeface="Arial"/>
              </a:rPr>
              <a:t>This</a:t>
            </a:r>
            <a:r>
              <a:rPr lang="en-GB" sz="1100" spc="-32">
                <a:solidFill>
                  <a:schemeClr val="tx1"/>
                </a:solidFill>
                <a:cs typeface="Arial"/>
              </a:rPr>
              <a:t> </a:t>
            </a:r>
            <a:r>
              <a:rPr lang="en-GB" sz="1100">
                <a:solidFill>
                  <a:schemeClr val="tx1"/>
                </a:solidFill>
                <a:cs typeface="Arial"/>
              </a:rPr>
              <a:t>is</a:t>
            </a:r>
            <a:r>
              <a:rPr lang="en-GB" sz="1100" spc="-32">
                <a:solidFill>
                  <a:schemeClr val="tx1"/>
                </a:solidFill>
                <a:cs typeface="Arial"/>
              </a:rPr>
              <a:t> </a:t>
            </a:r>
            <a:r>
              <a:rPr lang="en-GB" sz="1100">
                <a:solidFill>
                  <a:schemeClr val="tx1"/>
                </a:solidFill>
                <a:cs typeface="Arial"/>
              </a:rPr>
              <a:t>a</a:t>
            </a:r>
            <a:r>
              <a:rPr lang="en-GB" sz="1100" spc="-32">
                <a:solidFill>
                  <a:schemeClr val="tx1"/>
                </a:solidFill>
                <a:cs typeface="Arial"/>
              </a:rPr>
              <a:t> </a:t>
            </a:r>
            <a:r>
              <a:rPr lang="en-GB" sz="1100">
                <a:solidFill>
                  <a:schemeClr val="tx1"/>
                </a:solidFill>
                <a:cs typeface="Arial"/>
              </a:rPr>
              <a:t>strength</a:t>
            </a:r>
            <a:r>
              <a:rPr lang="en-GB" sz="1100" spc="-32">
                <a:solidFill>
                  <a:schemeClr val="tx1"/>
                </a:solidFill>
                <a:cs typeface="Arial"/>
              </a:rPr>
              <a:t> </a:t>
            </a:r>
            <a:r>
              <a:rPr lang="en-GB" sz="1100">
                <a:solidFill>
                  <a:schemeClr val="tx1"/>
                </a:solidFill>
                <a:cs typeface="Arial"/>
              </a:rPr>
              <a:t>–</a:t>
            </a:r>
            <a:r>
              <a:rPr lang="en-GB" sz="1100" spc="-32">
                <a:solidFill>
                  <a:schemeClr val="tx1"/>
                </a:solidFill>
                <a:cs typeface="Arial"/>
              </a:rPr>
              <a:t> </a:t>
            </a:r>
            <a:r>
              <a:rPr lang="en-GB" sz="1100" spc="-20">
                <a:solidFill>
                  <a:schemeClr val="tx1"/>
                </a:solidFill>
                <a:cs typeface="Arial"/>
              </a:rPr>
              <a:t>not </a:t>
            </a:r>
            <a:r>
              <a:rPr lang="en-GB" sz="1100">
                <a:solidFill>
                  <a:schemeClr val="tx1"/>
                </a:solidFill>
                <a:cs typeface="Arial"/>
              </a:rPr>
              <a:t>a </a:t>
            </a:r>
            <a:r>
              <a:rPr lang="en-GB" sz="1100" spc="-8">
                <a:solidFill>
                  <a:schemeClr val="tx1"/>
                </a:solidFill>
                <a:cs typeface="Arial"/>
              </a:rPr>
              <a:t>weakness.</a:t>
            </a:r>
            <a:endParaRPr lang="en-GB" sz="1100">
              <a:solidFill>
                <a:schemeClr val="tx1"/>
              </a:solidFill>
              <a:cs typeface="Arial"/>
            </a:endParaRPr>
          </a:p>
          <a:p>
            <a:pPr marL="284163" marR="240783"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We</a:t>
            </a:r>
            <a:r>
              <a:rPr lang="en-GB" sz="1100" spc="-61">
                <a:solidFill>
                  <a:schemeClr val="tx1"/>
                </a:solidFill>
                <a:cs typeface="Arial"/>
              </a:rPr>
              <a:t> </a:t>
            </a:r>
            <a:r>
              <a:rPr lang="en-GB" sz="1100">
                <a:solidFill>
                  <a:schemeClr val="tx1"/>
                </a:solidFill>
                <a:cs typeface="Arial"/>
              </a:rPr>
              <a:t>must</a:t>
            </a:r>
            <a:r>
              <a:rPr lang="en-GB" sz="1100" spc="-57">
                <a:solidFill>
                  <a:schemeClr val="tx1"/>
                </a:solidFill>
                <a:cs typeface="Arial"/>
              </a:rPr>
              <a:t> </a:t>
            </a:r>
            <a:r>
              <a:rPr lang="en-GB" sz="1100">
                <a:solidFill>
                  <a:schemeClr val="tx1"/>
                </a:solidFill>
                <a:cs typeface="Arial"/>
              </a:rPr>
              <a:t>continue</a:t>
            </a:r>
            <a:r>
              <a:rPr lang="en-GB" sz="1100" spc="-61">
                <a:solidFill>
                  <a:schemeClr val="tx1"/>
                </a:solidFill>
                <a:cs typeface="Arial"/>
              </a:rPr>
              <a:t> </a:t>
            </a:r>
            <a:r>
              <a:rPr lang="en-GB" sz="1100" spc="-8">
                <a:solidFill>
                  <a:schemeClr val="tx1"/>
                </a:solidFill>
                <a:cs typeface="Arial"/>
              </a:rPr>
              <a:t>building</a:t>
            </a:r>
            <a:r>
              <a:rPr lang="en-GB" sz="1100" spc="-57">
                <a:solidFill>
                  <a:schemeClr val="tx1"/>
                </a:solidFill>
                <a:cs typeface="Arial"/>
              </a:rPr>
              <a:t> </a:t>
            </a:r>
            <a:r>
              <a:rPr lang="en-GB" sz="1100">
                <a:solidFill>
                  <a:schemeClr val="tx1"/>
                </a:solidFill>
                <a:cs typeface="Arial"/>
              </a:rPr>
              <a:t>a</a:t>
            </a:r>
            <a:r>
              <a:rPr lang="en-GB" sz="1100" spc="-61">
                <a:solidFill>
                  <a:schemeClr val="tx1"/>
                </a:solidFill>
                <a:cs typeface="Arial"/>
              </a:rPr>
              <a:t> </a:t>
            </a:r>
            <a:r>
              <a:rPr lang="en-GB" sz="1100" spc="-8">
                <a:solidFill>
                  <a:schemeClr val="tx1"/>
                </a:solidFill>
                <a:cs typeface="Arial"/>
              </a:rPr>
              <a:t>professional</a:t>
            </a:r>
            <a:r>
              <a:rPr lang="en-GB" sz="1100" spc="-57">
                <a:solidFill>
                  <a:schemeClr val="tx1"/>
                </a:solidFill>
                <a:cs typeface="Arial"/>
              </a:rPr>
              <a:t> </a:t>
            </a:r>
            <a:r>
              <a:rPr lang="en-GB" sz="1100">
                <a:solidFill>
                  <a:schemeClr val="tx1"/>
                </a:solidFill>
                <a:cs typeface="Arial"/>
              </a:rPr>
              <a:t>company</a:t>
            </a:r>
            <a:r>
              <a:rPr lang="en-GB" sz="1100" spc="-57">
                <a:solidFill>
                  <a:schemeClr val="tx1"/>
                </a:solidFill>
                <a:cs typeface="Arial"/>
              </a:rPr>
              <a:t> </a:t>
            </a:r>
            <a:r>
              <a:rPr lang="en-GB" sz="1100" spc="-40">
                <a:solidFill>
                  <a:schemeClr val="tx1"/>
                </a:solidFill>
                <a:cs typeface="Arial"/>
              </a:rPr>
              <a:t>– </a:t>
            </a:r>
            <a:r>
              <a:rPr lang="en-GB" sz="1100" spc="-8">
                <a:solidFill>
                  <a:schemeClr val="tx1"/>
                </a:solidFill>
                <a:cs typeface="Arial"/>
              </a:rPr>
              <a:t>together</a:t>
            </a:r>
            <a:r>
              <a:rPr lang="en-GB" sz="1100" spc="-16">
                <a:solidFill>
                  <a:schemeClr val="tx1"/>
                </a:solidFill>
                <a:cs typeface="Arial"/>
              </a:rPr>
              <a:t> </a:t>
            </a:r>
            <a:r>
              <a:rPr lang="en-GB" sz="1100">
                <a:solidFill>
                  <a:schemeClr val="tx1"/>
                </a:solidFill>
                <a:cs typeface="Arial"/>
              </a:rPr>
              <a:t>–</a:t>
            </a:r>
            <a:r>
              <a:rPr lang="en-GB" sz="1100" spc="-16">
                <a:solidFill>
                  <a:schemeClr val="tx1"/>
                </a:solidFill>
                <a:cs typeface="Arial"/>
              </a:rPr>
              <a:t> </a:t>
            </a:r>
            <a:r>
              <a:rPr lang="en-GB" sz="1100">
                <a:solidFill>
                  <a:schemeClr val="tx1"/>
                </a:solidFill>
                <a:cs typeface="Arial"/>
              </a:rPr>
              <a:t>as</a:t>
            </a:r>
            <a:r>
              <a:rPr lang="en-GB" sz="1100" spc="-16">
                <a:solidFill>
                  <a:schemeClr val="tx1"/>
                </a:solidFill>
                <a:cs typeface="Arial"/>
              </a:rPr>
              <a:t> </a:t>
            </a:r>
            <a:r>
              <a:rPr lang="en-GB" sz="1100">
                <a:solidFill>
                  <a:schemeClr val="tx1"/>
                </a:solidFill>
                <a:cs typeface="Arial"/>
              </a:rPr>
              <a:t>a</a:t>
            </a:r>
            <a:r>
              <a:rPr lang="en-GB" sz="1100" spc="-12">
                <a:solidFill>
                  <a:schemeClr val="tx1"/>
                </a:solidFill>
                <a:cs typeface="Arial"/>
              </a:rPr>
              <a:t> </a:t>
            </a:r>
            <a:r>
              <a:rPr lang="en-GB" sz="1100" spc="-16">
                <a:solidFill>
                  <a:schemeClr val="tx1"/>
                </a:solidFill>
                <a:cs typeface="Arial"/>
              </a:rPr>
              <a:t>team.</a:t>
            </a:r>
            <a:endParaRPr lang="en-GB" sz="1100">
              <a:solidFill>
                <a:schemeClr val="tx1"/>
              </a:solidFill>
              <a:cs typeface="Arial"/>
            </a:endParaRPr>
          </a:p>
          <a:p>
            <a:pPr marL="284163" marR="74443"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Shared</a:t>
            </a:r>
            <a:r>
              <a:rPr lang="en-GB" sz="1100" spc="-44">
                <a:solidFill>
                  <a:schemeClr val="tx1"/>
                </a:solidFill>
                <a:cs typeface="Arial"/>
              </a:rPr>
              <a:t> </a:t>
            </a:r>
            <a:r>
              <a:rPr lang="en-GB" sz="1100">
                <a:solidFill>
                  <a:schemeClr val="tx1"/>
                </a:solidFill>
                <a:cs typeface="Arial"/>
              </a:rPr>
              <a:t>values</a:t>
            </a:r>
            <a:r>
              <a:rPr lang="en-GB" sz="1100" spc="-40">
                <a:solidFill>
                  <a:schemeClr val="tx1"/>
                </a:solidFill>
                <a:cs typeface="Arial"/>
              </a:rPr>
              <a:t> </a:t>
            </a:r>
            <a:r>
              <a:rPr lang="en-GB" sz="1100">
                <a:solidFill>
                  <a:schemeClr val="tx1"/>
                </a:solidFill>
                <a:cs typeface="Arial"/>
              </a:rPr>
              <a:t>can</a:t>
            </a:r>
            <a:r>
              <a:rPr lang="en-GB" sz="1100" spc="-44">
                <a:solidFill>
                  <a:schemeClr val="tx1"/>
                </a:solidFill>
                <a:cs typeface="Arial"/>
              </a:rPr>
              <a:t> </a:t>
            </a:r>
            <a:r>
              <a:rPr lang="en-GB" sz="1100">
                <a:solidFill>
                  <a:schemeClr val="tx1"/>
                </a:solidFill>
                <a:cs typeface="Arial"/>
              </a:rPr>
              <a:t>be</a:t>
            </a:r>
            <a:r>
              <a:rPr lang="en-GB" sz="1100" spc="-40">
                <a:solidFill>
                  <a:schemeClr val="tx1"/>
                </a:solidFill>
                <a:cs typeface="Arial"/>
              </a:rPr>
              <a:t> </a:t>
            </a:r>
            <a:r>
              <a:rPr lang="en-GB" sz="1100">
                <a:solidFill>
                  <a:schemeClr val="tx1"/>
                </a:solidFill>
                <a:cs typeface="Arial"/>
              </a:rPr>
              <a:t>altered</a:t>
            </a:r>
            <a:r>
              <a:rPr lang="en-GB" sz="1100" spc="-40">
                <a:solidFill>
                  <a:schemeClr val="tx1"/>
                </a:solidFill>
                <a:cs typeface="Arial"/>
              </a:rPr>
              <a:t> </a:t>
            </a:r>
            <a:r>
              <a:rPr lang="en-GB" sz="1100">
                <a:solidFill>
                  <a:schemeClr val="tx1"/>
                </a:solidFill>
                <a:cs typeface="Arial"/>
              </a:rPr>
              <a:t>with</a:t>
            </a:r>
            <a:r>
              <a:rPr lang="en-GB" sz="1100" spc="-44">
                <a:solidFill>
                  <a:schemeClr val="tx1"/>
                </a:solidFill>
                <a:cs typeface="Arial"/>
              </a:rPr>
              <a:t> </a:t>
            </a:r>
            <a:r>
              <a:rPr lang="en-GB" sz="1100" spc="-8">
                <a:solidFill>
                  <a:schemeClr val="tx1"/>
                </a:solidFill>
                <a:cs typeface="Arial"/>
              </a:rPr>
              <a:t>circumstances</a:t>
            </a:r>
            <a:r>
              <a:rPr lang="en-GB" sz="1100" spc="-40">
                <a:solidFill>
                  <a:schemeClr val="tx1"/>
                </a:solidFill>
                <a:cs typeface="Arial"/>
              </a:rPr>
              <a:t> </a:t>
            </a:r>
            <a:r>
              <a:rPr lang="en-GB" sz="1100">
                <a:solidFill>
                  <a:schemeClr val="tx1"/>
                </a:solidFill>
                <a:cs typeface="Arial"/>
              </a:rPr>
              <a:t>–</a:t>
            </a:r>
            <a:r>
              <a:rPr lang="en-GB" sz="1100" spc="-40">
                <a:solidFill>
                  <a:schemeClr val="tx1"/>
                </a:solidFill>
                <a:cs typeface="Arial"/>
              </a:rPr>
              <a:t> </a:t>
            </a:r>
            <a:r>
              <a:rPr lang="en-GB" sz="1100" spc="-20">
                <a:solidFill>
                  <a:schemeClr val="tx1"/>
                </a:solidFill>
                <a:cs typeface="Arial"/>
              </a:rPr>
              <a:t>but </a:t>
            </a:r>
            <a:r>
              <a:rPr lang="en-GB" sz="1100" spc="-8">
                <a:solidFill>
                  <a:schemeClr val="tx1"/>
                </a:solidFill>
                <a:cs typeface="Arial"/>
              </a:rPr>
              <a:t>carefully</a:t>
            </a:r>
            <a:r>
              <a:rPr lang="en-GB" sz="1100" spc="-32">
                <a:solidFill>
                  <a:schemeClr val="tx1"/>
                </a:solidFill>
                <a:cs typeface="Arial"/>
              </a:rPr>
              <a:t> </a:t>
            </a:r>
            <a:r>
              <a:rPr lang="en-GB" sz="1100">
                <a:solidFill>
                  <a:schemeClr val="tx1"/>
                </a:solidFill>
                <a:cs typeface="Arial"/>
              </a:rPr>
              <a:t>and</a:t>
            </a:r>
            <a:r>
              <a:rPr lang="en-GB" sz="1100" spc="-28">
                <a:solidFill>
                  <a:schemeClr val="tx1"/>
                </a:solidFill>
                <a:cs typeface="Arial"/>
              </a:rPr>
              <a:t> </a:t>
            </a:r>
            <a:br>
              <a:rPr lang="en-GB" sz="1100" spc="-28">
                <a:solidFill>
                  <a:schemeClr val="tx1"/>
                </a:solidFill>
                <a:cs typeface="Arial"/>
              </a:rPr>
            </a:br>
            <a:r>
              <a:rPr lang="en-GB" sz="1100">
                <a:solidFill>
                  <a:schemeClr val="tx1"/>
                </a:solidFill>
                <a:cs typeface="Arial"/>
              </a:rPr>
              <a:t>with</a:t>
            </a:r>
            <a:r>
              <a:rPr lang="en-GB" sz="1100" spc="-32">
                <a:solidFill>
                  <a:schemeClr val="tx1"/>
                </a:solidFill>
                <a:cs typeface="Arial"/>
              </a:rPr>
              <a:t> </a:t>
            </a:r>
            <a:r>
              <a:rPr lang="en-GB" sz="1100">
                <a:solidFill>
                  <a:schemeClr val="tx1"/>
                </a:solidFill>
                <a:cs typeface="Arial"/>
              </a:rPr>
              <a:t>tact</a:t>
            </a:r>
            <a:r>
              <a:rPr lang="en-GB" sz="1100" spc="-28">
                <a:solidFill>
                  <a:schemeClr val="tx1"/>
                </a:solidFill>
                <a:cs typeface="Arial"/>
              </a:rPr>
              <a:t> </a:t>
            </a:r>
            <a:r>
              <a:rPr lang="en-GB" sz="1100">
                <a:solidFill>
                  <a:schemeClr val="tx1"/>
                </a:solidFill>
                <a:cs typeface="Arial"/>
              </a:rPr>
              <a:t>and</a:t>
            </a:r>
            <a:r>
              <a:rPr lang="en-GB" sz="1100" spc="-32">
                <a:solidFill>
                  <a:schemeClr val="tx1"/>
                </a:solidFill>
                <a:cs typeface="Arial"/>
              </a:rPr>
              <a:t> </a:t>
            </a:r>
            <a:r>
              <a:rPr lang="en-GB" sz="1100" spc="-8">
                <a:solidFill>
                  <a:schemeClr val="tx1"/>
                </a:solidFill>
                <a:cs typeface="Arial"/>
              </a:rPr>
              <a:t>consideration</a:t>
            </a:r>
            <a:r>
              <a:rPr lang="en-GB" sz="1100" spc="-28">
                <a:solidFill>
                  <a:schemeClr val="tx1"/>
                </a:solidFill>
                <a:cs typeface="Arial"/>
              </a:rPr>
              <a:t> </a:t>
            </a:r>
            <a:r>
              <a:rPr lang="en-GB" sz="1100">
                <a:solidFill>
                  <a:schemeClr val="tx1"/>
                </a:solidFill>
                <a:cs typeface="Arial"/>
              </a:rPr>
              <a:t>for</a:t>
            </a:r>
            <a:r>
              <a:rPr lang="en-GB" sz="1100" spc="-28">
                <a:solidFill>
                  <a:schemeClr val="tx1"/>
                </a:solidFill>
                <a:cs typeface="Arial"/>
              </a:rPr>
              <a:t> </a:t>
            </a:r>
            <a:r>
              <a:rPr lang="en-GB" sz="1100" spc="-20">
                <a:solidFill>
                  <a:schemeClr val="tx1"/>
                </a:solidFill>
                <a:cs typeface="Arial"/>
              </a:rPr>
              <a:t>one </a:t>
            </a:r>
            <a:r>
              <a:rPr lang="en-GB" sz="1100" spc="-8">
                <a:solidFill>
                  <a:schemeClr val="tx1"/>
                </a:solidFill>
                <a:cs typeface="Arial"/>
              </a:rPr>
              <a:t>another’s</a:t>
            </a:r>
            <a:r>
              <a:rPr lang="en-GB" sz="1100" spc="-73">
                <a:solidFill>
                  <a:schemeClr val="tx1"/>
                </a:solidFill>
                <a:cs typeface="Arial"/>
              </a:rPr>
              <a:t> </a:t>
            </a:r>
            <a:r>
              <a:rPr lang="en-GB" sz="1100" spc="-8">
                <a:solidFill>
                  <a:schemeClr val="tx1"/>
                </a:solidFill>
                <a:cs typeface="Arial"/>
              </a:rPr>
              <a:t>needs.</a:t>
            </a:r>
          </a:p>
          <a:p>
            <a:pPr marL="9525" marR="74443" lvl="0" indent="0" defTabSz="914400">
              <a:spcAft>
                <a:spcPts val="300"/>
              </a:spcAft>
              <a:buClrTx/>
              <a:buFont typeface="+mj-lt"/>
              <a:buNone/>
              <a:tabLst>
                <a:tab pos="162234" algn="l"/>
              </a:tabLst>
              <a:defRPr/>
            </a:pPr>
            <a:endParaRPr lang="en-GB" sz="1100" spc="-8">
              <a:solidFill>
                <a:schemeClr val="tx1"/>
              </a:solidFill>
              <a:cs typeface="Arial"/>
            </a:endParaRPr>
          </a:p>
          <a:p>
            <a:pPr marL="9755" marR="74443" lvl="0" indent="0" defTabSz="914400">
              <a:spcAft>
                <a:spcPts val="300"/>
              </a:spcAft>
              <a:buClrTx/>
              <a:buFont typeface="+mj-lt"/>
              <a:buNone/>
              <a:tabLst>
                <a:tab pos="162234" algn="l"/>
              </a:tabLst>
              <a:defRPr/>
            </a:pPr>
            <a:r>
              <a:rPr lang="en-GB" sz="1100" spc="-8">
                <a:solidFill>
                  <a:schemeClr val="accent1"/>
                </a:solidFill>
                <a:cs typeface="Arial"/>
              </a:rPr>
              <a:t>When accepted</a:t>
            </a:r>
            <a:r>
              <a:rPr lang="en-GB" sz="1100" spc="-8" baseline="0">
                <a:solidFill>
                  <a:schemeClr val="accent1"/>
                </a:solidFill>
                <a:cs typeface="Arial"/>
              </a:rPr>
              <a:t> Shared Values are changed or challenged, </a:t>
            </a:r>
            <a:br>
              <a:rPr lang="en-GB" sz="1100" spc="-8" baseline="0">
                <a:solidFill>
                  <a:schemeClr val="accent1"/>
                </a:solidFill>
                <a:cs typeface="Arial"/>
              </a:rPr>
            </a:br>
            <a:r>
              <a:rPr lang="en-GB" sz="1100" spc="-8" baseline="0">
                <a:solidFill>
                  <a:schemeClr val="accent1"/>
                </a:solidFill>
                <a:cs typeface="Arial"/>
              </a:rPr>
              <a:t>the emotional impact and negative feelings can </a:t>
            </a:r>
            <a:br>
              <a:rPr lang="en-GB" sz="1100" spc="-8" baseline="0">
                <a:solidFill>
                  <a:schemeClr val="accent1"/>
                </a:solidFill>
                <a:cs typeface="Arial"/>
              </a:rPr>
            </a:br>
            <a:r>
              <a:rPr lang="en-GB" sz="1100" spc="-8" baseline="0">
                <a:solidFill>
                  <a:schemeClr val="accent1"/>
                </a:solidFill>
                <a:cs typeface="Arial"/>
              </a:rPr>
              <a:t>damage the Company. </a:t>
            </a:r>
          </a:p>
          <a:p>
            <a:pPr marL="9755" marR="74443" lvl="0" indent="0" defTabSz="914400">
              <a:spcAft>
                <a:spcPts val="300"/>
              </a:spcAft>
              <a:buClrTx/>
              <a:buFont typeface="+mj-lt"/>
              <a:buNone/>
              <a:tabLst>
                <a:tab pos="162234" algn="l"/>
              </a:tabLst>
              <a:defRPr/>
            </a:pPr>
            <a:r>
              <a:rPr lang="en-GB" sz="1100" b="1" spc="-8" baseline="0">
                <a:solidFill>
                  <a:schemeClr val="accent1"/>
                </a:solidFill>
                <a:cs typeface="Arial"/>
              </a:rPr>
              <a:t>-Robert E. Gallagher, May 1984</a:t>
            </a:r>
            <a:endParaRPr lang="en-GB" sz="1100" b="1">
              <a:solidFill>
                <a:schemeClr val="accent1"/>
              </a:solidFill>
              <a:cs typeface="Arial"/>
            </a:endParaRPr>
          </a:p>
        </p:txBody>
      </p:sp>
      <p:sp>
        <p:nvSpPr>
          <p:cNvPr id="8" name="Title 3">
            <a:extLst>
              <a:ext uri="{FF2B5EF4-FFF2-40B4-BE49-F238E27FC236}">
                <a16:creationId xmlns:a16="http://schemas.microsoft.com/office/drawing/2014/main" id="{17DC20F7-933F-FC29-AAFF-94772914A9FC}"/>
              </a:ext>
            </a:extLst>
          </p:cNvPr>
          <p:cNvSpPr txBox="1">
            <a:spLocks/>
          </p:cNvSpPr>
          <p:nvPr userDrawn="1"/>
        </p:nvSpPr>
        <p:spPr>
          <a:xfrm>
            <a:off x="611189" y="611190"/>
            <a:ext cx="9158042" cy="724125"/>
          </a:xfrm>
          <a:prstGeom prst="rect">
            <a:avLst/>
          </a:prstGeom>
        </p:spPr>
        <p:txBody>
          <a:bodyPr vert="horz" lIns="0" tIns="0" rIns="0" bIns="0" rtlCol="0" anchor="t">
            <a:noAutofit/>
          </a:bodyPr>
          <a:lstStyle>
            <a:lvl1pPr algn="l" defTabSz="914377" rtl="0" eaLnBrk="1" latinLnBrk="0" hangingPunct="1">
              <a:lnSpc>
                <a:spcPct val="90000"/>
              </a:lnSpc>
              <a:spcBef>
                <a:spcPct val="0"/>
              </a:spcBef>
              <a:buNone/>
              <a:defRPr sz="3600" b="1" kern="1200">
                <a:solidFill>
                  <a:schemeClr val="tx1"/>
                </a:solidFill>
                <a:latin typeface="+mj-lt"/>
                <a:ea typeface="+mj-ea"/>
                <a:cs typeface="+mj-cs"/>
              </a:defRPr>
            </a:lvl1pPr>
          </a:lstStyle>
          <a:p>
            <a:r>
              <a:rPr lang="en-GB">
                <a:solidFill>
                  <a:schemeClr val="accent2"/>
                </a:solidFill>
              </a:rPr>
              <a:t>The Gallagher Way</a:t>
            </a:r>
          </a:p>
        </p:txBody>
      </p:sp>
      <p:sp>
        <p:nvSpPr>
          <p:cNvPr id="9" name="TextBox 8"/>
          <p:cNvSpPr txBox="1"/>
          <p:nvPr userDrawn="1"/>
        </p:nvSpPr>
        <p:spPr>
          <a:xfrm>
            <a:off x="607108" y="1368451"/>
            <a:ext cx="10973705" cy="738664"/>
          </a:xfrm>
          <a:prstGeom prst="rect">
            <a:avLst/>
          </a:prstGeom>
          <a:noFill/>
        </p:spPr>
        <p:txBody>
          <a:bodyPr wrap="square" lIns="0" tIns="0" rIns="0" bIns="0" rtlCol="0">
            <a:spAutoFit/>
          </a:bodyPr>
          <a:lstStyle/>
          <a:p>
            <a:r>
              <a:rPr lang="en-US" sz="1600" b="0">
                <a:solidFill>
                  <a:schemeClr val="accent1"/>
                </a:solidFill>
                <a:latin typeface="+mj-lt"/>
              </a:rPr>
              <a:t>Shared Values at Gallagher</a:t>
            </a:r>
            <a:r>
              <a:rPr lang="en-US" sz="1600" b="0" baseline="0">
                <a:solidFill>
                  <a:schemeClr val="accent1"/>
                </a:solidFill>
                <a:latin typeface="+mj-lt"/>
              </a:rPr>
              <a:t> are the rock foundation of the Company and our Culture. </a:t>
            </a:r>
            <a:br>
              <a:rPr lang="en-US" sz="1600" b="0" baseline="0">
                <a:solidFill>
                  <a:schemeClr val="accent1"/>
                </a:solidFill>
                <a:latin typeface="+mj-lt"/>
              </a:rPr>
            </a:br>
            <a:r>
              <a:rPr lang="en-US" sz="1600" b="0" baseline="0">
                <a:solidFill>
                  <a:schemeClr val="accent1"/>
                </a:solidFill>
                <a:latin typeface="+mj-lt"/>
              </a:rPr>
              <a:t>What is a Shared Value? These are concepts that the vast majority of the movers and shakers </a:t>
            </a:r>
            <a:br>
              <a:rPr lang="en-US" sz="1600" b="0" baseline="0">
                <a:solidFill>
                  <a:schemeClr val="accent1"/>
                </a:solidFill>
                <a:latin typeface="+mj-lt"/>
              </a:rPr>
            </a:br>
            <a:r>
              <a:rPr lang="en-US" sz="1600" b="0" baseline="0">
                <a:solidFill>
                  <a:schemeClr val="accent1"/>
                </a:solidFill>
                <a:latin typeface="+mj-lt"/>
              </a:rPr>
              <a:t>in the Company passionately adhere to. What are some of Gallagher’s Shared Values?</a:t>
            </a:r>
            <a:endParaRPr lang="en-US" sz="1600" b="0">
              <a:solidFill>
                <a:schemeClr val="accent1"/>
              </a:solidFill>
              <a:latin typeface="+mj-lt"/>
            </a:endParaRPr>
          </a:p>
        </p:txBody>
      </p:sp>
      <p:sp>
        <p:nvSpPr>
          <p:cNvPr id="10" name="TextBox 9"/>
          <p:cNvSpPr txBox="1"/>
          <p:nvPr userDrawn="1"/>
        </p:nvSpPr>
        <p:spPr>
          <a:xfrm>
            <a:off x="607108" y="2296445"/>
            <a:ext cx="11066515" cy="3931920"/>
          </a:xfrm>
          <a:prstGeom prst="rect">
            <a:avLst/>
          </a:prstGeom>
          <a:noFill/>
        </p:spPr>
        <p:txBody>
          <a:bodyPr wrap="square" lIns="0" tIns="0" rIns="0" numCol="2" spcCol="91440" rtlCol="0">
            <a:spAutoFit/>
          </a:bodyPr>
          <a:lstStyle/>
          <a:p>
            <a:pPr marL="284163" marR="4107"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49">
                <a:solidFill>
                  <a:schemeClr val="tx1"/>
                </a:solidFill>
                <a:cs typeface="Arial"/>
              </a:rPr>
              <a:t> </a:t>
            </a:r>
            <a:r>
              <a:rPr lang="en-GB" sz="1100" kern="0">
                <a:solidFill>
                  <a:schemeClr val="tx1"/>
                </a:solidFill>
                <a:cs typeface="Arial"/>
              </a:rPr>
              <a:t>are</a:t>
            </a:r>
            <a:r>
              <a:rPr lang="en-GB" sz="1100" kern="0" spc="-44">
                <a:solidFill>
                  <a:schemeClr val="tx1"/>
                </a:solidFill>
                <a:cs typeface="Arial"/>
              </a:rPr>
              <a:t> </a:t>
            </a:r>
            <a:r>
              <a:rPr lang="en-GB" sz="1100" kern="0">
                <a:solidFill>
                  <a:schemeClr val="tx1"/>
                </a:solidFill>
                <a:cs typeface="Arial"/>
              </a:rPr>
              <a:t>a</a:t>
            </a:r>
            <a:r>
              <a:rPr lang="en-GB" sz="1100" kern="0" spc="-44">
                <a:solidFill>
                  <a:schemeClr val="tx1"/>
                </a:solidFill>
                <a:cs typeface="Arial"/>
              </a:rPr>
              <a:t> </a:t>
            </a:r>
            <a:r>
              <a:rPr lang="en-GB" sz="1100" kern="0">
                <a:solidFill>
                  <a:schemeClr val="tx1"/>
                </a:solidFill>
                <a:cs typeface="Arial"/>
              </a:rPr>
              <a:t>sales</a:t>
            </a:r>
            <a:r>
              <a:rPr lang="en-GB" sz="1100" kern="0" spc="-44">
                <a:solidFill>
                  <a:schemeClr val="tx1"/>
                </a:solidFill>
                <a:cs typeface="Arial"/>
              </a:rPr>
              <a:t> </a:t>
            </a:r>
            <a:r>
              <a:rPr lang="en-GB" sz="1100" kern="0">
                <a:solidFill>
                  <a:schemeClr val="tx1"/>
                </a:solidFill>
                <a:cs typeface="Arial"/>
              </a:rPr>
              <a:t>and</a:t>
            </a:r>
            <a:r>
              <a:rPr lang="en-GB" sz="1100" kern="0" spc="-49">
                <a:solidFill>
                  <a:schemeClr val="tx1"/>
                </a:solidFill>
                <a:cs typeface="Arial"/>
              </a:rPr>
              <a:t> </a:t>
            </a:r>
            <a:r>
              <a:rPr lang="en-GB" sz="1100" kern="0" spc="-8">
                <a:solidFill>
                  <a:schemeClr val="tx1"/>
                </a:solidFill>
                <a:cs typeface="Arial"/>
              </a:rPr>
              <a:t>marketing</a:t>
            </a:r>
            <a:r>
              <a:rPr lang="en-GB" sz="1100" kern="0" spc="-44">
                <a:solidFill>
                  <a:schemeClr val="tx1"/>
                </a:solidFill>
                <a:cs typeface="Arial"/>
              </a:rPr>
              <a:t> </a:t>
            </a:r>
            <a:r>
              <a:rPr lang="en-GB" sz="1100" kern="0">
                <a:solidFill>
                  <a:schemeClr val="tx1"/>
                </a:solidFill>
                <a:cs typeface="Arial"/>
              </a:rPr>
              <a:t>company</a:t>
            </a:r>
            <a:r>
              <a:rPr lang="en-GB" sz="1100" kern="0" spc="-44">
                <a:solidFill>
                  <a:schemeClr val="tx1"/>
                </a:solidFill>
                <a:cs typeface="Arial"/>
              </a:rPr>
              <a:t> </a:t>
            </a:r>
            <a:r>
              <a:rPr lang="en-GB" sz="1100" kern="0" spc="-8">
                <a:solidFill>
                  <a:schemeClr val="tx1"/>
                </a:solidFill>
                <a:cs typeface="Arial"/>
              </a:rPr>
              <a:t>dedicated</a:t>
            </a:r>
            <a:r>
              <a:rPr lang="en-GB" sz="1100" kern="0" spc="-44">
                <a:solidFill>
                  <a:schemeClr val="tx1"/>
                </a:solidFill>
                <a:cs typeface="Arial"/>
              </a:rPr>
              <a:t> </a:t>
            </a:r>
            <a:r>
              <a:rPr lang="en-GB" sz="1100" kern="0" spc="-20">
                <a:solidFill>
                  <a:schemeClr val="tx1"/>
                </a:solidFill>
                <a:cs typeface="Arial"/>
              </a:rPr>
              <a:t>to </a:t>
            </a:r>
            <a:r>
              <a:rPr lang="en-GB" sz="1100" kern="0" spc="-8">
                <a:solidFill>
                  <a:schemeClr val="tx1"/>
                </a:solidFill>
                <a:cs typeface="Arial"/>
              </a:rPr>
              <a:t>providing</a:t>
            </a:r>
            <a:r>
              <a:rPr lang="en-GB" sz="1100" kern="0" spc="-49">
                <a:solidFill>
                  <a:schemeClr val="tx1"/>
                </a:solidFill>
                <a:cs typeface="Arial"/>
              </a:rPr>
              <a:t> </a:t>
            </a:r>
            <a:r>
              <a:rPr lang="en-GB" sz="1100" kern="0" spc="-8">
                <a:solidFill>
                  <a:schemeClr val="tx1"/>
                </a:solidFill>
                <a:cs typeface="Arial"/>
              </a:rPr>
              <a:t>excellence</a:t>
            </a:r>
            <a:r>
              <a:rPr lang="en-GB" sz="1100" kern="0" spc="-40">
                <a:solidFill>
                  <a:schemeClr val="tx1"/>
                </a:solidFill>
                <a:cs typeface="Arial"/>
              </a:rPr>
              <a:t> </a:t>
            </a:r>
            <a:r>
              <a:rPr lang="en-GB" sz="1100" kern="0">
                <a:solidFill>
                  <a:schemeClr val="tx1"/>
                </a:solidFill>
                <a:cs typeface="Arial"/>
              </a:rPr>
              <a:t>in</a:t>
            </a:r>
            <a:r>
              <a:rPr lang="en-GB" sz="1100" kern="0" spc="-40">
                <a:solidFill>
                  <a:schemeClr val="tx1"/>
                </a:solidFill>
                <a:cs typeface="Arial"/>
              </a:rPr>
              <a:t> </a:t>
            </a:r>
            <a:r>
              <a:rPr lang="en-GB" sz="1100" kern="0">
                <a:solidFill>
                  <a:schemeClr val="tx1"/>
                </a:solidFill>
                <a:cs typeface="Arial"/>
              </a:rPr>
              <a:t>risk</a:t>
            </a:r>
            <a:r>
              <a:rPr lang="en-GB" sz="1100" kern="0" spc="-36">
                <a:solidFill>
                  <a:schemeClr val="tx1"/>
                </a:solidFill>
                <a:cs typeface="Arial"/>
              </a:rPr>
              <a:t> </a:t>
            </a:r>
            <a:r>
              <a:rPr lang="en-GB" sz="1100" kern="0" spc="-8">
                <a:solidFill>
                  <a:schemeClr val="tx1"/>
                </a:solidFill>
                <a:cs typeface="Arial"/>
              </a:rPr>
              <a:t>management</a:t>
            </a:r>
            <a:r>
              <a:rPr lang="en-GB" sz="1100" kern="0" spc="-40">
                <a:solidFill>
                  <a:schemeClr val="tx1"/>
                </a:solidFill>
                <a:cs typeface="Arial"/>
              </a:rPr>
              <a:t> </a:t>
            </a:r>
            <a:r>
              <a:rPr lang="en-GB" sz="1100" kern="0">
                <a:solidFill>
                  <a:schemeClr val="tx1"/>
                </a:solidFill>
                <a:cs typeface="Arial"/>
              </a:rPr>
              <a:t>services</a:t>
            </a:r>
            <a:r>
              <a:rPr lang="en-GB" sz="1100" kern="0" spc="-40">
                <a:solidFill>
                  <a:schemeClr val="tx1"/>
                </a:solidFill>
                <a:cs typeface="Arial"/>
              </a:rPr>
              <a:t> </a:t>
            </a:r>
            <a:r>
              <a:rPr lang="en-GB" sz="1100" kern="0">
                <a:solidFill>
                  <a:schemeClr val="tx1"/>
                </a:solidFill>
                <a:cs typeface="Arial"/>
              </a:rPr>
              <a:t>to</a:t>
            </a:r>
            <a:r>
              <a:rPr lang="en-GB" sz="1100" kern="0" spc="-36">
                <a:solidFill>
                  <a:schemeClr val="tx1"/>
                </a:solidFill>
                <a:cs typeface="Arial"/>
              </a:rPr>
              <a:t> </a:t>
            </a:r>
            <a:r>
              <a:rPr lang="en-GB" sz="1100" kern="0" spc="-20">
                <a:solidFill>
                  <a:schemeClr val="tx1"/>
                </a:solidFill>
                <a:cs typeface="Arial"/>
              </a:rPr>
              <a:t>our </a:t>
            </a:r>
            <a:r>
              <a:rPr lang="en-GB" sz="1100" kern="0" spc="-8">
                <a:solidFill>
                  <a:schemeClr val="tx1"/>
                </a:solidFill>
                <a:cs typeface="Arial"/>
              </a:rPr>
              <a:t>clients.</a:t>
            </a:r>
            <a:endParaRPr lang="en-GB" sz="1100" kern="0">
              <a:solidFill>
                <a:schemeClr val="tx1"/>
              </a:solidFill>
              <a:cs typeface="Arial"/>
            </a:endParaRPr>
          </a:p>
          <a:p>
            <a:pPr marL="284163" marR="15402"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40">
                <a:solidFill>
                  <a:schemeClr val="tx1"/>
                </a:solidFill>
                <a:cs typeface="Arial"/>
              </a:rPr>
              <a:t> </a:t>
            </a:r>
            <a:r>
              <a:rPr lang="en-GB" sz="1100" kern="0">
                <a:solidFill>
                  <a:schemeClr val="tx1"/>
                </a:solidFill>
                <a:cs typeface="Arial"/>
              </a:rPr>
              <a:t>support</a:t>
            </a:r>
            <a:r>
              <a:rPr lang="en-GB" sz="1100" kern="0" spc="-40">
                <a:solidFill>
                  <a:schemeClr val="tx1"/>
                </a:solidFill>
                <a:cs typeface="Arial"/>
              </a:rPr>
              <a:t> </a:t>
            </a:r>
            <a:r>
              <a:rPr lang="en-GB" sz="1100" kern="0">
                <a:solidFill>
                  <a:schemeClr val="tx1"/>
                </a:solidFill>
                <a:cs typeface="Arial"/>
              </a:rPr>
              <a:t>one</a:t>
            </a:r>
            <a:r>
              <a:rPr lang="en-GB" sz="1100" kern="0" spc="-40">
                <a:solidFill>
                  <a:schemeClr val="tx1"/>
                </a:solidFill>
                <a:cs typeface="Arial"/>
              </a:rPr>
              <a:t> </a:t>
            </a:r>
            <a:r>
              <a:rPr lang="en-GB" sz="1100" kern="0" spc="-20">
                <a:solidFill>
                  <a:schemeClr val="tx1"/>
                </a:solidFill>
                <a:cs typeface="Arial"/>
              </a:rPr>
              <a:t>another.</a:t>
            </a:r>
            <a:r>
              <a:rPr lang="en-GB" sz="1100" kern="0" spc="-40">
                <a:solidFill>
                  <a:schemeClr val="tx1"/>
                </a:solidFill>
                <a:cs typeface="Arial"/>
              </a:rPr>
              <a:t> </a:t>
            </a:r>
            <a:r>
              <a:rPr lang="en-GB" sz="1100" kern="0">
                <a:solidFill>
                  <a:schemeClr val="tx1"/>
                </a:solidFill>
                <a:cs typeface="Arial"/>
              </a:rPr>
              <a:t>We</a:t>
            </a:r>
            <a:r>
              <a:rPr lang="en-GB" sz="1100" kern="0" spc="-36">
                <a:solidFill>
                  <a:schemeClr val="tx1"/>
                </a:solidFill>
                <a:cs typeface="Arial"/>
              </a:rPr>
              <a:t> </a:t>
            </a:r>
            <a:r>
              <a:rPr lang="en-GB" sz="1100" kern="0" spc="-8">
                <a:solidFill>
                  <a:schemeClr val="tx1"/>
                </a:solidFill>
                <a:cs typeface="Arial"/>
              </a:rPr>
              <a:t>believe</a:t>
            </a:r>
            <a:r>
              <a:rPr lang="en-GB" sz="1100" kern="0" spc="-40">
                <a:solidFill>
                  <a:schemeClr val="tx1"/>
                </a:solidFill>
                <a:cs typeface="Arial"/>
              </a:rPr>
              <a:t> </a:t>
            </a:r>
            <a:r>
              <a:rPr lang="en-GB" sz="1100" kern="0">
                <a:solidFill>
                  <a:schemeClr val="tx1"/>
                </a:solidFill>
                <a:cs typeface="Arial"/>
              </a:rPr>
              <a:t>in</a:t>
            </a:r>
            <a:r>
              <a:rPr lang="en-GB" sz="1100" kern="0" spc="-40">
                <a:solidFill>
                  <a:schemeClr val="tx1"/>
                </a:solidFill>
                <a:cs typeface="Arial"/>
              </a:rPr>
              <a:t> </a:t>
            </a:r>
            <a:r>
              <a:rPr lang="en-GB" sz="1100" kern="0">
                <a:solidFill>
                  <a:schemeClr val="tx1"/>
                </a:solidFill>
                <a:cs typeface="Arial"/>
              </a:rPr>
              <a:t>one</a:t>
            </a:r>
            <a:r>
              <a:rPr lang="en-GB" sz="1100" kern="0" spc="-40">
                <a:solidFill>
                  <a:schemeClr val="tx1"/>
                </a:solidFill>
                <a:cs typeface="Arial"/>
              </a:rPr>
              <a:t> </a:t>
            </a:r>
            <a:r>
              <a:rPr lang="en-GB" sz="1100" kern="0" spc="-20">
                <a:solidFill>
                  <a:schemeClr val="tx1"/>
                </a:solidFill>
                <a:cs typeface="Arial"/>
              </a:rPr>
              <a:t>another.</a:t>
            </a:r>
            <a:r>
              <a:rPr lang="en-GB" sz="1100" kern="0" spc="-36">
                <a:solidFill>
                  <a:schemeClr val="tx1"/>
                </a:solidFill>
                <a:cs typeface="Arial"/>
              </a:rPr>
              <a:t> </a:t>
            </a:r>
            <a:r>
              <a:rPr lang="en-GB" sz="1100" kern="0" spc="-20">
                <a:solidFill>
                  <a:schemeClr val="tx1"/>
                </a:solidFill>
                <a:cs typeface="Arial"/>
              </a:rPr>
              <a:t>We </a:t>
            </a:r>
            <a:r>
              <a:rPr lang="en-GB" sz="1100" kern="0" spc="-8">
                <a:solidFill>
                  <a:schemeClr val="tx1"/>
                </a:solidFill>
                <a:cs typeface="Arial"/>
              </a:rPr>
              <a:t>acknowledge</a:t>
            </a:r>
            <a:r>
              <a:rPr lang="en-GB" sz="1100" kern="0" spc="-49">
                <a:solidFill>
                  <a:schemeClr val="tx1"/>
                </a:solidFill>
                <a:cs typeface="Arial"/>
              </a:rPr>
              <a:t> </a:t>
            </a:r>
            <a:r>
              <a:rPr lang="en-GB" sz="1100" kern="0">
                <a:solidFill>
                  <a:schemeClr val="tx1"/>
                </a:solidFill>
                <a:cs typeface="Arial"/>
              </a:rPr>
              <a:t>and</a:t>
            </a:r>
            <a:r>
              <a:rPr lang="en-GB" sz="1100" kern="0" spc="-40">
                <a:solidFill>
                  <a:schemeClr val="tx1"/>
                </a:solidFill>
                <a:cs typeface="Arial"/>
              </a:rPr>
              <a:t> </a:t>
            </a:r>
            <a:r>
              <a:rPr lang="en-GB" sz="1100" kern="0">
                <a:solidFill>
                  <a:schemeClr val="tx1"/>
                </a:solidFill>
                <a:cs typeface="Arial"/>
              </a:rPr>
              <a:t>respect</a:t>
            </a:r>
            <a:r>
              <a:rPr lang="en-GB" sz="1100" kern="0" spc="-36">
                <a:solidFill>
                  <a:schemeClr val="tx1"/>
                </a:solidFill>
                <a:cs typeface="Arial"/>
              </a:rPr>
              <a:t> </a:t>
            </a:r>
            <a:r>
              <a:rPr lang="en-GB" sz="1100" kern="0">
                <a:solidFill>
                  <a:schemeClr val="tx1"/>
                </a:solidFill>
                <a:cs typeface="Arial"/>
              </a:rPr>
              <a:t>the</a:t>
            </a:r>
            <a:r>
              <a:rPr lang="en-GB" sz="1100" kern="0" spc="-40">
                <a:solidFill>
                  <a:schemeClr val="tx1"/>
                </a:solidFill>
                <a:cs typeface="Arial"/>
              </a:rPr>
              <a:t> </a:t>
            </a:r>
            <a:r>
              <a:rPr lang="en-GB" sz="1100" kern="0">
                <a:solidFill>
                  <a:schemeClr val="tx1"/>
                </a:solidFill>
                <a:cs typeface="Arial"/>
              </a:rPr>
              <a:t>ability</a:t>
            </a:r>
            <a:r>
              <a:rPr lang="en-GB" sz="1100" kern="0" spc="-36">
                <a:solidFill>
                  <a:schemeClr val="tx1"/>
                </a:solidFill>
                <a:cs typeface="Arial"/>
              </a:rPr>
              <a:t> </a:t>
            </a:r>
            <a:r>
              <a:rPr lang="en-GB" sz="1100" kern="0">
                <a:solidFill>
                  <a:schemeClr val="tx1"/>
                </a:solidFill>
                <a:cs typeface="Arial"/>
              </a:rPr>
              <a:t>of</a:t>
            </a:r>
            <a:r>
              <a:rPr lang="en-GB" sz="1100" kern="0" spc="-40">
                <a:solidFill>
                  <a:schemeClr val="tx1"/>
                </a:solidFill>
                <a:cs typeface="Arial"/>
              </a:rPr>
              <a:t> </a:t>
            </a:r>
            <a:r>
              <a:rPr lang="en-GB" sz="1100" kern="0">
                <a:solidFill>
                  <a:schemeClr val="tx1"/>
                </a:solidFill>
                <a:cs typeface="Arial"/>
              </a:rPr>
              <a:t>one</a:t>
            </a:r>
            <a:r>
              <a:rPr lang="en-GB" sz="1100" kern="0" spc="-36">
                <a:solidFill>
                  <a:schemeClr val="tx1"/>
                </a:solidFill>
                <a:cs typeface="Arial"/>
              </a:rPr>
              <a:t> </a:t>
            </a:r>
            <a:r>
              <a:rPr lang="en-GB" sz="1100" kern="0" spc="-8">
                <a:solidFill>
                  <a:schemeClr val="tx1"/>
                </a:solidFill>
                <a:cs typeface="Arial"/>
              </a:rPr>
              <a:t>another.</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57">
                <a:solidFill>
                  <a:schemeClr val="tx1"/>
                </a:solidFill>
                <a:cs typeface="Arial"/>
              </a:rPr>
              <a:t> </a:t>
            </a:r>
            <a:r>
              <a:rPr lang="en-GB" sz="1100" kern="0">
                <a:solidFill>
                  <a:schemeClr val="tx1"/>
                </a:solidFill>
                <a:cs typeface="Arial"/>
              </a:rPr>
              <a:t>push</a:t>
            </a:r>
            <a:r>
              <a:rPr lang="en-GB" sz="1100" kern="0" spc="-44">
                <a:solidFill>
                  <a:schemeClr val="tx1"/>
                </a:solidFill>
                <a:cs typeface="Arial"/>
              </a:rPr>
              <a:t> </a:t>
            </a:r>
            <a:r>
              <a:rPr lang="en-GB" sz="1100" kern="0">
                <a:solidFill>
                  <a:schemeClr val="tx1"/>
                </a:solidFill>
                <a:cs typeface="Arial"/>
              </a:rPr>
              <a:t>for</a:t>
            </a:r>
            <a:r>
              <a:rPr lang="en-GB" sz="1100" kern="0" spc="-44">
                <a:solidFill>
                  <a:schemeClr val="tx1"/>
                </a:solidFill>
                <a:cs typeface="Arial"/>
              </a:rPr>
              <a:t> </a:t>
            </a:r>
            <a:r>
              <a:rPr lang="en-GB" sz="1100" kern="0" spc="-8">
                <a:solidFill>
                  <a:schemeClr val="tx1"/>
                </a:solidFill>
                <a:cs typeface="Arial"/>
              </a:rPr>
              <a:t>professional</a:t>
            </a:r>
            <a:r>
              <a:rPr lang="en-GB" sz="1100" kern="0" spc="-44">
                <a:solidFill>
                  <a:schemeClr val="tx1"/>
                </a:solidFill>
                <a:cs typeface="Arial"/>
              </a:rPr>
              <a:t> </a:t>
            </a:r>
            <a:r>
              <a:rPr lang="en-GB" sz="1100" kern="0" spc="-8">
                <a:solidFill>
                  <a:schemeClr val="tx1"/>
                </a:solidFill>
                <a:cs typeface="Arial"/>
              </a:rPr>
              <a:t>excellence.</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44">
                <a:solidFill>
                  <a:schemeClr val="tx1"/>
                </a:solidFill>
                <a:cs typeface="Arial"/>
              </a:rPr>
              <a:t> </a:t>
            </a:r>
            <a:r>
              <a:rPr lang="en-GB" sz="1100" kern="0">
                <a:solidFill>
                  <a:schemeClr val="tx1"/>
                </a:solidFill>
                <a:cs typeface="Arial"/>
              </a:rPr>
              <a:t>can</a:t>
            </a:r>
            <a:r>
              <a:rPr lang="en-GB" sz="1100" kern="0" spc="-36">
                <a:solidFill>
                  <a:schemeClr val="tx1"/>
                </a:solidFill>
                <a:cs typeface="Arial"/>
              </a:rPr>
              <a:t> </a:t>
            </a:r>
            <a:r>
              <a:rPr lang="en-GB" sz="1100" kern="0">
                <a:solidFill>
                  <a:schemeClr val="tx1"/>
                </a:solidFill>
                <a:cs typeface="Arial"/>
              </a:rPr>
              <a:t>all</a:t>
            </a:r>
            <a:r>
              <a:rPr lang="en-GB" sz="1100" kern="0" spc="-36">
                <a:solidFill>
                  <a:schemeClr val="tx1"/>
                </a:solidFill>
                <a:cs typeface="Arial"/>
              </a:rPr>
              <a:t> </a:t>
            </a:r>
            <a:r>
              <a:rPr lang="en-GB" sz="1100" kern="0" spc="-8">
                <a:solidFill>
                  <a:schemeClr val="tx1"/>
                </a:solidFill>
                <a:cs typeface="Arial"/>
              </a:rPr>
              <a:t>improve</a:t>
            </a:r>
            <a:r>
              <a:rPr lang="en-GB" sz="1100" kern="0" spc="-32">
                <a:solidFill>
                  <a:schemeClr val="tx1"/>
                </a:solidFill>
                <a:cs typeface="Arial"/>
              </a:rPr>
              <a:t> </a:t>
            </a:r>
            <a:r>
              <a:rPr lang="en-GB" sz="1100" kern="0">
                <a:solidFill>
                  <a:schemeClr val="tx1"/>
                </a:solidFill>
                <a:cs typeface="Arial"/>
              </a:rPr>
              <a:t>and</a:t>
            </a:r>
            <a:r>
              <a:rPr lang="en-GB" sz="1100" kern="0" spc="-36">
                <a:solidFill>
                  <a:schemeClr val="tx1"/>
                </a:solidFill>
                <a:cs typeface="Arial"/>
              </a:rPr>
              <a:t> </a:t>
            </a:r>
            <a:r>
              <a:rPr lang="en-GB" sz="1100" kern="0">
                <a:solidFill>
                  <a:schemeClr val="tx1"/>
                </a:solidFill>
                <a:cs typeface="Arial"/>
              </a:rPr>
              <a:t>learn</a:t>
            </a:r>
            <a:r>
              <a:rPr lang="en-GB" sz="1100" kern="0" spc="-36">
                <a:solidFill>
                  <a:schemeClr val="tx1"/>
                </a:solidFill>
                <a:cs typeface="Arial"/>
              </a:rPr>
              <a:t> </a:t>
            </a:r>
            <a:r>
              <a:rPr lang="en-GB" sz="1100" kern="0">
                <a:solidFill>
                  <a:schemeClr val="tx1"/>
                </a:solidFill>
                <a:cs typeface="Arial"/>
              </a:rPr>
              <a:t>from</a:t>
            </a:r>
            <a:r>
              <a:rPr lang="en-GB" sz="1100" kern="0" spc="-36">
                <a:solidFill>
                  <a:schemeClr val="tx1"/>
                </a:solidFill>
                <a:cs typeface="Arial"/>
              </a:rPr>
              <a:t> </a:t>
            </a:r>
            <a:r>
              <a:rPr lang="en-GB" sz="1100" kern="0">
                <a:solidFill>
                  <a:schemeClr val="tx1"/>
                </a:solidFill>
                <a:cs typeface="Arial"/>
              </a:rPr>
              <a:t>one</a:t>
            </a:r>
            <a:r>
              <a:rPr lang="en-GB" sz="1100" kern="0" spc="-32">
                <a:solidFill>
                  <a:schemeClr val="tx1"/>
                </a:solidFill>
                <a:cs typeface="Arial"/>
              </a:rPr>
              <a:t> </a:t>
            </a:r>
            <a:r>
              <a:rPr lang="en-GB" sz="1100" kern="0" spc="-8">
                <a:solidFill>
                  <a:schemeClr val="tx1"/>
                </a:solidFill>
                <a:cs typeface="Arial"/>
              </a:rPr>
              <a:t>another.</a:t>
            </a:r>
          </a:p>
          <a:p>
            <a:pPr marL="284163" lvl="0" indent="-274638" defTabSz="914400">
              <a:spcAft>
                <a:spcPts val="300"/>
              </a:spcAft>
              <a:buClr>
                <a:schemeClr val="accent1"/>
              </a:buClr>
              <a:buFont typeface="+mj-lt"/>
              <a:buAutoNum type="arabicPeriod"/>
              <a:tabLst>
                <a:tab pos="162234" algn="l"/>
              </a:tabLst>
              <a:defRPr/>
            </a:pPr>
            <a:r>
              <a:rPr lang="en-GB" sz="1100" kern="0" spc="-8">
                <a:solidFill>
                  <a:schemeClr val="tx1"/>
                </a:solidFill>
                <a:cs typeface="Arial"/>
              </a:rPr>
              <a:t>There are no second-class citizens – everyone is important and everyone’s job is</a:t>
            </a:r>
            <a:r>
              <a:rPr lang="en-GB" sz="1100" kern="0" spc="-8" baseline="0">
                <a:solidFill>
                  <a:schemeClr val="tx1"/>
                </a:solidFill>
                <a:cs typeface="Arial"/>
              </a:rPr>
              <a:t> important.</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spc="-24">
                <a:solidFill>
                  <a:schemeClr val="tx1"/>
                </a:solidFill>
                <a:cs typeface="Arial"/>
              </a:rPr>
              <a:t>We’re</a:t>
            </a:r>
            <a:r>
              <a:rPr lang="en-GB" sz="1100" kern="0" spc="-40">
                <a:solidFill>
                  <a:schemeClr val="tx1"/>
                </a:solidFill>
                <a:cs typeface="Arial"/>
              </a:rPr>
              <a:t> </a:t>
            </a:r>
            <a:r>
              <a:rPr lang="en-GB" sz="1100" kern="0">
                <a:solidFill>
                  <a:schemeClr val="tx1"/>
                </a:solidFill>
                <a:cs typeface="Arial"/>
              </a:rPr>
              <a:t>an</a:t>
            </a:r>
            <a:r>
              <a:rPr lang="en-GB" sz="1100" kern="0" spc="-40">
                <a:solidFill>
                  <a:schemeClr val="tx1"/>
                </a:solidFill>
                <a:cs typeface="Arial"/>
              </a:rPr>
              <a:t> </a:t>
            </a:r>
            <a:r>
              <a:rPr lang="en-GB" sz="1100" kern="0">
                <a:solidFill>
                  <a:schemeClr val="tx1"/>
                </a:solidFill>
                <a:cs typeface="Arial"/>
              </a:rPr>
              <a:t>open</a:t>
            </a:r>
            <a:r>
              <a:rPr lang="en-GB" sz="1100" kern="0" spc="-36">
                <a:solidFill>
                  <a:schemeClr val="tx1"/>
                </a:solidFill>
                <a:cs typeface="Arial"/>
              </a:rPr>
              <a:t> </a:t>
            </a:r>
            <a:r>
              <a:rPr lang="en-GB" sz="1100" kern="0" spc="-8">
                <a:solidFill>
                  <a:schemeClr val="tx1"/>
                </a:solidFill>
                <a:cs typeface="Arial"/>
              </a:rPr>
              <a:t>society.</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spc="-8">
                <a:solidFill>
                  <a:schemeClr val="tx1"/>
                </a:solidFill>
                <a:cs typeface="Arial"/>
              </a:rPr>
              <a:t>Empathy</a:t>
            </a:r>
            <a:r>
              <a:rPr lang="en-GB" sz="1100" kern="0" spc="-49">
                <a:solidFill>
                  <a:schemeClr val="tx1"/>
                </a:solidFill>
                <a:cs typeface="Arial"/>
              </a:rPr>
              <a:t> </a:t>
            </a:r>
            <a:r>
              <a:rPr lang="en-GB" sz="1100" kern="0">
                <a:solidFill>
                  <a:schemeClr val="tx1"/>
                </a:solidFill>
                <a:cs typeface="Arial"/>
              </a:rPr>
              <a:t>for</a:t>
            </a:r>
            <a:r>
              <a:rPr lang="en-GB" sz="1100" kern="0" spc="-36">
                <a:solidFill>
                  <a:schemeClr val="tx1"/>
                </a:solidFill>
                <a:cs typeface="Arial"/>
              </a:rPr>
              <a:t> </a:t>
            </a:r>
            <a:r>
              <a:rPr lang="en-GB" sz="1100" kern="0">
                <a:solidFill>
                  <a:schemeClr val="tx1"/>
                </a:solidFill>
                <a:cs typeface="Arial"/>
              </a:rPr>
              <a:t>the</a:t>
            </a:r>
            <a:r>
              <a:rPr lang="en-GB" sz="1100" kern="0" spc="-36">
                <a:solidFill>
                  <a:schemeClr val="tx1"/>
                </a:solidFill>
                <a:cs typeface="Arial"/>
              </a:rPr>
              <a:t> </a:t>
            </a:r>
            <a:r>
              <a:rPr lang="en-GB" sz="1100" kern="0">
                <a:solidFill>
                  <a:schemeClr val="tx1"/>
                </a:solidFill>
                <a:cs typeface="Arial"/>
              </a:rPr>
              <a:t>other</a:t>
            </a:r>
            <a:r>
              <a:rPr lang="en-GB" sz="1100" kern="0" spc="-36">
                <a:solidFill>
                  <a:schemeClr val="tx1"/>
                </a:solidFill>
                <a:cs typeface="Arial"/>
              </a:rPr>
              <a:t> </a:t>
            </a:r>
            <a:r>
              <a:rPr lang="en-GB" sz="1100" kern="0">
                <a:solidFill>
                  <a:schemeClr val="tx1"/>
                </a:solidFill>
                <a:cs typeface="Arial"/>
              </a:rPr>
              <a:t>person</a:t>
            </a:r>
            <a:r>
              <a:rPr lang="en-GB" sz="1100" kern="0" spc="-36">
                <a:solidFill>
                  <a:schemeClr val="tx1"/>
                </a:solidFill>
                <a:cs typeface="Arial"/>
              </a:rPr>
              <a:t> </a:t>
            </a:r>
            <a:r>
              <a:rPr lang="en-GB" sz="1100" kern="0">
                <a:solidFill>
                  <a:schemeClr val="tx1"/>
                </a:solidFill>
                <a:cs typeface="Arial"/>
              </a:rPr>
              <a:t>is</a:t>
            </a:r>
            <a:r>
              <a:rPr lang="en-GB" sz="1100" kern="0" spc="-36">
                <a:solidFill>
                  <a:schemeClr val="tx1"/>
                </a:solidFill>
                <a:cs typeface="Arial"/>
              </a:rPr>
              <a:t> </a:t>
            </a:r>
            <a:r>
              <a:rPr lang="en-GB" sz="1100" kern="0">
                <a:solidFill>
                  <a:schemeClr val="tx1"/>
                </a:solidFill>
                <a:cs typeface="Arial"/>
              </a:rPr>
              <a:t>not</a:t>
            </a:r>
            <a:r>
              <a:rPr lang="en-GB" sz="1100" kern="0" spc="-36">
                <a:solidFill>
                  <a:schemeClr val="tx1"/>
                </a:solidFill>
                <a:cs typeface="Arial"/>
              </a:rPr>
              <a:t> </a:t>
            </a:r>
            <a:r>
              <a:rPr lang="en-GB" sz="1100" kern="0">
                <a:solidFill>
                  <a:schemeClr val="tx1"/>
                </a:solidFill>
                <a:cs typeface="Arial"/>
              </a:rPr>
              <a:t>a</a:t>
            </a:r>
            <a:r>
              <a:rPr lang="en-GB" sz="1100" kern="0" spc="-36">
                <a:solidFill>
                  <a:schemeClr val="tx1"/>
                </a:solidFill>
                <a:cs typeface="Arial"/>
              </a:rPr>
              <a:t> </a:t>
            </a:r>
            <a:r>
              <a:rPr lang="en-GB" sz="1100" kern="0" spc="-8">
                <a:solidFill>
                  <a:schemeClr val="tx1"/>
                </a:solidFill>
                <a:cs typeface="Arial"/>
              </a:rPr>
              <a:t>weakness.</a:t>
            </a:r>
            <a:endParaRPr lang="en-GB" sz="1100" kern="0">
              <a:solidFill>
                <a:schemeClr val="tx1"/>
              </a:solidFill>
              <a:cs typeface="Arial"/>
            </a:endParaRPr>
          </a:p>
          <a:p>
            <a:pPr marL="284163" marR="545742"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Suspicion</a:t>
            </a:r>
            <a:r>
              <a:rPr lang="en-GB" sz="1100" kern="0" spc="-65">
                <a:solidFill>
                  <a:schemeClr val="tx1"/>
                </a:solidFill>
                <a:cs typeface="Arial"/>
              </a:rPr>
              <a:t> </a:t>
            </a:r>
            <a:r>
              <a:rPr lang="en-GB" sz="1100" kern="0">
                <a:solidFill>
                  <a:schemeClr val="tx1"/>
                </a:solidFill>
                <a:cs typeface="Arial"/>
              </a:rPr>
              <a:t>breeds</a:t>
            </a:r>
            <a:r>
              <a:rPr lang="en-GB" sz="1100" kern="0" spc="-57">
                <a:solidFill>
                  <a:schemeClr val="tx1"/>
                </a:solidFill>
                <a:cs typeface="Arial"/>
              </a:rPr>
              <a:t> </a:t>
            </a:r>
            <a:r>
              <a:rPr lang="en-GB" sz="1100" kern="0">
                <a:solidFill>
                  <a:schemeClr val="tx1"/>
                </a:solidFill>
                <a:cs typeface="Arial"/>
              </a:rPr>
              <a:t>more</a:t>
            </a:r>
            <a:r>
              <a:rPr lang="en-GB" sz="1100" kern="0" spc="-53">
                <a:solidFill>
                  <a:schemeClr val="tx1"/>
                </a:solidFill>
                <a:cs typeface="Arial"/>
              </a:rPr>
              <a:t> </a:t>
            </a:r>
            <a:r>
              <a:rPr lang="en-GB" sz="1100" kern="0" spc="-8">
                <a:solidFill>
                  <a:schemeClr val="tx1"/>
                </a:solidFill>
                <a:cs typeface="Arial"/>
              </a:rPr>
              <a:t>suspicion.</a:t>
            </a:r>
            <a:r>
              <a:rPr lang="en-GB" sz="1100" kern="0" spc="-57">
                <a:solidFill>
                  <a:schemeClr val="tx1"/>
                </a:solidFill>
                <a:cs typeface="Arial"/>
              </a:rPr>
              <a:t> </a:t>
            </a:r>
            <a:r>
              <a:rPr lang="en-GB" sz="1100" kern="0" spc="-44">
                <a:solidFill>
                  <a:schemeClr val="tx1"/>
                </a:solidFill>
                <a:cs typeface="Arial"/>
              </a:rPr>
              <a:t>To</a:t>
            </a:r>
            <a:r>
              <a:rPr lang="en-GB" sz="1100" kern="0" spc="-53">
                <a:solidFill>
                  <a:schemeClr val="tx1"/>
                </a:solidFill>
                <a:cs typeface="Arial"/>
              </a:rPr>
              <a:t> </a:t>
            </a:r>
            <a:r>
              <a:rPr lang="en-GB" sz="1100" kern="0">
                <a:solidFill>
                  <a:schemeClr val="tx1"/>
                </a:solidFill>
                <a:cs typeface="Arial"/>
              </a:rPr>
              <a:t>trust</a:t>
            </a:r>
            <a:r>
              <a:rPr lang="en-GB" sz="1100" kern="0" spc="-57">
                <a:solidFill>
                  <a:schemeClr val="tx1"/>
                </a:solidFill>
                <a:cs typeface="Arial"/>
              </a:rPr>
              <a:t> </a:t>
            </a:r>
            <a:r>
              <a:rPr lang="en-GB" sz="1100" kern="0">
                <a:solidFill>
                  <a:schemeClr val="tx1"/>
                </a:solidFill>
                <a:cs typeface="Arial"/>
              </a:rPr>
              <a:t>and</a:t>
            </a:r>
            <a:r>
              <a:rPr lang="en-GB" sz="1100" kern="0" spc="-53">
                <a:solidFill>
                  <a:schemeClr val="tx1"/>
                </a:solidFill>
                <a:cs typeface="Arial"/>
              </a:rPr>
              <a:t> </a:t>
            </a:r>
            <a:r>
              <a:rPr lang="en-GB" sz="1100" kern="0" spc="-20">
                <a:solidFill>
                  <a:schemeClr val="tx1"/>
                </a:solidFill>
                <a:cs typeface="Arial"/>
              </a:rPr>
              <a:t>be </a:t>
            </a:r>
            <a:r>
              <a:rPr lang="en-GB" sz="1100" kern="0">
                <a:solidFill>
                  <a:schemeClr val="tx1"/>
                </a:solidFill>
                <a:cs typeface="Arial"/>
              </a:rPr>
              <a:t>trusted</a:t>
            </a:r>
            <a:r>
              <a:rPr lang="en-GB" sz="1100" kern="0" spc="-44">
                <a:solidFill>
                  <a:schemeClr val="tx1"/>
                </a:solidFill>
                <a:cs typeface="Arial"/>
              </a:rPr>
              <a:t> </a:t>
            </a:r>
            <a:r>
              <a:rPr lang="en-GB" sz="1100" kern="0">
                <a:solidFill>
                  <a:schemeClr val="tx1"/>
                </a:solidFill>
                <a:cs typeface="Arial"/>
              </a:rPr>
              <a:t>is</a:t>
            </a:r>
            <a:r>
              <a:rPr lang="en-GB" sz="1100" kern="0" spc="-40">
                <a:solidFill>
                  <a:schemeClr val="tx1"/>
                </a:solidFill>
                <a:cs typeface="Arial"/>
              </a:rPr>
              <a:t> </a:t>
            </a:r>
            <a:r>
              <a:rPr lang="en-GB" sz="1100" kern="0" spc="-8">
                <a:solidFill>
                  <a:schemeClr val="tx1"/>
                </a:solidFill>
                <a:cs typeface="Arial"/>
              </a:rPr>
              <a:t>vital.</a:t>
            </a:r>
            <a:endParaRPr lang="en-GB" sz="1100" kern="0">
              <a:solidFill>
                <a:schemeClr val="tx1"/>
              </a:solidFill>
              <a:cs typeface="Arial"/>
            </a:endParaRPr>
          </a:p>
          <a:p>
            <a:pPr marL="284163" marR="9755"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Leaders</a:t>
            </a:r>
            <a:r>
              <a:rPr lang="en-GB" sz="1100" kern="0" spc="-69">
                <a:solidFill>
                  <a:schemeClr val="tx1"/>
                </a:solidFill>
                <a:cs typeface="Arial"/>
              </a:rPr>
              <a:t> </a:t>
            </a:r>
            <a:r>
              <a:rPr lang="en-GB" sz="1100" kern="0">
                <a:solidFill>
                  <a:schemeClr val="tx1"/>
                </a:solidFill>
                <a:cs typeface="Arial"/>
              </a:rPr>
              <a:t>need</a:t>
            </a:r>
            <a:r>
              <a:rPr lang="en-GB" sz="1100" kern="0" spc="-61">
                <a:solidFill>
                  <a:schemeClr val="tx1"/>
                </a:solidFill>
                <a:cs typeface="Arial"/>
              </a:rPr>
              <a:t> </a:t>
            </a:r>
            <a:r>
              <a:rPr lang="en-GB" sz="1100" kern="0" spc="-8">
                <a:solidFill>
                  <a:schemeClr val="tx1"/>
                </a:solidFill>
                <a:cs typeface="Arial"/>
              </a:rPr>
              <a:t>followers.</a:t>
            </a:r>
            <a:r>
              <a:rPr lang="en-GB" sz="1100" kern="0" spc="-57">
                <a:solidFill>
                  <a:schemeClr val="tx1"/>
                </a:solidFill>
                <a:cs typeface="Arial"/>
              </a:rPr>
              <a:t> </a:t>
            </a:r>
            <a:r>
              <a:rPr lang="en-GB" sz="1100" kern="0">
                <a:solidFill>
                  <a:schemeClr val="tx1"/>
                </a:solidFill>
                <a:cs typeface="Arial"/>
              </a:rPr>
              <a:t>How</a:t>
            </a:r>
            <a:r>
              <a:rPr lang="en-GB" sz="1100" kern="0" spc="-61">
                <a:solidFill>
                  <a:schemeClr val="tx1"/>
                </a:solidFill>
                <a:cs typeface="Arial"/>
              </a:rPr>
              <a:t> </a:t>
            </a:r>
            <a:r>
              <a:rPr lang="en-GB" sz="1100" kern="0">
                <a:solidFill>
                  <a:schemeClr val="tx1"/>
                </a:solidFill>
                <a:cs typeface="Arial"/>
              </a:rPr>
              <a:t>leaders</a:t>
            </a:r>
            <a:r>
              <a:rPr lang="en-GB" sz="1100" kern="0" spc="-57">
                <a:solidFill>
                  <a:schemeClr val="tx1"/>
                </a:solidFill>
                <a:cs typeface="Arial"/>
              </a:rPr>
              <a:t> </a:t>
            </a:r>
            <a:r>
              <a:rPr lang="en-GB" sz="1100" kern="0">
                <a:solidFill>
                  <a:schemeClr val="tx1"/>
                </a:solidFill>
                <a:cs typeface="Arial"/>
              </a:rPr>
              <a:t>treat</a:t>
            </a:r>
            <a:r>
              <a:rPr lang="en-GB" sz="1100" kern="0" spc="-61">
                <a:solidFill>
                  <a:schemeClr val="tx1"/>
                </a:solidFill>
                <a:cs typeface="Arial"/>
              </a:rPr>
              <a:t> </a:t>
            </a:r>
            <a:r>
              <a:rPr lang="en-GB" sz="1100" kern="0" spc="-8">
                <a:solidFill>
                  <a:schemeClr val="tx1"/>
                </a:solidFill>
                <a:cs typeface="Arial"/>
              </a:rPr>
              <a:t>followers</a:t>
            </a:r>
            <a:r>
              <a:rPr lang="en-GB" sz="1100" kern="0" spc="-57">
                <a:solidFill>
                  <a:schemeClr val="tx1"/>
                </a:solidFill>
                <a:cs typeface="Arial"/>
              </a:rPr>
              <a:t> </a:t>
            </a:r>
            <a:r>
              <a:rPr lang="en-GB" sz="1100" kern="0" spc="-20">
                <a:solidFill>
                  <a:schemeClr val="tx1"/>
                </a:solidFill>
                <a:cs typeface="Arial"/>
              </a:rPr>
              <a:t>has </a:t>
            </a:r>
            <a:r>
              <a:rPr lang="en-GB" sz="1100" kern="0">
                <a:solidFill>
                  <a:schemeClr val="tx1"/>
                </a:solidFill>
                <a:cs typeface="Arial"/>
              </a:rPr>
              <a:t>a</a:t>
            </a:r>
            <a:r>
              <a:rPr lang="en-GB" sz="1100" kern="0" spc="-40">
                <a:solidFill>
                  <a:schemeClr val="tx1"/>
                </a:solidFill>
                <a:cs typeface="Arial"/>
              </a:rPr>
              <a:t> </a:t>
            </a:r>
            <a:r>
              <a:rPr lang="en-GB" sz="1100" kern="0">
                <a:solidFill>
                  <a:schemeClr val="tx1"/>
                </a:solidFill>
                <a:cs typeface="Arial"/>
              </a:rPr>
              <a:t>direct</a:t>
            </a:r>
            <a:r>
              <a:rPr lang="en-GB" sz="1100" kern="0" spc="-32">
                <a:solidFill>
                  <a:schemeClr val="tx1"/>
                </a:solidFill>
                <a:cs typeface="Arial"/>
              </a:rPr>
              <a:t> </a:t>
            </a:r>
            <a:r>
              <a:rPr lang="en-GB" sz="1100" kern="0">
                <a:solidFill>
                  <a:schemeClr val="tx1"/>
                </a:solidFill>
                <a:cs typeface="Arial"/>
              </a:rPr>
              <a:t>impact</a:t>
            </a:r>
            <a:r>
              <a:rPr lang="en-GB" sz="1100" kern="0" spc="-32">
                <a:solidFill>
                  <a:schemeClr val="tx1"/>
                </a:solidFill>
                <a:cs typeface="Arial"/>
              </a:rPr>
              <a:t> </a:t>
            </a:r>
            <a:r>
              <a:rPr lang="en-GB" sz="1100" kern="0">
                <a:solidFill>
                  <a:schemeClr val="tx1"/>
                </a:solidFill>
                <a:cs typeface="Arial"/>
              </a:rPr>
              <a:t>on</a:t>
            </a:r>
            <a:r>
              <a:rPr lang="en-GB" sz="1100" kern="0" spc="-28">
                <a:solidFill>
                  <a:schemeClr val="tx1"/>
                </a:solidFill>
                <a:cs typeface="Arial"/>
              </a:rPr>
              <a:t> </a:t>
            </a:r>
            <a:r>
              <a:rPr lang="en-GB" sz="1100" kern="0">
                <a:solidFill>
                  <a:schemeClr val="tx1"/>
                </a:solidFill>
                <a:cs typeface="Arial"/>
              </a:rPr>
              <a:t>the</a:t>
            </a:r>
            <a:r>
              <a:rPr lang="en-GB" sz="1100" kern="0" spc="-32">
                <a:solidFill>
                  <a:schemeClr val="tx1"/>
                </a:solidFill>
                <a:cs typeface="Arial"/>
              </a:rPr>
              <a:t> </a:t>
            </a:r>
            <a:r>
              <a:rPr lang="en-GB" sz="1100" kern="0" spc="-8">
                <a:solidFill>
                  <a:schemeClr val="tx1"/>
                </a:solidFill>
                <a:cs typeface="Arial"/>
              </a:rPr>
              <a:t>effectiveness</a:t>
            </a:r>
            <a:r>
              <a:rPr lang="en-GB" sz="1100" kern="0" spc="-32">
                <a:solidFill>
                  <a:schemeClr val="tx1"/>
                </a:solidFill>
                <a:cs typeface="Arial"/>
              </a:rPr>
              <a:t> </a:t>
            </a:r>
            <a:r>
              <a:rPr lang="en-GB" sz="1100" kern="0">
                <a:solidFill>
                  <a:schemeClr val="tx1"/>
                </a:solidFill>
                <a:cs typeface="Arial"/>
              </a:rPr>
              <a:t>of</a:t>
            </a:r>
            <a:r>
              <a:rPr lang="en-GB" sz="1100" kern="0" spc="-32">
                <a:solidFill>
                  <a:schemeClr val="tx1"/>
                </a:solidFill>
                <a:cs typeface="Arial"/>
              </a:rPr>
              <a:t> </a:t>
            </a:r>
            <a:r>
              <a:rPr lang="en-GB" sz="1100" kern="0">
                <a:solidFill>
                  <a:schemeClr val="tx1"/>
                </a:solidFill>
                <a:cs typeface="Arial"/>
              </a:rPr>
              <a:t>the</a:t>
            </a:r>
            <a:r>
              <a:rPr lang="en-GB" sz="1100" kern="0" spc="-28">
                <a:solidFill>
                  <a:schemeClr val="tx1"/>
                </a:solidFill>
                <a:cs typeface="Arial"/>
              </a:rPr>
              <a:t> </a:t>
            </a:r>
            <a:r>
              <a:rPr lang="en-GB" sz="1100" kern="0" spc="-8">
                <a:solidFill>
                  <a:schemeClr val="tx1"/>
                </a:solidFill>
                <a:cs typeface="Arial"/>
              </a:rPr>
              <a:t>leader.</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spc="-8">
                <a:solidFill>
                  <a:schemeClr val="tx1"/>
                </a:solidFill>
                <a:cs typeface="Arial"/>
              </a:rPr>
              <a:t>Interpersonal</a:t>
            </a:r>
            <a:r>
              <a:rPr lang="en-GB" sz="1100" kern="0" spc="-65">
                <a:solidFill>
                  <a:schemeClr val="tx1"/>
                </a:solidFill>
                <a:cs typeface="Arial"/>
              </a:rPr>
              <a:t> </a:t>
            </a:r>
            <a:r>
              <a:rPr lang="en-GB" sz="1100" kern="0">
                <a:solidFill>
                  <a:schemeClr val="tx1"/>
                </a:solidFill>
                <a:cs typeface="Arial"/>
              </a:rPr>
              <a:t>business</a:t>
            </a:r>
            <a:r>
              <a:rPr lang="en-GB" sz="1100" kern="0" spc="-65">
                <a:solidFill>
                  <a:schemeClr val="tx1"/>
                </a:solidFill>
                <a:cs typeface="Arial"/>
              </a:rPr>
              <a:t> </a:t>
            </a:r>
            <a:r>
              <a:rPr lang="en-GB" sz="1100" kern="0" spc="-8">
                <a:solidFill>
                  <a:schemeClr val="tx1"/>
                </a:solidFill>
                <a:cs typeface="Arial"/>
              </a:rPr>
              <a:t>relationships</a:t>
            </a:r>
            <a:r>
              <a:rPr lang="en-GB" sz="1100" kern="0" spc="-65">
                <a:solidFill>
                  <a:schemeClr val="tx1"/>
                </a:solidFill>
                <a:cs typeface="Arial"/>
              </a:rPr>
              <a:t> </a:t>
            </a:r>
            <a:r>
              <a:rPr lang="en-GB" sz="1100" kern="0">
                <a:solidFill>
                  <a:schemeClr val="tx1"/>
                </a:solidFill>
                <a:cs typeface="Arial"/>
              </a:rPr>
              <a:t>should</a:t>
            </a:r>
            <a:r>
              <a:rPr lang="en-GB" sz="1100" kern="0" spc="-65">
                <a:solidFill>
                  <a:schemeClr val="tx1"/>
                </a:solidFill>
                <a:cs typeface="Arial"/>
              </a:rPr>
              <a:t> </a:t>
            </a:r>
            <a:r>
              <a:rPr lang="en-GB" sz="1100" kern="0">
                <a:solidFill>
                  <a:schemeClr val="tx1"/>
                </a:solidFill>
                <a:cs typeface="Arial"/>
              </a:rPr>
              <a:t>be</a:t>
            </a:r>
            <a:r>
              <a:rPr lang="en-GB" sz="1100" kern="0" spc="-61">
                <a:solidFill>
                  <a:schemeClr val="tx1"/>
                </a:solidFill>
                <a:cs typeface="Arial"/>
              </a:rPr>
              <a:t> </a:t>
            </a:r>
            <a:r>
              <a:rPr lang="en-GB" sz="1100" kern="0" spc="-8">
                <a:solidFill>
                  <a:schemeClr val="tx1"/>
                </a:solidFill>
                <a:cs typeface="Arial"/>
              </a:rPr>
              <a:t>built.</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We</a:t>
            </a:r>
            <a:r>
              <a:rPr lang="en-GB" sz="1100" kern="0" spc="-40">
                <a:solidFill>
                  <a:schemeClr val="tx1"/>
                </a:solidFill>
                <a:cs typeface="Arial"/>
              </a:rPr>
              <a:t> </a:t>
            </a:r>
            <a:r>
              <a:rPr lang="en-GB" sz="1100" kern="0">
                <a:solidFill>
                  <a:schemeClr val="tx1"/>
                </a:solidFill>
                <a:cs typeface="Arial"/>
              </a:rPr>
              <a:t>all</a:t>
            </a:r>
            <a:r>
              <a:rPr lang="en-GB" sz="1100" kern="0" spc="-32">
                <a:solidFill>
                  <a:schemeClr val="tx1"/>
                </a:solidFill>
                <a:cs typeface="Arial"/>
              </a:rPr>
              <a:t> </a:t>
            </a:r>
            <a:r>
              <a:rPr lang="en-GB" sz="1100" kern="0">
                <a:solidFill>
                  <a:schemeClr val="tx1"/>
                </a:solidFill>
                <a:cs typeface="Arial"/>
              </a:rPr>
              <a:t>need</a:t>
            </a:r>
            <a:r>
              <a:rPr lang="en-GB" sz="1100" kern="0" spc="-28">
                <a:solidFill>
                  <a:schemeClr val="tx1"/>
                </a:solidFill>
                <a:cs typeface="Arial"/>
              </a:rPr>
              <a:t> </a:t>
            </a:r>
            <a:r>
              <a:rPr lang="en-GB" sz="1100" kern="0">
                <a:solidFill>
                  <a:schemeClr val="tx1"/>
                </a:solidFill>
                <a:cs typeface="Arial"/>
              </a:rPr>
              <a:t>one</a:t>
            </a:r>
            <a:r>
              <a:rPr lang="en-GB" sz="1100" kern="0" spc="-32">
                <a:solidFill>
                  <a:schemeClr val="tx1"/>
                </a:solidFill>
                <a:cs typeface="Arial"/>
              </a:rPr>
              <a:t> </a:t>
            </a:r>
            <a:r>
              <a:rPr lang="en-GB" sz="1100" kern="0" spc="-20">
                <a:solidFill>
                  <a:schemeClr val="tx1"/>
                </a:solidFill>
                <a:cs typeface="Arial"/>
              </a:rPr>
              <a:t>another.</a:t>
            </a:r>
            <a:r>
              <a:rPr lang="en-GB" sz="1100" kern="0" spc="-28">
                <a:solidFill>
                  <a:schemeClr val="tx1"/>
                </a:solidFill>
                <a:cs typeface="Arial"/>
              </a:rPr>
              <a:t> </a:t>
            </a:r>
            <a:r>
              <a:rPr lang="en-GB" sz="1100" kern="0">
                <a:solidFill>
                  <a:schemeClr val="tx1"/>
                </a:solidFill>
                <a:cs typeface="Arial"/>
              </a:rPr>
              <a:t>We</a:t>
            </a:r>
            <a:r>
              <a:rPr lang="en-GB" sz="1100" kern="0" spc="-32">
                <a:solidFill>
                  <a:schemeClr val="tx1"/>
                </a:solidFill>
                <a:cs typeface="Arial"/>
              </a:rPr>
              <a:t> </a:t>
            </a:r>
            <a:r>
              <a:rPr lang="en-GB" sz="1100" kern="0">
                <a:solidFill>
                  <a:schemeClr val="tx1"/>
                </a:solidFill>
                <a:cs typeface="Arial"/>
              </a:rPr>
              <a:t>are</a:t>
            </a:r>
            <a:r>
              <a:rPr lang="en-GB" sz="1100" kern="0" spc="-28">
                <a:solidFill>
                  <a:schemeClr val="tx1"/>
                </a:solidFill>
                <a:cs typeface="Arial"/>
              </a:rPr>
              <a:t> </a:t>
            </a:r>
            <a:r>
              <a:rPr lang="en-GB" sz="1100" kern="0">
                <a:solidFill>
                  <a:schemeClr val="tx1"/>
                </a:solidFill>
                <a:cs typeface="Arial"/>
              </a:rPr>
              <a:t>all</a:t>
            </a:r>
            <a:r>
              <a:rPr lang="en-GB" sz="1100" kern="0" spc="-32">
                <a:solidFill>
                  <a:schemeClr val="tx1"/>
                </a:solidFill>
                <a:cs typeface="Arial"/>
              </a:rPr>
              <a:t> </a:t>
            </a:r>
            <a:r>
              <a:rPr lang="en-GB" sz="1100" kern="0">
                <a:solidFill>
                  <a:schemeClr val="tx1"/>
                </a:solidFill>
                <a:cs typeface="Arial"/>
              </a:rPr>
              <a:t>cogs</a:t>
            </a:r>
            <a:r>
              <a:rPr lang="en-GB" sz="1100" kern="0" spc="-28">
                <a:solidFill>
                  <a:schemeClr val="tx1"/>
                </a:solidFill>
                <a:cs typeface="Arial"/>
              </a:rPr>
              <a:t> </a:t>
            </a:r>
            <a:r>
              <a:rPr lang="en-GB" sz="1100" kern="0">
                <a:solidFill>
                  <a:schemeClr val="tx1"/>
                </a:solidFill>
                <a:cs typeface="Arial"/>
              </a:rPr>
              <a:t>in</a:t>
            </a:r>
            <a:r>
              <a:rPr lang="en-GB" sz="1100" kern="0" spc="-32">
                <a:solidFill>
                  <a:schemeClr val="tx1"/>
                </a:solidFill>
                <a:cs typeface="Arial"/>
              </a:rPr>
              <a:t> </a:t>
            </a:r>
            <a:r>
              <a:rPr lang="en-GB" sz="1100" kern="0">
                <a:solidFill>
                  <a:schemeClr val="tx1"/>
                </a:solidFill>
                <a:cs typeface="Arial"/>
              </a:rPr>
              <a:t>a</a:t>
            </a:r>
            <a:r>
              <a:rPr lang="en-GB" sz="1100" kern="0" spc="-28">
                <a:solidFill>
                  <a:schemeClr val="tx1"/>
                </a:solidFill>
                <a:cs typeface="Arial"/>
              </a:rPr>
              <a:t> </a:t>
            </a:r>
            <a:r>
              <a:rPr lang="en-GB" sz="1100" kern="0" spc="-8">
                <a:solidFill>
                  <a:schemeClr val="tx1"/>
                </a:solidFill>
                <a:cs typeface="Arial"/>
              </a:rPr>
              <a:t>wheel.</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No</a:t>
            </a:r>
            <a:r>
              <a:rPr lang="en-GB" sz="1100" kern="0" spc="-40">
                <a:solidFill>
                  <a:schemeClr val="tx1"/>
                </a:solidFill>
                <a:cs typeface="Arial"/>
              </a:rPr>
              <a:t> </a:t>
            </a:r>
            <a:r>
              <a:rPr lang="en-GB" sz="1100" kern="0">
                <a:solidFill>
                  <a:schemeClr val="tx1"/>
                </a:solidFill>
                <a:cs typeface="Arial"/>
              </a:rPr>
              <a:t>department</a:t>
            </a:r>
            <a:r>
              <a:rPr lang="en-GB" sz="1100" kern="0" spc="-28">
                <a:solidFill>
                  <a:schemeClr val="tx1"/>
                </a:solidFill>
                <a:cs typeface="Arial"/>
              </a:rPr>
              <a:t> </a:t>
            </a:r>
            <a:r>
              <a:rPr lang="en-GB" sz="1100" kern="0">
                <a:solidFill>
                  <a:schemeClr val="tx1"/>
                </a:solidFill>
                <a:cs typeface="Arial"/>
              </a:rPr>
              <a:t>or</a:t>
            </a:r>
            <a:r>
              <a:rPr lang="en-GB" sz="1100" kern="0" spc="-28">
                <a:solidFill>
                  <a:schemeClr val="tx1"/>
                </a:solidFill>
                <a:cs typeface="Arial"/>
              </a:rPr>
              <a:t> </a:t>
            </a:r>
            <a:r>
              <a:rPr lang="en-GB" sz="1100" kern="0">
                <a:solidFill>
                  <a:schemeClr val="tx1"/>
                </a:solidFill>
                <a:cs typeface="Arial"/>
              </a:rPr>
              <a:t>person</a:t>
            </a:r>
            <a:r>
              <a:rPr lang="en-GB" sz="1100" kern="0" spc="-32">
                <a:solidFill>
                  <a:schemeClr val="tx1"/>
                </a:solidFill>
                <a:cs typeface="Arial"/>
              </a:rPr>
              <a:t> </a:t>
            </a:r>
            <a:r>
              <a:rPr lang="en-GB" sz="1100" kern="0">
                <a:solidFill>
                  <a:schemeClr val="tx1"/>
                </a:solidFill>
                <a:cs typeface="Arial"/>
              </a:rPr>
              <a:t>is</a:t>
            </a:r>
            <a:r>
              <a:rPr lang="en-GB" sz="1100" kern="0" spc="-28">
                <a:solidFill>
                  <a:schemeClr val="tx1"/>
                </a:solidFill>
                <a:cs typeface="Arial"/>
              </a:rPr>
              <a:t> </a:t>
            </a:r>
            <a:r>
              <a:rPr lang="en-GB" sz="1100" kern="0">
                <a:solidFill>
                  <a:schemeClr val="tx1"/>
                </a:solidFill>
                <a:cs typeface="Arial"/>
              </a:rPr>
              <a:t>an</a:t>
            </a:r>
            <a:r>
              <a:rPr lang="en-GB" sz="1100" kern="0" spc="-28">
                <a:solidFill>
                  <a:schemeClr val="tx1"/>
                </a:solidFill>
                <a:cs typeface="Arial"/>
              </a:rPr>
              <a:t> </a:t>
            </a:r>
            <a:r>
              <a:rPr lang="en-GB" sz="1100" kern="0" spc="-8">
                <a:solidFill>
                  <a:schemeClr val="tx1"/>
                </a:solidFill>
                <a:cs typeface="Arial"/>
              </a:rPr>
              <a:t>island.</a:t>
            </a:r>
            <a:endParaRPr lang="en-GB" sz="1100" kern="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kern="0" spc="-8">
                <a:solidFill>
                  <a:schemeClr val="tx1"/>
                </a:solidFill>
                <a:cs typeface="Arial"/>
              </a:rPr>
              <a:t>Professional</a:t>
            </a:r>
            <a:r>
              <a:rPr lang="en-GB" sz="1100" kern="0" spc="-53">
                <a:solidFill>
                  <a:schemeClr val="tx1"/>
                </a:solidFill>
                <a:cs typeface="Arial"/>
              </a:rPr>
              <a:t> </a:t>
            </a:r>
            <a:r>
              <a:rPr lang="en-GB" sz="1100" kern="0">
                <a:solidFill>
                  <a:schemeClr val="tx1"/>
                </a:solidFill>
                <a:cs typeface="Arial"/>
              </a:rPr>
              <a:t>courtesy</a:t>
            </a:r>
            <a:r>
              <a:rPr lang="en-GB" sz="1100" kern="0" spc="-44">
                <a:solidFill>
                  <a:schemeClr val="tx1"/>
                </a:solidFill>
                <a:cs typeface="Arial"/>
              </a:rPr>
              <a:t> </a:t>
            </a:r>
            <a:r>
              <a:rPr lang="en-GB" sz="1100" kern="0">
                <a:solidFill>
                  <a:schemeClr val="tx1"/>
                </a:solidFill>
                <a:cs typeface="Arial"/>
              </a:rPr>
              <a:t>is</a:t>
            </a:r>
            <a:r>
              <a:rPr lang="en-GB" sz="1100" kern="0" spc="-40">
                <a:solidFill>
                  <a:schemeClr val="tx1"/>
                </a:solidFill>
                <a:cs typeface="Arial"/>
              </a:rPr>
              <a:t> </a:t>
            </a:r>
            <a:r>
              <a:rPr lang="en-GB" sz="1100" kern="0" spc="-8">
                <a:solidFill>
                  <a:schemeClr val="tx1"/>
                </a:solidFill>
                <a:cs typeface="Arial"/>
              </a:rPr>
              <a:t>expected.</a:t>
            </a:r>
            <a:endParaRPr lang="en-GB" sz="1100" kern="0">
              <a:solidFill>
                <a:schemeClr val="tx1"/>
              </a:solidFill>
              <a:cs typeface="Arial"/>
            </a:endParaRPr>
          </a:p>
          <a:p>
            <a:pPr marL="284163" marR="258239" lvl="0" indent="-274638" defTabSz="914400">
              <a:spcAft>
                <a:spcPts val="300"/>
              </a:spcAft>
              <a:buClr>
                <a:schemeClr val="accent1"/>
              </a:buClr>
              <a:buFont typeface="+mj-lt"/>
              <a:buAutoNum type="arabicPeriod"/>
              <a:tabLst>
                <a:tab pos="162234" algn="l"/>
              </a:tabLst>
              <a:defRPr/>
            </a:pPr>
            <a:r>
              <a:rPr lang="en-GB" sz="1100" kern="0">
                <a:solidFill>
                  <a:schemeClr val="tx1"/>
                </a:solidFill>
                <a:cs typeface="Arial"/>
              </a:rPr>
              <a:t>Never</a:t>
            </a:r>
            <a:r>
              <a:rPr lang="en-GB" sz="1100" kern="0" spc="-57">
                <a:solidFill>
                  <a:schemeClr val="tx1"/>
                </a:solidFill>
                <a:cs typeface="Arial"/>
              </a:rPr>
              <a:t> </a:t>
            </a:r>
            <a:r>
              <a:rPr lang="en-GB" sz="1100" kern="0">
                <a:solidFill>
                  <a:schemeClr val="tx1"/>
                </a:solidFill>
                <a:cs typeface="Arial"/>
              </a:rPr>
              <a:t>ask</a:t>
            </a:r>
            <a:r>
              <a:rPr lang="en-GB" sz="1100" kern="0" spc="-53">
                <a:solidFill>
                  <a:schemeClr val="tx1"/>
                </a:solidFill>
                <a:cs typeface="Arial"/>
              </a:rPr>
              <a:t> </a:t>
            </a:r>
            <a:r>
              <a:rPr lang="en-GB" sz="1100" kern="0">
                <a:solidFill>
                  <a:schemeClr val="tx1"/>
                </a:solidFill>
                <a:cs typeface="Arial"/>
              </a:rPr>
              <a:t>someone</a:t>
            </a:r>
            <a:r>
              <a:rPr lang="en-GB" sz="1100" kern="0" spc="-57">
                <a:solidFill>
                  <a:schemeClr val="tx1"/>
                </a:solidFill>
                <a:cs typeface="Arial"/>
              </a:rPr>
              <a:t> </a:t>
            </a:r>
            <a:r>
              <a:rPr lang="en-GB" sz="1100" kern="0">
                <a:solidFill>
                  <a:schemeClr val="tx1"/>
                </a:solidFill>
                <a:cs typeface="Arial"/>
              </a:rPr>
              <a:t>to</a:t>
            </a:r>
            <a:r>
              <a:rPr lang="en-GB" sz="1100" kern="0" spc="-53">
                <a:solidFill>
                  <a:schemeClr val="tx1"/>
                </a:solidFill>
                <a:cs typeface="Arial"/>
              </a:rPr>
              <a:t> </a:t>
            </a:r>
            <a:r>
              <a:rPr lang="en-GB" sz="1100" kern="0">
                <a:solidFill>
                  <a:schemeClr val="tx1"/>
                </a:solidFill>
                <a:cs typeface="Arial"/>
              </a:rPr>
              <a:t>do</a:t>
            </a:r>
            <a:r>
              <a:rPr lang="en-GB" sz="1100" kern="0" spc="-57">
                <a:solidFill>
                  <a:schemeClr val="tx1"/>
                </a:solidFill>
                <a:cs typeface="Arial"/>
              </a:rPr>
              <a:t> </a:t>
            </a:r>
            <a:r>
              <a:rPr lang="en-GB" sz="1100" kern="0" spc="-8">
                <a:solidFill>
                  <a:schemeClr val="tx1"/>
                </a:solidFill>
                <a:cs typeface="Arial"/>
              </a:rPr>
              <a:t>something</a:t>
            </a:r>
            <a:r>
              <a:rPr lang="en-GB" sz="1100" kern="0" spc="-53">
                <a:solidFill>
                  <a:schemeClr val="tx1"/>
                </a:solidFill>
                <a:cs typeface="Arial"/>
              </a:rPr>
              <a:t> </a:t>
            </a:r>
            <a:r>
              <a:rPr lang="en-GB" sz="1100" kern="0">
                <a:solidFill>
                  <a:schemeClr val="tx1"/>
                </a:solidFill>
                <a:cs typeface="Arial"/>
              </a:rPr>
              <a:t>you</a:t>
            </a:r>
            <a:r>
              <a:rPr lang="en-GB" sz="1100" kern="0" spc="-57">
                <a:solidFill>
                  <a:schemeClr val="tx1"/>
                </a:solidFill>
                <a:cs typeface="Arial"/>
              </a:rPr>
              <a:t> </a:t>
            </a:r>
            <a:r>
              <a:rPr lang="en-GB" sz="1100" kern="0" spc="-8">
                <a:solidFill>
                  <a:schemeClr val="tx1"/>
                </a:solidFill>
                <a:cs typeface="Arial"/>
              </a:rPr>
              <a:t>wouldn’t</a:t>
            </a:r>
            <a:r>
              <a:rPr lang="en-GB" sz="1100" kern="0" spc="-53">
                <a:solidFill>
                  <a:schemeClr val="tx1"/>
                </a:solidFill>
                <a:cs typeface="Arial"/>
              </a:rPr>
              <a:t> </a:t>
            </a:r>
            <a:r>
              <a:rPr lang="en-GB" sz="1100" kern="0" spc="-20">
                <a:solidFill>
                  <a:schemeClr val="tx1"/>
                </a:solidFill>
                <a:cs typeface="Arial"/>
              </a:rPr>
              <a:t>do </a:t>
            </a:r>
            <a:r>
              <a:rPr lang="en-GB" sz="1100" kern="0" spc="-8">
                <a:solidFill>
                  <a:schemeClr val="tx1"/>
                </a:solidFill>
                <a:cs typeface="Arial"/>
              </a:rPr>
              <a:t>yourself.</a:t>
            </a:r>
          </a:p>
          <a:p>
            <a:pPr marL="284163" marR="258239"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I</a:t>
            </a:r>
            <a:r>
              <a:rPr lang="en-GB" sz="1100" spc="-44">
                <a:solidFill>
                  <a:schemeClr val="tx1"/>
                </a:solidFill>
                <a:cs typeface="Arial"/>
              </a:rPr>
              <a:t> </a:t>
            </a:r>
            <a:r>
              <a:rPr lang="en-GB" sz="1100">
                <a:solidFill>
                  <a:schemeClr val="tx1"/>
                </a:solidFill>
                <a:cs typeface="Arial"/>
              </a:rPr>
              <a:t>consider</a:t>
            </a:r>
            <a:r>
              <a:rPr lang="en-GB" sz="1100" spc="-44">
                <a:solidFill>
                  <a:schemeClr val="tx1"/>
                </a:solidFill>
                <a:cs typeface="Arial"/>
              </a:rPr>
              <a:t> </a:t>
            </a:r>
            <a:r>
              <a:rPr lang="en-GB" sz="1100">
                <a:solidFill>
                  <a:schemeClr val="tx1"/>
                </a:solidFill>
                <a:cs typeface="Arial"/>
              </a:rPr>
              <a:t>myself</a:t>
            </a:r>
            <a:r>
              <a:rPr lang="en-GB" sz="1100" spc="-40">
                <a:solidFill>
                  <a:schemeClr val="tx1"/>
                </a:solidFill>
                <a:cs typeface="Arial"/>
              </a:rPr>
              <a:t> </a:t>
            </a:r>
            <a:r>
              <a:rPr lang="en-GB" sz="1100">
                <a:solidFill>
                  <a:schemeClr val="tx1"/>
                </a:solidFill>
                <a:cs typeface="Arial"/>
              </a:rPr>
              <a:t>support</a:t>
            </a:r>
            <a:r>
              <a:rPr lang="en-GB" sz="1100" spc="-44">
                <a:solidFill>
                  <a:schemeClr val="tx1"/>
                </a:solidFill>
                <a:cs typeface="Arial"/>
              </a:rPr>
              <a:t> </a:t>
            </a:r>
            <a:r>
              <a:rPr lang="en-GB" sz="1100">
                <a:solidFill>
                  <a:schemeClr val="tx1"/>
                </a:solidFill>
                <a:cs typeface="Arial"/>
              </a:rPr>
              <a:t>for</a:t>
            </a:r>
            <a:r>
              <a:rPr lang="en-GB" sz="1100" spc="-44">
                <a:solidFill>
                  <a:schemeClr val="tx1"/>
                </a:solidFill>
                <a:cs typeface="Arial"/>
              </a:rPr>
              <a:t> </a:t>
            </a:r>
            <a:r>
              <a:rPr lang="en-GB" sz="1100">
                <a:solidFill>
                  <a:schemeClr val="tx1"/>
                </a:solidFill>
                <a:cs typeface="Arial"/>
              </a:rPr>
              <a:t>our</a:t>
            </a:r>
            <a:r>
              <a:rPr lang="en-GB" sz="1100" spc="-40">
                <a:solidFill>
                  <a:schemeClr val="tx1"/>
                </a:solidFill>
                <a:cs typeface="Arial"/>
              </a:rPr>
              <a:t> </a:t>
            </a:r>
            <a:r>
              <a:rPr lang="en-GB" sz="1100">
                <a:solidFill>
                  <a:schemeClr val="tx1"/>
                </a:solidFill>
                <a:cs typeface="Arial"/>
              </a:rPr>
              <a:t>sales</a:t>
            </a:r>
            <a:r>
              <a:rPr lang="en-GB" sz="1100" spc="-44">
                <a:solidFill>
                  <a:schemeClr val="tx1"/>
                </a:solidFill>
                <a:cs typeface="Arial"/>
              </a:rPr>
              <a:t> </a:t>
            </a:r>
            <a:r>
              <a:rPr lang="en-GB" sz="1100">
                <a:solidFill>
                  <a:schemeClr val="tx1"/>
                </a:solidFill>
                <a:cs typeface="Arial"/>
              </a:rPr>
              <a:t>and</a:t>
            </a:r>
            <a:r>
              <a:rPr lang="en-GB" sz="1100" spc="-40">
                <a:solidFill>
                  <a:schemeClr val="tx1"/>
                </a:solidFill>
                <a:cs typeface="Arial"/>
              </a:rPr>
              <a:t> </a:t>
            </a:r>
            <a:r>
              <a:rPr lang="en-GB" sz="1100" spc="-8">
                <a:solidFill>
                  <a:schemeClr val="tx1"/>
                </a:solidFill>
                <a:cs typeface="Arial"/>
              </a:rPr>
              <a:t>marketing. </a:t>
            </a:r>
            <a:r>
              <a:rPr lang="en-GB" sz="1100">
                <a:solidFill>
                  <a:schemeClr val="tx1"/>
                </a:solidFill>
                <a:cs typeface="Arial"/>
              </a:rPr>
              <a:t>We</a:t>
            </a:r>
            <a:r>
              <a:rPr lang="en-GB" sz="1100" spc="-77">
                <a:solidFill>
                  <a:schemeClr val="tx1"/>
                </a:solidFill>
                <a:cs typeface="Arial"/>
              </a:rPr>
              <a:t> </a:t>
            </a:r>
            <a:r>
              <a:rPr lang="en-GB" sz="1100">
                <a:solidFill>
                  <a:schemeClr val="tx1"/>
                </a:solidFill>
                <a:cs typeface="Arial"/>
              </a:rPr>
              <a:t>can’t</a:t>
            </a:r>
            <a:r>
              <a:rPr lang="en-GB" sz="1100" spc="-69">
                <a:solidFill>
                  <a:schemeClr val="tx1"/>
                </a:solidFill>
                <a:cs typeface="Arial"/>
              </a:rPr>
              <a:t> </a:t>
            </a:r>
            <a:r>
              <a:rPr lang="en-GB" sz="1100">
                <a:solidFill>
                  <a:schemeClr val="tx1"/>
                </a:solidFill>
                <a:cs typeface="Arial"/>
              </a:rPr>
              <a:t>make things</a:t>
            </a:r>
            <a:r>
              <a:rPr lang="en-GB" sz="1100" spc="-65">
                <a:solidFill>
                  <a:schemeClr val="tx1"/>
                </a:solidFill>
                <a:cs typeface="Arial"/>
              </a:rPr>
              <a:t> </a:t>
            </a:r>
            <a:r>
              <a:rPr lang="en-GB" sz="1100">
                <a:solidFill>
                  <a:schemeClr val="tx1"/>
                </a:solidFill>
                <a:cs typeface="Arial"/>
              </a:rPr>
              <a:t>happen</a:t>
            </a:r>
            <a:r>
              <a:rPr lang="en-GB" sz="1100" spc="-69">
                <a:solidFill>
                  <a:schemeClr val="tx1"/>
                </a:solidFill>
                <a:cs typeface="Arial"/>
              </a:rPr>
              <a:t> </a:t>
            </a:r>
            <a:r>
              <a:rPr lang="en-GB" sz="1100">
                <a:solidFill>
                  <a:schemeClr val="tx1"/>
                </a:solidFill>
                <a:cs typeface="Arial"/>
              </a:rPr>
              <a:t>without</a:t>
            </a:r>
            <a:r>
              <a:rPr lang="en-GB" sz="1100" spc="-69">
                <a:solidFill>
                  <a:schemeClr val="tx1"/>
                </a:solidFill>
                <a:cs typeface="Arial"/>
              </a:rPr>
              <a:t> </a:t>
            </a:r>
            <a:r>
              <a:rPr lang="en-GB" sz="1100">
                <a:solidFill>
                  <a:schemeClr val="tx1"/>
                </a:solidFill>
                <a:cs typeface="Arial"/>
              </a:rPr>
              <a:t>each</a:t>
            </a:r>
            <a:r>
              <a:rPr lang="en-GB" sz="1100" spc="-65">
                <a:solidFill>
                  <a:schemeClr val="tx1"/>
                </a:solidFill>
                <a:cs typeface="Arial"/>
              </a:rPr>
              <a:t> </a:t>
            </a:r>
            <a:r>
              <a:rPr lang="en-GB" sz="1100" spc="-8">
                <a:solidFill>
                  <a:schemeClr val="tx1"/>
                </a:solidFill>
                <a:cs typeface="Arial"/>
              </a:rPr>
              <a:t>other.</a:t>
            </a:r>
            <a:r>
              <a:rPr lang="en-GB" sz="1100">
                <a:solidFill>
                  <a:schemeClr val="tx1"/>
                </a:solidFill>
                <a:cs typeface="Arial"/>
              </a:rPr>
              <a:t> We</a:t>
            </a:r>
            <a:r>
              <a:rPr lang="en-GB" sz="1100" spc="-28">
                <a:solidFill>
                  <a:schemeClr val="tx1"/>
                </a:solidFill>
                <a:cs typeface="Arial"/>
              </a:rPr>
              <a:t> </a:t>
            </a:r>
            <a:r>
              <a:rPr lang="en-GB" sz="1100">
                <a:solidFill>
                  <a:schemeClr val="tx1"/>
                </a:solidFill>
                <a:cs typeface="Arial"/>
              </a:rPr>
              <a:t>are</a:t>
            </a:r>
            <a:r>
              <a:rPr lang="en-GB" sz="1100" spc="-28">
                <a:solidFill>
                  <a:schemeClr val="tx1"/>
                </a:solidFill>
                <a:cs typeface="Arial"/>
              </a:rPr>
              <a:t> </a:t>
            </a:r>
            <a:r>
              <a:rPr lang="en-GB" sz="1100">
                <a:solidFill>
                  <a:schemeClr val="tx1"/>
                </a:solidFill>
                <a:cs typeface="Arial"/>
              </a:rPr>
              <a:t>a</a:t>
            </a:r>
            <a:r>
              <a:rPr lang="en-GB" sz="1100" spc="-24">
                <a:solidFill>
                  <a:schemeClr val="tx1"/>
                </a:solidFill>
                <a:cs typeface="Arial"/>
              </a:rPr>
              <a:t> </a:t>
            </a:r>
            <a:r>
              <a:rPr lang="en-GB" sz="1100" spc="-16">
                <a:solidFill>
                  <a:schemeClr val="tx1"/>
                </a:solidFill>
                <a:cs typeface="Arial"/>
              </a:rPr>
              <a:t>team.</a:t>
            </a:r>
            <a:endParaRPr lang="en-GB" sz="110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spc="-8">
                <a:solidFill>
                  <a:schemeClr val="tx1"/>
                </a:solidFill>
                <a:cs typeface="Arial"/>
              </a:rPr>
              <a:t>Loyalty</a:t>
            </a:r>
            <a:r>
              <a:rPr lang="en-GB" sz="1100" spc="-49">
                <a:solidFill>
                  <a:schemeClr val="tx1"/>
                </a:solidFill>
                <a:cs typeface="Arial"/>
              </a:rPr>
              <a:t> </a:t>
            </a:r>
            <a:r>
              <a:rPr lang="en-GB" sz="1100">
                <a:solidFill>
                  <a:schemeClr val="tx1"/>
                </a:solidFill>
                <a:cs typeface="Arial"/>
              </a:rPr>
              <a:t>and</a:t>
            </a:r>
            <a:r>
              <a:rPr lang="en-GB" sz="1100" spc="-40">
                <a:solidFill>
                  <a:schemeClr val="tx1"/>
                </a:solidFill>
                <a:cs typeface="Arial"/>
              </a:rPr>
              <a:t> </a:t>
            </a:r>
            <a:r>
              <a:rPr lang="en-GB" sz="1100">
                <a:solidFill>
                  <a:schemeClr val="tx1"/>
                </a:solidFill>
                <a:cs typeface="Arial"/>
              </a:rPr>
              <a:t>respect</a:t>
            </a:r>
            <a:r>
              <a:rPr lang="en-GB" sz="1100" spc="-40">
                <a:solidFill>
                  <a:schemeClr val="tx1"/>
                </a:solidFill>
                <a:cs typeface="Arial"/>
              </a:rPr>
              <a:t> </a:t>
            </a:r>
            <a:r>
              <a:rPr lang="en-GB" sz="1100">
                <a:solidFill>
                  <a:schemeClr val="tx1"/>
                </a:solidFill>
                <a:cs typeface="Arial"/>
              </a:rPr>
              <a:t>are</a:t>
            </a:r>
            <a:r>
              <a:rPr lang="en-GB" sz="1100" spc="-36">
                <a:solidFill>
                  <a:schemeClr val="tx1"/>
                </a:solidFill>
                <a:cs typeface="Arial"/>
              </a:rPr>
              <a:t> </a:t>
            </a:r>
            <a:r>
              <a:rPr lang="en-GB" sz="1100">
                <a:solidFill>
                  <a:schemeClr val="tx1"/>
                </a:solidFill>
                <a:cs typeface="Arial"/>
              </a:rPr>
              <a:t>earned</a:t>
            </a:r>
            <a:r>
              <a:rPr lang="en-GB" sz="1100" spc="-40">
                <a:solidFill>
                  <a:schemeClr val="tx1"/>
                </a:solidFill>
                <a:cs typeface="Arial"/>
              </a:rPr>
              <a:t> </a:t>
            </a:r>
            <a:r>
              <a:rPr lang="en-GB" sz="1100">
                <a:solidFill>
                  <a:schemeClr val="tx1"/>
                </a:solidFill>
                <a:cs typeface="Arial"/>
              </a:rPr>
              <a:t>–</a:t>
            </a:r>
            <a:r>
              <a:rPr lang="en-GB" sz="1100" spc="-40">
                <a:solidFill>
                  <a:schemeClr val="tx1"/>
                </a:solidFill>
                <a:cs typeface="Arial"/>
              </a:rPr>
              <a:t> </a:t>
            </a:r>
            <a:r>
              <a:rPr lang="en-GB" sz="1100">
                <a:solidFill>
                  <a:schemeClr val="tx1"/>
                </a:solidFill>
                <a:cs typeface="Arial"/>
              </a:rPr>
              <a:t>not</a:t>
            </a:r>
            <a:r>
              <a:rPr lang="en-GB" sz="1100" spc="-36">
                <a:solidFill>
                  <a:schemeClr val="tx1"/>
                </a:solidFill>
                <a:cs typeface="Arial"/>
              </a:rPr>
              <a:t> </a:t>
            </a:r>
            <a:r>
              <a:rPr lang="en-GB" sz="1100" spc="-8">
                <a:solidFill>
                  <a:schemeClr val="tx1"/>
                </a:solidFill>
                <a:cs typeface="Arial"/>
              </a:rPr>
              <a:t>dictated.</a:t>
            </a:r>
            <a:endParaRPr lang="en-GB" sz="110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Fear</a:t>
            </a:r>
            <a:r>
              <a:rPr lang="en-GB" sz="1100" spc="-32">
                <a:solidFill>
                  <a:schemeClr val="tx1"/>
                </a:solidFill>
                <a:cs typeface="Arial"/>
              </a:rPr>
              <a:t> </a:t>
            </a:r>
            <a:r>
              <a:rPr lang="en-GB" sz="1100">
                <a:solidFill>
                  <a:schemeClr val="tx1"/>
                </a:solidFill>
                <a:cs typeface="Arial"/>
              </a:rPr>
              <a:t>is</a:t>
            </a:r>
            <a:r>
              <a:rPr lang="en-GB" sz="1100" spc="-32">
                <a:solidFill>
                  <a:schemeClr val="tx1"/>
                </a:solidFill>
                <a:cs typeface="Arial"/>
              </a:rPr>
              <a:t> </a:t>
            </a:r>
            <a:r>
              <a:rPr lang="en-GB" sz="1100">
                <a:solidFill>
                  <a:schemeClr val="tx1"/>
                </a:solidFill>
                <a:cs typeface="Arial"/>
              </a:rPr>
              <a:t>a</a:t>
            </a:r>
            <a:r>
              <a:rPr lang="en-GB" sz="1100" spc="-28">
                <a:solidFill>
                  <a:schemeClr val="tx1"/>
                </a:solidFill>
                <a:cs typeface="Arial"/>
              </a:rPr>
              <a:t> </a:t>
            </a:r>
            <a:r>
              <a:rPr lang="en-GB" sz="1100" spc="-8">
                <a:solidFill>
                  <a:schemeClr val="tx1"/>
                </a:solidFill>
                <a:cs typeface="Arial"/>
              </a:rPr>
              <a:t>turnoff.</a:t>
            </a:r>
            <a:endParaRPr lang="en-GB" sz="1100">
              <a:solidFill>
                <a:schemeClr val="tx1"/>
              </a:solidFill>
              <a:cs typeface="Arial"/>
            </a:endParaRPr>
          </a:p>
          <a:p>
            <a:pPr marL="284163" marR="29777"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People</a:t>
            </a:r>
            <a:r>
              <a:rPr lang="en-GB" sz="1100" spc="-40">
                <a:solidFill>
                  <a:schemeClr val="tx1"/>
                </a:solidFill>
                <a:cs typeface="Arial"/>
              </a:rPr>
              <a:t> </a:t>
            </a:r>
            <a:r>
              <a:rPr lang="en-GB" sz="1100">
                <a:solidFill>
                  <a:schemeClr val="tx1"/>
                </a:solidFill>
                <a:cs typeface="Arial"/>
              </a:rPr>
              <a:t>skills</a:t>
            </a:r>
            <a:r>
              <a:rPr lang="en-GB" sz="1100" spc="-40">
                <a:solidFill>
                  <a:schemeClr val="tx1"/>
                </a:solidFill>
                <a:cs typeface="Arial"/>
              </a:rPr>
              <a:t> </a:t>
            </a:r>
            <a:r>
              <a:rPr lang="en-GB" sz="1100">
                <a:solidFill>
                  <a:schemeClr val="tx1"/>
                </a:solidFill>
                <a:cs typeface="Arial"/>
              </a:rPr>
              <a:t>are</a:t>
            </a:r>
            <a:r>
              <a:rPr lang="en-GB" sz="1100" spc="-36">
                <a:solidFill>
                  <a:schemeClr val="tx1"/>
                </a:solidFill>
                <a:cs typeface="Arial"/>
              </a:rPr>
              <a:t> </a:t>
            </a:r>
            <a:r>
              <a:rPr lang="en-GB" sz="1100">
                <a:solidFill>
                  <a:schemeClr val="tx1"/>
                </a:solidFill>
                <a:cs typeface="Arial"/>
              </a:rPr>
              <a:t>very</a:t>
            </a:r>
            <a:r>
              <a:rPr lang="en-GB" sz="1100" spc="-40">
                <a:solidFill>
                  <a:schemeClr val="tx1"/>
                </a:solidFill>
                <a:cs typeface="Arial"/>
              </a:rPr>
              <a:t> </a:t>
            </a:r>
            <a:r>
              <a:rPr lang="en-GB" sz="1100">
                <a:solidFill>
                  <a:schemeClr val="tx1"/>
                </a:solidFill>
                <a:cs typeface="Arial"/>
              </a:rPr>
              <a:t>important</a:t>
            </a:r>
            <a:r>
              <a:rPr lang="en-GB" sz="1100" spc="-40">
                <a:solidFill>
                  <a:schemeClr val="tx1"/>
                </a:solidFill>
                <a:cs typeface="Arial"/>
              </a:rPr>
              <a:t> </a:t>
            </a:r>
            <a:r>
              <a:rPr lang="en-GB" sz="1100">
                <a:solidFill>
                  <a:schemeClr val="tx1"/>
                </a:solidFill>
                <a:cs typeface="Arial"/>
              </a:rPr>
              <a:t>at</a:t>
            </a:r>
            <a:r>
              <a:rPr lang="en-GB" sz="1100" spc="-36">
                <a:solidFill>
                  <a:schemeClr val="tx1"/>
                </a:solidFill>
                <a:cs typeface="Arial"/>
              </a:rPr>
              <a:t> </a:t>
            </a:r>
            <a:r>
              <a:rPr lang="en-GB" sz="1100">
                <a:solidFill>
                  <a:schemeClr val="tx1"/>
                </a:solidFill>
                <a:cs typeface="Arial"/>
              </a:rPr>
              <a:t>Arthur</a:t>
            </a:r>
            <a:r>
              <a:rPr lang="en-GB" sz="1100" spc="-40">
                <a:solidFill>
                  <a:schemeClr val="tx1"/>
                </a:solidFill>
                <a:cs typeface="Arial"/>
              </a:rPr>
              <a:t> </a:t>
            </a:r>
            <a:r>
              <a:rPr lang="en-GB" sz="1100">
                <a:solidFill>
                  <a:schemeClr val="tx1"/>
                </a:solidFill>
                <a:cs typeface="Arial"/>
              </a:rPr>
              <a:t>J.</a:t>
            </a:r>
            <a:r>
              <a:rPr lang="en-GB" sz="1100" spc="-40">
                <a:solidFill>
                  <a:schemeClr val="tx1"/>
                </a:solidFill>
                <a:cs typeface="Arial"/>
              </a:rPr>
              <a:t> </a:t>
            </a:r>
            <a:r>
              <a:rPr lang="en-GB" sz="1100" spc="-8">
                <a:solidFill>
                  <a:schemeClr val="tx1"/>
                </a:solidFill>
                <a:cs typeface="Arial"/>
              </a:rPr>
              <a:t>Gallagher</a:t>
            </a:r>
            <a:r>
              <a:rPr lang="en-GB" sz="1100" spc="-36">
                <a:solidFill>
                  <a:schemeClr val="tx1"/>
                </a:solidFill>
                <a:cs typeface="Arial"/>
              </a:rPr>
              <a:t> </a:t>
            </a:r>
            <a:r>
              <a:rPr lang="en-GB" sz="1100" spc="-40">
                <a:solidFill>
                  <a:schemeClr val="tx1"/>
                </a:solidFill>
                <a:cs typeface="Arial"/>
              </a:rPr>
              <a:t>&amp; </a:t>
            </a:r>
            <a:r>
              <a:rPr lang="en-GB" sz="1100" spc="-20">
                <a:solidFill>
                  <a:schemeClr val="tx1"/>
                </a:solidFill>
                <a:cs typeface="Arial"/>
              </a:rPr>
              <a:t>Co.</a:t>
            </a:r>
            <a:endParaRPr lang="en-GB" sz="110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spc="-24">
                <a:solidFill>
                  <a:schemeClr val="tx1"/>
                </a:solidFill>
                <a:cs typeface="Arial"/>
              </a:rPr>
              <a:t>We’re</a:t>
            </a:r>
            <a:r>
              <a:rPr lang="en-GB" sz="1100" spc="-44">
                <a:solidFill>
                  <a:schemeClr val="tx1"/>
                </a:solidFill>
                <a:cs typeface="Arial"/>
              </a:rPr>
              <a:t> </a:t>
            </a:r>
            <a:r>
              <a:rPr lang="en-GB" sz="1100">
                <a:solidFill>
                  <a:schemeClr val="tx1"/>
                </a:solidFill>
                <a:cs typeface="Arial"/>
              </a:rPr>
              <a:t>a</a:t>
            </a:r>
            <a:r>
              <a:rPr lang="en-GB" sz="1100" spc="-36">
                <a:solidFill>
                  <a:schemeClr val="tx1"/>
                </a:solidFill>
                <a:cs typeface="Arial"/>
              </a:rPr>
              <a:t> </a:t>
            </a:r>
            <a:r>
              <a:rPr lang="en-GB" sz="1100">
                <a:solidFill>
                  <a:schemeClr val="tx1"/>
                </a:solidFill>
                <a:cs typeface="Arial"/>
              </a:rPr>
              <a:t>very</a:t>
            </a:r>
            <a:r>
              <a:rPr lang="en-GB" sz="1100" spc="-32">
                <a:solidFill>
                  <a:schemeClr val="tx1"/>
                </a:solidFill>
                <a:cs typeface="Arial"/>
              </a:rPr>
              <a:t> </a:t>
            </a:r>
            <a:r>
              <a:rPr lang="en-GB" sz="1100" spc="-8">
                <a:solidFill>
                  <a:schemeClr val="tx1"/>
                </a:solidFill>
                <a:cs typeface="Arial"/>
              </a:rPr>
              <a:t>competitive</a:t>
            </a:r>
            <a:r>
              <a:rPr lang="en-GB" sz="1100" spc="-36">
                <a:solidFill>
                  <a:schemeClr val="tx1"/>
                </a:solidFill>
                <a:cs typeface="Arial"/>
              </a:rPr>
              <a:t> </a:t>
            </a:r>
            <a:r>
              <a:rPr lang="en-GB" sz="1100">
                <a:solidFill>
                  <a:schemeClr val="tx1"/>
                </a:solidFill>
                <a:cs typeface="Arial"/>
              </a:rPr>
              <a:t>and</a:t>
            </a:r>
            <a:r>
              <a:rPr lang="en-GB" sz="1100" spc="-36">
                <a:solidFill>
                  <a:schemeClr val="tx1"/>
                </a:solidFill>
                <a:cs typeface="Arial"/>
              </a:rPr>
              <a:t> </a:t>
            </a:r>
            <a:r>
              <a:rPr lang="en-GB" sz="1100" spc="-8">
                <a:solidFill>
                  <a:schemeClr val="tx1"/>
                </a:solidFill>
                <a:cs typeface="Arial"/>
              </a:rPr>
              <a:t>aggressive</a:t>
            </a:r>
            <a:r>
              <a:rPr lang="en-GB" sz="1100" spc="-32">
                <a:solidFill>
                  <a:schemeClr val="tx1"/>
                </a:solidFill>
                <a:cs typeface="Arial"/>
              </a:rPr>
              <a:t> </a:t>
            </a:r>
            <a:r>
              <a:rPr lang="en-GB" sz="1100" spc="-8">
                <a:solidFill>
                  <a:schemeClr val="tx1"/>
                </a:solidFill>
                <a:cs typeface="Arial"/>
              </a:rPr>
              <a:t>company.</a:t>
            </a:r>
            <a:endParaRPr lang="en-GB" sz="1100">
              <a:solidFill>
                <a:schemeClr val="tx1"/>
              </a:solidFill>
              <a:cs typeface="Arial"/>
            </a:endParaRPr>
          </a:p>
          <a:p>
            <a:pPr marL="284163"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We</a:t>
            </a:r>
            <a:r>
              <a:rPr lang="en-GB" sz="1100" spc="-53">
                <a:solidFill>
                  <a:schemeClr val="tx1"/>
                </a:solidFill>
                <a:cs typeface="Arial"/>
              </a:rPr>
              <a:t> </a:t>
            </a:r>
            <a:r>
              <a:rPr lang="en-GB" sz="1100">
                <a:solidFill>
                  <a:schemeClr val="tx1"/>
                </a:solidFill>
                <a:cs typeface="Arial"/>
              </a:rPr>
              <a:t>run</a:t>
            </a:r>
            <a:r>
              <a:rPr lang="en-GB" sz="1100" spc="-44">
                <a:solidFill>
                  <a:schemeClr val="tx1"/>
                </a:solidFill>
                <a:cs typeface="Arial"/>
              </a:rPr>
              <a:t> </a:t>
            </a:r>
            <a:r>
              <a:rPr lang="en-GB" sz="1100">
                <a:solidFill>
                  <a:schemeClr val="tx1"/>
                </a:solidFill>
                <a:cs typeface="Arial"/>
              </a:rPr>
              <a:t>to</a:t>
            </a:r>
            <a:r>
              <a:rPr lang="en-GB" sz="1100" spc="-40">
                <a:solidFill>
                  <a:schemeClr val="tx1"/>
                </a:solidFill>
                <a:cs typeface="Arial"/>
              </a:rPr>
              <a:t> </a:t>
            </a:r>
            <a:r>
              <a:rPr lang="en-GB" sz="1100">
                <a:solidFill>
                  <a:schemeClr val="tx1"/>
                </a:solidFill>
                <a:cs typeface="Arial"/>
              </a:rPr>
              <a:t>problems</a:t>
            </a:r>
            <a:r>
              <a:rPr lang="en-GB" sz="1100" spc="-44">
                <a:solidFill>
                  <a:schemeClr val="tx1"/>
                </a:solidFill>
                <a:cs typeface="Arial"/>
              </a:rPr>
              <a:t> </a:t>
            </a:r>
            <a:r>
              <a:rPr lang="en-GB" sz="1100">
                <a:solidFill>
                  <a:schemeClr val="tx1"/>
                </a:solidFill>
                <a:cs typeface="Arial"/>
              </a:rPr>
              <a:t>–</a:t>
            </a:r>
            <a:r>
              <a:rPr lang="en-GB" sz="1100" spc="-44">
                <a:solidFill>
                  <a:schemeClr val="tx1"/>
                </a:solidFill>
                <a:cs typeface="Arial"/>
              </a:rPr>
              <a:t> </a:t>
            </a:r>
            <a:r>
              <a:rPr lang="en-GB" sz="1100">
                <a:solidFill>
                  <a:schemeClr val="tx1"/>
                </a:solidFill>
                <a:cs typeface="Arial"/>
              </a:rPr>
              <a:t>not</a:t>
            </a:r>
            <a:r>
              <a:rPr lang="en-GB" sz="1100" spc="-40">
                <a:solidFill>
                  <a:schemeClr val="tx1"/>
                </a:solidFill>
                <a:cs typeface="Arial"/>
              </a:rPr>
              <a:t> </a:t>
            </a:r>
            <a:r>
              <a:rPr lang="en-GB" sz="1100">
                <a:solidFill>
                  <a:schemeClr val="tx1"/>
                </a:solidFill>
                <a:cs typeface="Arial"/>
              </a:rPr>
              <a:t>away</a:t>
            </a:r>
            <a:r>
              <a:rPr lang="en-GB" sz="1100" spc="-44">
                <a:solidFill>
                  <a:schemeClr val="tx1"/>
                </a:solidFill>
                <a:cs typeface="Arial"/>
              </a:rPr>
              <a:t> </a:t>
            </a:r>
            <a:r>
              <a:rPr lang="en-GB" sz="1100">
                <a:solidFill>
                  <a:schemeClr val="tx1"/>
                </a:solidFill>
                <a:cs typeface="Arial"/>
              </a:rPr>
              <a:t>from</a:t>
            </a:r>
            <a:r>
              <a:rPr lang="en-GB" sz="1100" spc="-40">
                <a:solidFill>
                  <a:schemeClr val="tx1"/>
                </a:solidFill>
                <a:cs typeface="Arial"/>
              </a:rPr>
              <a:t> </a:t>
            </a:r>
            <a:r>
              <a:rPr lang="en-GB" sz="1100" spc="-8">
                <a:solidFill>
                  <a:schemeClr val="tx1"/>
                </a:solidFill>
                <a:cs typeface="Arial"/>
              </a:rPr>
              <a:t>them.</a:t>
            </a:r>
            <a:endParaRPr lang="en-GB" sz="1100">
              <a:solidFill>
                <a:schemeClr val="tx1"/>
              </a:solidFill>
              <a:cs typeface="Arial"/>
            </a:endParaRPr>
          </a:p>
          <a:p>
            <a:pPr marL="284163" marR="5647"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We</a:t>
            </a:r>
            <a:r>
              <a:rPr lang="en-GB" sz="1100" spc="-57">
                <a:solidFill>
                  <a:schemeClr val="tx1"/>
                </a:solidFill>
                <a:cs typeface="Arial"/>
              </a:rPr>
              <a:t> </a:t>
            </a:r>
            <a:r>
              <a:rPr lang="en-GB" sz="1100">
                <a:solidFill>
                  <a:schemeClr val="tx1"/>
                </a:solidFill>
                <a:cs typeface="Arial"/>
              </a:rPr>
              <a:t>adhere</a:t>
            </a:r>
            <a:r>
              <a:rPr lang="en-GB" sz="1100" spc="-49">
                <a:solidFill>
                  <a:schemeClr val="tx1"/>
                </a:solidFill>
                <a:cs typeface="Arial"/>
              </a:rPr>
              <a:t> </a:t>
            </a:r>
            <a:r>
              <a:rPr lang="en-GB" sz="1100">
                <a:solidFill>
                  <a:schemeClr val="tx1"/>
                </a:solidFill>
                <a:cs typeface="Arial"/>
              </a:rPr>
              <a:t>to</a:t>
            </a:r>
            <a:r>
              <a:rPr lang="en-GB" sz="1100" spc="-44">
                <a:solidFill>
                  <a:schemeClr val="tx1"/>
                </a:solidFill>
                <a:cs typeface="Arial"/>
              </a:rPr>
              <a:t> </a:t>
            </a:r>
            <a:r>
              <a:rPr lang="en-GB" sz="1100">
                <a:solidFill>
                  <a:schemeClr val="tx1"/>
                </a:solidFill>
                <a:cs typeface="Arial"/>
              </a:rPr>
              <a:t>the</a:t>
            </a:r>
            <a:r>
              <a:rPr lang="en-GB" sz="1100" spc="-49">
                <a:solidFill>
                  <a:schemeClr val="tx1"/>
                </a:solidFill>
                <a:cs typeface="Arial"/>
              </a:rPr>
              <a:t> </a:t>
            </a:r>
            <a:r>
              <a:rPr lang="en-GB" sz="1100">
                <a:solidFill>
                  <a:schemeClr val="tx1"/>
                </a:solidFill>
                <a:cs typeface="Arial"/>
              </a:rPr>
              <a:t>highest</a:t>
            </a:r>
            <a:r>
              <a:rPr lang="en-GB" sz="1100" spc="-44">
                <a:solidFill>
                  <a:schemeClr val="tx1"/>
                </a:solidFill>
                <a:cs typeface="Arial"/>
              </a:rPr>
              <a:t> </a:t>
            </a:r>
            <a:r>
              <a:rPr lang="en-GB" sz="1100" spc="-8">
                <a:solidFill>
                  <a:schemeClr val="tx1"/>
                </a:solidFill>
                <a:cs typeface="Arial"/>
              </a:rPr>
              <a:t>standards</a:t>
            </a:r>
            <a:r>
              <a:rPr lang="en-GB" sz="1100" spc="-49">
                <a:solidFill>
                  <a:schemeClr val="tx1"/>
                </a:solidFill>
                <a:cs typeface="Arial"/>
              </a:rPr>
              <a:t> </a:t>
            </a:r>
            <a:r>
              <a:rPr lang="en-GB" sz="1100">
                <a:solidFill>
                  <a:schemeClr val="tx1"/>
                </a:solidFill>
                <a:cs typeface="Arial"/>
              </a:rPr>
              <a:t>of</a:t>
            </a:r>
            <a:r>
              <a:rPr lang="en-GB" sz="1100" spc="-44">
                <a:solidFill>
                  <a:schemeClr val="tx1"/>
                </a:solidFill>
                <a:cs typeface="Arial"/>
              </a:rPr>
              <a:t> </a:t>
            </a:r>
            <a:r>
              <a:rPr lang="en-GB" sz="1100">
                <a:solidFill>
                  <a:schemeClr val="tx1"/>
                </a:solidFill>
                <a:cs typeface="Arial"/>
              </a:rPr>
              <a:t>moral</a:t>
            </a:r>
            <a:r>
              <a:rPr lang="en-GB" sz="1100" spc="-49">
                <a:solidFill>
                  <a:schemeClr val="tx1"/>
                </a:solidFill>
                <a:cs typeface="Arial"/>
              </a:rPr>
              <a:t> </a:t>
            </a:r>
            <a:r>
              <a:rPr lang="en-GB" sz="1100">
                <a:solidFill>
                  <a:schemeClr val="tx1"/>
                </a:solidFill>
                <a:cs typeface="Arial"/>
              </a:rPr>
              <a:t>and</a:t>
            </a:r>
            <a:r>
              <a:rPr lang="en-GB" sz="1100" spc="-44">
                <a:solidFill>
                  <a:schemeClr val="tx1"/>
                </a:solidFill>
                <a:cs typeface="Arial"/>
              </a:rPr>
              <a:t> </a:t>
            </a:r>
            <a:r>
              <a:rPr lang="en-GB" sz="1100" spc="-8">
                <a:solidFill>
                  <a:schemeClr val="tx1"/>
                </a:solidFill>
                <a:cs typeface="Arial"/>
              </a:rPr>
              <a:t>ethical </a:t>
            </a:r>
            <a:r>
              <a:rPr lang="en-US" sz="1100" spc="-8" noProof="0">
                <a:solidFill>
                  <a:schemeClr val="tx1"/>
                </a:solidFill>
                <a:cs typeface="Arial"/>
              </a:rPr>
              <a:t>behavior</a:t>
            </a:r>
            <a:r>
              <a:rPr lang="en-GB" sz="1100" spc="-8">
                <a:solidFill>
                  <a:schemeClr val="tx1"/>
                </a:solidFill>
                <a:cs typeface="Arial"/>
              </a:rPr>
              <a:t>.</a:t>
            </a:r>
            <a:endParaRPr lang="en-GB" sz="1100">
              <a:solidFill>
                <a:schemeClr val="tx1"/>
              </a:solidFill>
              <a:cs typeface="Arial"/>
            </a:endParaRPr>
          </a:p>
          <a:p>
            <a:pPr marL="284163" marR="4107"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People</a:t>
            </a:r>
            <a:r>
              <a:rPr lang="en-GB" sz="1100" spc="-61">
                <a:solidFill>
                  <a:schemeClr val="tx1"/>
                </a:solidFill>
                <a:cs typeface="Arial"/>
              </a:rPr>
              <a:t> </a:t>
            </a:r>
            <a:r>
              <a:rPr lang="en-GB" sz="1100">
                <a:solidFill>
                  <a:schemeClr val="tx1"/>
                </a:solidFill>
                <a:cs typeface="Arial"/>
              </a:rPr>
              <a:t>work</a:t>
            </a:r>
            <a:r>
              <a:rPr lang="en-GB" sz="1100" spc="-49">
                <a:solidFill>
                  <a:schemeClr val="tx1"/>
                </a:solidFill>
                <a:cs typeface="Arial"/>
              </a:rPr>
              <a:t> </a:t>
            </a:r>
            <a:r>
              <a:rPr lang="en-GB" sz="1100">
                <a:solidFill>
                  <a:schemeClr val="tx1"/>
                </a:solidFill>
                <a:cs typeface="Arial"/>
              </a:rPr>
              <a:t>harder</a:t>
            </a:r>
            <a:r>
              <a:rPr lang="en-GB" sz="1100" spc="-53">
                <a:solidFill>
                  <a:schemeClr val="tx1"/>
                </a:solidFill>
                <a:cs typeface="Arial"/>
              </a:rPr>
              <a:t> </a:t>
            </a:r>
            <a:r>
              <a:rPr lang="en-GB" sz="1100">
                <a:solidFill>
                  <a:schemeClr val="tx1"/>
                </a:solidFill>
                <a:cs typeface="Arial"/>
              </a:rPr>
              <a:t>and</a:t>
            </a:r>
            <a:r>
              <a:rPr lang="en-GB" sz="1100" spc="-49">
                <a:solidFill>
                  <a:schemeClr val="tx1"/>
                </a:solidFill>
                <a:cs typeface="Arial"/>
              </a:rPr>
              <a:t> </a:t>
            </a:r>
            <a:r>
              <a:rPr lang="en-GB" sz="1100">
                <a:solidFill>
                  <a:schemeClr val="tx1"/>
                </a:solidFill>
                <a:cs typeface="Arial"/>
              </a:rPr>
              <a:t>are</a:t>
            </a:r>
            <a:r>
              <a:rPr lang="en-GB" sz="1100" spc="-53">
                <a:solidFill>
                  <a:schemeClr val="tx1"/>
                </a:solidFill>
                <a:cs typeface="Arial"/>
              </a:rPr>
              <a:t> </a:t>
            </a:r>
            <a:r>
              <a:rPr lang="en-GB" sz="1100">
                <a:solidFill>
                  <a:schemeClr val="tx1"/>
                </a:solidFill>
                <a:cs typeface="Arial"/>
              </a:rPr>
              <a:t>more</a:t>
            </a:r>
            <a:r>
              <a:rPr lang="en-GB" sz="1100" spc="-49">
                <a:solidFill>
                  <a:schemeClr val="tx1"/>
                </a:solidFill>
                <a:cs typeface="Arial"/>
              </a:rPr>
              <a:t> </a:t>
            </a:r>
            <a:r>
              <a:rPr lang="en-GB" sz="1100">
                <a:solidFill>
                  <a:schemeClr val="tx1"/>
                </a:solidFill>
                <a:cs typeface="Arial"/>
              </a:rPr>
              <a:t>effective</a:t>
            </a:r>
            <a:r>
              <a:rPr lang="en-GB" sz="1100" spc="-53">
                <a:solidFill>
                  <a:schemeClr val="tx1"/>
                </a:solidFill>
                <a:cs typeface="Arial"/>
              </a:rPr>
              <a:t> </a:t>
            </a:r>
            <a:r>
              <a:rPr lang="en-GB" sz="1100">
                <a:solidFill>
                  <a:schemeClr val="tx1"/>
                </a:solidFill>
                <a:cs typeface="Arial"/>
              </a:rPr>
              <a:t>when</a:t>
            </a:r>
            <a:r>
              <a:rPr lang="en-GB" sz="1100" spc="-49">
                <a:solidFill>
                  <a:schemeClr val="tx1"/>
                </a:solidFill>
                <a:cs typeface="Arial"/>
              </a:rPr>
              <a:t> </a:t>
            </a:r>
            <a:r>
              <a:rPr lang="en-GB" sz="1100" spc="-8">
                <a:solidFill>
                  <a:schemeClr val="tx1"/>
                </a:solidFill>
                <a:cs typeface="Arial"/>
              </a:rPr>
              <a:t>they’re </a:t>
            </a:r>
            <a:r>
              <a:rPr lang="en-GB" sz="1100">
                <a:solidFill>
                  <a:schemeClr val="tx1"/>
                </a:solidFill>
                <a:cs typeface="Arial"/>
              </a:rPr>
              <a:t>turned</a:t>
            </a:r>
            <a:r>
              <a:rPr lang="en-GB" sz="1100" spc="-32">
                <a:solidFill>
                  <a:schemeClr val="tx1"/>
                </a:solidFill>
                <a:cs typeface="Arial"/>
              </a:rPr>
              <a:t> </a:t>
            </a:r>
            <a:r>
              <a:rPr lang="en-GB" sz="1100">
                <a:solidFill>
                  <a:schemeClr val="tx1"/>
                </a:solidFill>
                <a:cs typeface="Arial"/>
              </a:rPr>
              <a:t>on</a:t>
            </a:r>
            <a:r>
              <a:rPr lang="en-GB" sz="1100" spc="-32">
                <a:solidFill>
                  <a:schemeClr val="tx1"/>
                </a:solidFill>
                <a:cs typeface="Arial"/>
              </a:rPr>
              <a:t> </a:t>
            </a:r>
            <a:r>
              <a:rPr lang="en-GB" sz="1100">
                <a:solidFill>
                  <a:schemeClr val="tx1"/>
                </a:solidFill>
                <a:cs typeface="Arial"/>
              </a:rPr>
              <a:t>–</a:t>
            </a:r>
            <a:r>
              <a:rPr lang="en-GB" sz="1100" spc="-32">
                <a:solidFill>
                  <a:schemeClr val="tx1"/>
                </a:solidFill>
                <a:cs typeface="Arial"/>
              </a:rPr>
              <a:t> </a:t>
            </a:r>
            <a:r>
              <a:rPr lang="en-GB" sz="1100">
                <a:solidFill>
                  <a:schemeClr val="tx1"/>
                </a:solidFill>
                <a:cs typeface="Arial"/>
              </a:rPr>
              <a:t>not</a:t>
            </a:r>
            <a:r>
              <a:rPr lang="en-GB" sz="1100" spc="-32">
                <a:solidFill>
                  <a:schemeClr val="tx1"/>
                </a:solidFill>
                <a:cs typeface="Arial"/>
              </a:rPr>
              <a:t> </a:t>
            </a:r>
            <a:r>
              <a:rPr lang="en-GB" sz="1100">
                <a:solidFill>
                  <a:schemeClr val="tx1"/>
                </a:solidFill>
                <a:cs typeface="Arial"/>
              </a:rPr>
              <a:t>turned</a:t>
            </a:r>
            <a:r>
              <a:rPr lang="en-GB" sz="1100" spc="-32">
                <a:solidFill>
                  <a:schemeClr val="tx1"/>
                </a:solidFill>
                <a:cs typeface="Arial"/>
              </a:rPr>
              <a:t> </a:t>
            </a:r>
            <a:r>
              <a:rPr lang="en-GB" sz="1100" spc="-16">
                <a:solidFill>
                  <a:schemeClr val="tx1"/>
                </a:solidFill>
                <a:cs typeface="Arial"/>
              </a:rPr>
              <a:t>off.</a:t>
            </a:r>
            <a:endParaRPr lang="en-GB" sz="1100">
              <a:solidFill>
                <a:schemeClr val="tx1"/>
              </a:solidFill>
              <a:cs typeface="Arial"/>
            </a:endParaRPr>
          </a:p>
          <a:p>
            <a:pPr marL="284163" marR="4107"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We</a:t>
            </a:r>
            <a:r>
              <a:rPr lang="en-GB" sz="1100" spc="-44">
                <a:solidFill>
                  <a:schemeClr val="tx1"/>
                </a:solidFill>
                <a:cs typeface="Arial"/>
              </a:rPr>
              <a:t> </a:t>
            </a:r>
            <a:r>
              <a:rPr lang="en-GB" sz="1100">
                <a:solidFill>
                  <a:schemeClr val="tx1"/>
                </a:solidFill>
                <a:cs typeface="Arial"/>
              </a:rPr>
              <a:t>are</a:t>
            </a:r>
            <a:r>
              <a:rPr lang="en-GB" sz="1100" spc="-32">
                <a:solidFill>
                  <a:schemeClr val="tx1"/>
                </a:solidFill>
                <a:cs typeface="Arial"/>
              </a:rPr>
              <a:t> </a:t>
            </a:r>
            <a:r>
              <a:rPr lang="en-GB" sz="1100">
                <a:solidFill>
                  <a:schemeClr val="tx1"/>
                </a:solidFill>
                <a:cs typeface="Arial"/>
              </a:rPr>
              <a:t>a</a:t>
            </a:r>
            <a:r>
              <a:rPr lang="en-GB" sz="1100" spc="-32">
                <a:solidFill>
                  <a:schemeClr val="tx1"/>
                </a:solidFill>
                <a:cs typeface="Arial"/>
              </a:rPr>
              <a:t> </a:t>
            </a:r>
            <a:r>
              <a:rPr lang="en-GB" sz="1100">
                <a:solidFill>
                  <a:schemeClr val="tx1"/>
                </a:solidFill>
                <a:cs typeface="Arial"/>
              </a:rPr>
              <a:t>warm,</a:t>
            </a:r>
            <a:r>
              <a:rPr lang="en-GB" sz="1100" spc="-32">
                <a:solidFill>
                  <a:schemeClr val="tx1"/>
                </a:solidFill>
                <a:cs typeface="Arial"/>
              </a:rPr>
              <a:t> </a:t>
            </a:r>
            <a:r>
              <a:rPr lang="en-GB" sz="1100">
                <a:solidFill>
                  <a:schemeClr val="tx1"/>
                </a:solidFill>
                <a:cs typeface="Arial"/>
              </a:rPr>
              <a:t>close</a:t>
            </a:r>
            <a:r>
              <a:rPr lang="en-GB" sz="1100" spc="-32">
                <a:solidFill>
                  <a:schemeClr val="tx1"/>
                </a:solidFill>
                <a:cs typeface="Arial"/>
              </a:rPr>
              <a:t> </a:t>
            </a:r>
            <a:r>
              <a:rPr lang="en-GB" sz="1100" spc="-20">
                <a:solidFill>
                  <a:schemeClr val="tx1"/>
                </a:solidFill>
                <a:cs typeface="Arial"/>
              </a:rPr>
              <a:t>company.</a:t>
            </a:r>
            <a:r>
              <a:rPr lang="en-GB" sz="1100" spc="-36">
                <a:solidFill>
                  <a:schemeClr val="tx1"/>
                </a:solidFill>
                <a:cs typeface="Arial"/>
              </a:rPr>
              <a:t> </a:t>
            </a:r>
            <a:r>
              <a:rPr lang="en-GB" sz="1100">
                <a:solidFill>
                  <a:schemeClr val="tx1"/>
                </a:solidFill>
                <a:cs typeface="Arial"/>
              </a:rPr>
              <a:t>This</a:t>
            </a:r>
            <a:r>
              <a:rPr lang="en-GB" sz="1100" spc="-32">
                <a:solidFill>
                  <a:schemeClr val="tx1"/>
                </a:solidFill>
                <a:cs typeface="Arial"/>
              </a:rPr>
              <a:t> </a:t>
            </a:r>
            <a:r>
              <a:rPr lang="en-GB" sz="1100">
                <a:solidFill>
                  <a:schemeClr val="tx1"/>
                </a:solidFill>
                <a:cs typeface="Arial"/>
              </a:rPr>
              <a:t>is</a:t>
            </a:r>
            <a:r>
              <a:rPr lang="en-GB" sz="1100" spc="-32">
                <a:solidFill>
                  <a:schemeClr val="tx1"/>
                </a:solidFill>
                <a:cs typeface="Arial"/>
              </a:rPr>
              <a:t> </a:t>
            </a:r>
            <a:r>
              <a:rPr lang="en-GB" sz="1100">
                <a:solidFill>
                  <a:schemeClr val="tx1"/>
                </a:solidFill>
                <a:cs typeface="Arial"/>
              </a:rPr>
              <a:t>a</a:t>
            </a:r>
            <a:r>
              <a:rPr lang="en-GB" sz="1100" spc="-32">
                <a:solidFill>
                  <a:schemeClr val="tx1"/>
                </a:solidFill>
                <a:cs typeface="Arial"/>
              </a:rPr>
              <a:t> </a:t>
            </a:r>
            <a:r>
              <a:rPr lang="en-GB" sz="1100">
                <a:solidFill>
                  <a:schemeClr val="tx1"/>
                </a:solidFill>
                <a:cs typeface="Arial"/>
              </a:rPr>
              <a:t>strength</a:t>
            </a:r>
            <a:r>
              <a:rPr lang="en-GB" sz="1100" spc="-32">
                <a:solidFill>
                  <a:schemeClr val="tx1"/>
                </a:solidFill>
                <a:cs typeface="Arial"/>
              </a:rPr>
              <a:t> </a:t>
            </a:r>
            <a:r>
              <a:rPr lang="en-GB" sz="1100">
                <a:solidFill>
                  <a:schemeClr val="tx1"/>
                </a:solidFill>
                <a:cs typeface="Arial"/>
              </a:rPr>
              <a:t>–</a:t>
            </a:r>
            <a:r>
              <a:rPr lang="en-GB" sz="1100" spc="-32">
                <a:solidFill>
                  <a:schemeClr val="tx1"/>
                </a:solidFill>
                <a:cs typeface="Arial"/>
              </a:rPr>
              <a:t> </a:t>
            </a:r>
            <a:r>
              <a:rPr lang="en-GB" sz="1100" spc="-20">
                <a:solidFill>
                  <a:schemeClr val="tx1"/>
                </a:solidFill>
                <a:cs typeface="Arial"/>
              </a:rPr>
              <a:t>not </a:t>
            </a:r>
            <a:r>
              <a:rPr lang="en-GB" sz="1100">
                <a:solidFill>
                  <a:schemeClr val="tx1"/>
                </a:solidFill>
                <a:cs typeface="Arial"/>
              </a:rPr>
              <a:t>a </a:t>
            </a:r>
            <a:r>
              <a:rPr lang="en-GB" sz="1100" spc="-8">
                <a:solidFill>
                  <a:schemeClr val="tx1"/>
                </a:solidFill>
                <a:cs typeface="Arial"/>
              </a:rPr>
              <a:t>weakness.</a:t>
            </a:r>
            <a:endParaRPr lang="en-GB" sz="1100">
              <a:solidFill>
                <a:schemeClr val="tx1"/>
              </a:solidFill>
              <a:cs typeface="Arial"/>
            </a:endParaRPr>
          </a:p>
          <a:p>
            <a:pPr marL="284163" marR="240783"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We</a:t>
            </a:r>
            <a:r>
              <a:rPr lang="en-GB" sz="1100" spc="-61">
                <a:solidFill>
                  <a:schemeClr val="tx1"/>
                </a:solidFill>
                <a:cs typeface="Arial"/>
              </a:rPr>
              <a:t> </a:t>
            </a:r>
            <a:r>
              <a:rPr lang="en-GB" sz="1100">
                <a:solidFill>
                  <a:schemeClr val="tx1"/>
                </a:solidFill>
                <a:cs typeface="Arial"/>
              </a:rPr>
              <a:t>must</a:t>
            </a:r>
            <a:r>
              <a:rPr lang="en-GB" sz="1100" spc="-57">
                <a:solidFill>
                  <a:schemeClr val="tx1"/>
                </a:solidFill>
                <a:cs typeface="Arial"/>
              </a:rPr>
              <a:t> </a:t>
            </a:r>
            <a:r>
              <a:rPr lang="en-GB" sz="1100">
                <a:solidFill>
                  <a:schemeClr val="tx1"/>
                </a:solidFill>
                <a:cs typeface="Arial"/>
              </a:rPr>
              <a:t>continue</a:t>
            </a:r>
            <a:r>
              <a:rPr lang="en-GB" sz="1100" spc="-61">
                <a:solidFill>
                  <a:schemeClr val="tx1"/>
                </a:solidFill>
                <a:cs typeface="Arial"/>
              </a:rPr>
              <a:t> </a:t>
            </a:r>
            <a:r>
              <a:rPr lang="en-GB" sz="1100" spc="-8">
                <a:solidFill>
                  <a:schemeClr val="tx1"/>
                </a:solidFill>
                <a:cs typeface="Arial"/>
              </a:rPr>
              <a:t>building</a:t>
            </a:r>
            <a:r>
              <a:rPr lang="en-GB" sz="1100" spc="-57">
                <a:solidFill>
                  <a:schemeClr val="tx1"/>
                </a:solidFill>
                <a:cs typeface="Arial"/>
              </a:rPr>
              <a:t> </a:t>
            </a:r>
            <a:r>
              <a:rPr lang="en-GB" sz="1100">
                <a:solidFill>
                  <a:schemeClr val="tx1"/>
                </a:solidFill>
                <a:cs typeface="Arial"/>
              </a:rPr>
              <a:t>a</a:t>
            </a:r>
            <a:r>
              <a:rPr lang="en-GB" sz="1100" spc="-61">
                <a:solidFill>
                  <a:schemeClr val="tx1"/>
                </a:solidFill>
                <a:cs typeface="Arial"/>
              </a:rPr>
              <a:t> </a:t>
            </a:r>
            <a:r>
              <a:rPr lang="en-GB" sz="1100" spc="-8">
                <a:solidFill>
                  <a:schemeClr val="tx1"/>
                </a:solidFill>
                <a:cs typeface="Arial"/>
              </a:rPr>
              <a:t>professional</a:t>
            </a:r>
            <a:r>
              <a:rPr lang="en-GB" sz="1100" spc="-57">
                <a:solidFill>
                  <a:schemeClr val="tx1"/>
                </a:solidFill>
                <a:cs typeface="Arial"/>
              </a:rPr>
              <a:t> </a:t>
            </a:r>
            <a:r>
              <a:rPr lang="en-GB" sz="1100">
                <a:solidFill>
                  <a:schemeClr val="tx1"/>
                </a:solidFill>
                <a:cs typeface="Arial"/>
              </a:rPr>
              <a:t>company</a:t>
            </a:r>
            <a:r>
              <a:rPr lang="en-GB" sz="1100" spc="-57">
                <a:solidFill>
                  <a:schemeClr val="tx1"/>
                </a:solidFill>
                <a:cs typeface="Arial"/>
              </a:rPr>
              <a:t> </a:t>
            </a:r>
            <a:r>
              <a:rPr lang="en-GB" sz="1100" spc="-40">
                <a:solidFill>
                  <a:schemeClr val="tx1"/>
                </a:solidFill>
                <a:cs typeface="Arial"/>
              </a:rPr>
              <a:t>– </a:t>
            </a:r>
            <a:r>
              <a:rPr lang="en-GB" sz="1100" spc="-8">
                <a:solidFill>
                  <a:schemeClr val="tx1"/>
                </a:solidFill>
                <a:cs typeface="Arial"/>
              </a:rPr>
              <a:t>together</a:t>
            </a:r>
            <a:r>
              <a:rPr lang="en-GB" sz="1100" spc="-16">
                <a:solidFill>
                  <a:schemeClr val="tx1"/>
                </a:solidFill>
                <a:cs typeface="Arial"/>
              </a:rPr>
              <a:t> </a:t>
            </a:r>
            <a:r>
              <a:rPr lang="en-GB" sz="1100">
                <a:solidFill>
                  <a:schemeClr val="tx1"/>
                </a:solidFill>
                <a:cs typeface="Arial"/>
              </a:rPr>
              <a:t>–</a:t>
            </a:r>
            <a:r>
              <a:rPr lang="en-GB" sz="1100" spc="-16">
                <a:solidFill>
                  <a:schemeClr val="tx1"/>
                </a:solidFill>
                <a:cs typeface="Arial"/>
              </a:rPr>
              <a:t> </a:t>
            </a:r>
            <a:r>
              <a:rPr lang="en-GB" sz="1100">
                <a:solidFill>
                  <a:schemeClr val="tx1"/>
                </a:solidFill>
                <a:cs typeface="Arial"/>
              </a:rPr>
              <a:t>as</a:t>
            </a:r>
            <a:r>
              <a:rPr lang="en-GB" sz="1100" spc="-16">
                <a:solidFill>
                  <a:schemeClr val="tx1"/>
                </a:solidFill>
                <a:cs typeface="Arial"/>
              </a:rPr>
              <a:t> </a:t>
            </a:r>
            <a:r>
              <a:rPr lang="en-GB" sz="1100">
                <a:solidFill>
                  <a:schemeClr val="tx1"/>
                </a:solidFill>
                <a:cs typeface="Arial"/>
              </a:rPr>
              <a:t>a</a:t>
            </a:r>
            <a:r>
              <a:rPr lang="en-GB" sz="1100" spc="-12">
                <a:solidFill>
                  <a:schemeClr val="tx1"/>
                </a:solidFill>
                <a:cs typeface="Arial"/>
              </a:rPr>
              <a:t> </a:t>
            </a:r>
            <a:r>
              <a:rPr lang="en-GB" sz="1100" spc="-16">
                <a:solidFill>
                  <a:schemeClr val="tx1"/>
                </a:solidFill>
                <a:cs typeface="Arial"/>
              </a:rPr>
              <a:t>team.</a:t>
            </a:r>
            <a:endParaRPr lang="en-GB" sz="1100">
              <a:solidFill>
                <a:schemeClr val="tx1"/>
              </a:solidFill>
              <a:cs typeface="Arial"/>
            </a:endParaRPr>
          </a:p>
          <a:p>
            <a:pPr marL="284163" marR="74443" lvl="0" indent="-274638" defTabSz="914400">
              <a:spcAft>
                <a:spcPts val="300"/>
              </a:spcAft>
              <a:buClr>
                <a:schemeClr val="accent1"/>
              </a:buClr>
              <a:buFont typeface="+mj-lt"/>
              <a:buAutoNum type="arabicPeriod"/>
              <a:tabLst>
                <a:tab pos="162234" algn="l"/>
              </a:tabLst>
              <a:defRPr/>
            </a:pPr>
            <a:r>
              <a:rPr lang="en-GB" sz="1100">
                <a:solidFill>
                  <a:schemeClr val="tx1"/>
                </a:solidFill>
                <a:cs typeface="Arial"/>
              </a:rPr>
              <a:t>Shared</a:t>
            </a:r>
            <a:r>
              <a:rPr lang="en-GB" sz="1100" spc="-44">
                <a:solidFill>
                  <a:schemeClr val="tx1"/>
                </a:solidFill>
                <a:cs typeface="Arial"/>
              </a:rPr>
              <a:t> </a:t>
            </a:r>
            <a:r>
              <a:rPr lang="en-GB" sz="1100">
                <a:solidFill>
                  <a:schemeClr val="tx1"/>
                </a:solidFill>
                <a:cs typeface="Arial"/>
              </a:rPr>
              <a:t>values</a:t>
            </a:r>
            <a:r>
              <a:rPr lang="en-GB" sz="1100" spc="-40">
                <a:solidFill>
                  <a:schemeClr val="tx1"/>
                </a:solidFill>
                <a:cs typeface="Arial"/>
              </a:rPr>
              <a:t> </a:t>
            </a:r>
            <a:r>
              <a:rPr lang="en-GB" sz="1100">
                <a:solidFill>
                  <a:schemeClr val="tx1"/>
                </a:solidFill>
                <a:cs typeface="Arial"/>
              </a:rPr>
              <a:t>can</a:t>
            </a:r>
            <a:r>
              <a:rPr lang="en-GB" sz="1100" spc="-44">
                <a:solidFill>
                  <a:schemeClr val="tx1"/>
                </a:solidFill>
                <a:cs typeface="Arial"/>
              </a:rPr>
              <a:t> </a:t>
            </a:r>
            <a:r>
              <a:rPr lang="en-GB" sz="1100">
                <a:solidFill>
                  <a:schemeClr val="tx1"/>
                </a:solidFill>
                <a:cs typeface="Arial"/>
              </a:rPr>
              <a:t>be</a:t>
            </a:r>
            <a:r>
              <a:rPr lang="en-GB" sz="1100" spc="-40">
                <a:solidFill>
                  <a:schemeClr val="tx1"/>
                </a:solidFill>
                <a:cs typeface="Arial"/>
              </a:rPr>
              <a:t> </a:t>
            </a:r>
            <a:r>
              <a:rPr lang="en-GB" sz="1100">
                <a:solidFill>
                  <a:schemeClr val="tx1"/>
                </a:solidFill>
                <a:cs typeface="Arial"/>
              </a:rPr>
              <a:t>altered</a:t>
            </a:r>
            <a:r>
              <a:rPr lang="en-GB" sz="1100" spc="-40">
                <a:solidFill>
                  <a:schemeClr val="tx1"/>
                </a:solidFill>
                <a:cs typeface="Arial"/>
              </a:rPr>
              <a:t> </a:t>
            </a:r>
            <a:r>
              <a:rPr lang="en-GB" sz="1100">
                <a:solidFill>
                  <a:schemeClr val="tx1"/>
                </a:solidFill>
                <a:cs typeface="Arial"/>
              </a:rPr>
              <a:t>with</a:t>
            </a:r>
            <a:r>
              <a:rPr lang="en-GB" sz="1100" spc="-44">
                <a:solidFill>
                  <a:schemeClr val="tx1"/>
                </a:solidFill>
                <a:cs typeface="Arial"/>
              </a:rPr>
              <a:t> </a:t>
            </a:r>
            <a:r>
              <a:rPr lang="en-GB" sz="1100" spc="-8">
                <a:solidFill>
                  <a:schemeClr val="tx1"/>
                </a:solidFill>
                <a:cs typeface="Arial"/>
              </a:rPr>
              <a:t>circumstances</a:t>
            </a:r>
            <a:r>
              <a:rPr lang="en-GB" sz="1100" spc="-40">
                <a:solidFill>
                  <a:schemeClr val="tx1"/>
                </a:solidFill>
                <a:cs typeface="Arial"/>
              </a:rPr>
              <a:t> </a:t>
            </a:r>
            <a:r>
              <a:rPr lang="en-GB" sz="1100">
                <a:solidFill>
                  <a:schemeClr val="tx1"/>
                </a:solidFill>
                <a:cs typeface="Arial"/>
              </a:rPr>
              <a:t>–</a:t>
            </a:r>
            <a:r>
              <a:rPr lang="en-GB" sz="1100" spc="-40">
                <a:solidFill>
                  <a:schemeClr val="tx1"/>
                </a:solidFill>
                <a:cs typeface="Arial"/>
              </a:rPr>
              <a:t> </a:t>
            </a:r>
            <a:r>
              <a:rPr lang="en-GB" sz="1100" spc="-20">
                <a:solidFill>
                  <a:schemeClr val="tx1"/>
                </a:solidFill>
                <a:cs typeface="Arial"/>
              </a:rPr>
              <a:t>but </a:t>
            </a:r>
            <a:r>
              <a:rPr lang="en-GB" sz="1100" spc="-8">
                <a:solidFill>
                  <a:schemeClr val="tx1"/>
                </a:solidFill>
                <a:cs typeface="Arial"/>
              </a:rPr>
              <a:t>carefully</a:t>
            </a:r>
            <a:r>
              <a:rPr lang="en-GB" sz="1100" spc="-32">
                <a:solidFill>
                  <a:schemeClr val="tx1"/>
                </a:solidFill>
                <a:cs typeface="Arial"/>
              </a:rPr>
              <a:t> </a:t>
            </a:r>
            <a:r>
              <a:rPr lang="en-GB" sz="1100">
                <a:solidFill>
                  <a:schemeClr val="tx1"/>
                </a:solidFill>
                <a:cs typeface="Arial"/>
              </a:rPr>
              <a:t>and</a:t>
            </a:r>
            <a:r>
              <a:rPr lang="en-GB" sz="1100" spc="-28">
                <a:solidFill>
                  <a:schemeClr val="tx1"/>
                </a:solidFill>
                <a:cs typeface="Arial"/>
              </a:rPr>
              <a:t> </a:t>
            </a:r>
            <a:br>
              <a:rPr lang="en-GB" sz="1100" spc="-28">
                <a:solidFill>
                  <a:schemeClr val="tx1"/>
                </a:solidFill>
                <a:cs typeface="Arial"/>
              </a:rPr>
            </a:br>
            <a:r>
              <a:rPr lang="en-GB" sz="1100">
                <a:solidFill>
                  <a:schemeClr val="tx1"/>
                </a:solidFill>
                <a:cs typeface="Arial"/>
              </a:rPr>
              <a:t>with</a:t>
            </a:r>
            <a:r>
              <a:rPr lang="en-GB" sz="1100" spc="-32">
                <a:solidFill>
                  <a:schemeClr val="tx1"/>
                </a:solidFill>
                <a:cs typeface="Arial"/>
              </a:rPr>
              <a:t> </a:t>
            </a:r>
            <a:r>
              <a:rPr lang="en-GB" sz="1100">
                <a:solidFill>
                  <a:schemeClr val="tx1"/>
                </a:solidFill>
                <a:cs typeface="Arial"/>
              </a:rPr>
              <a:t>tact</a:t>
            </a:r>
            <a:r>
              <a:rPr lang="en-GB" sz="1100" spc="-28">
                <a:solidFill>
                  <a:schemeClr val="tx1"/>
                </a:solidFill>
                <a:cs typeface="Arial"/>
              </a:rPr>
              <a:t> </a:t>
            </a:r>
            <a:r>
              <a:rPr lang="en-GB" sz="1100">
                <a:solidFill>
                  <a:schemeClr val="tx1"/>
                </a:solidFill>
                <a:cs typeface="Arial"/>
              </a:rPr>
              <a:t>and</a:t>
            </a:r>
            <a:r>
              <a:rPr lang="en-GB" sz="1100" spc="-32">
                <a:solidFill>
                  <a:schemeClr val="tx1"/>
                </a:solidFill>
                <a:cs typeface="Arial"/>
              </a:rPr>
              <a:t> </a:t>
            </a:r>
            <a:r>
              <a:rPr lang="en-GB" sz="1100" spc="-8">
                <a:solidFill>
                  <a:schemeClr val="tx1"/>
                </a:solidFill>
                <a:cs typeface="Arial"/>
              </a:rPr>
              <a:t>consideration</a:t>
            </a:r>
            <a:r>
              <a:rPr lang="en-GB" sz="1100" spc="-28">
                <a:solidFill>
                  <a:schemeClr val="tx1"/>
                </a:solidFill>
                <a:cs typeface="Arial"/>
              </a:rPr>
              <a:t> </a:t>
            </a:r>
            <a:r>
              <a:rPr lang="en-GB" sz="1100">
                <a:solidFill>
                  <a:schemeClr val="tx1"/>
                </a:solidFill>
                <a:cs typeface="Arial"/>
              </a:rPr>
              <a:t>for</a:t>
            </a:r>
            <a:r>
              <a:rPr lang="en-GB" sz="1100" spc="-28">
                <a:solidFill>
                  <a:schemeClr val="tx1"/>
                </a:solidFill>
                <a:cs typeface="Arial"/>
              </a:rPr>
              <a:t> </a:t>
            </a:r>
            <a:r>
              <a:rPr lang="en-GB" sz="1100" spc="-20">
                <a:solidFill>
                  <a:schemeClr val="tx1"/>
                </a:solidFill>
                <a:cs typeface="Arial"/>
              </a:rPr>
              <a:t>one </a:t>
            </a:r>
            <a:r>
              <a:rPr lang="en-GB" sz="1100" spc="-8">
                <a:solidFill>
                  <a:schemeClr val="tx1"/>
                </a:solidFill>
                <a:cs typeface="Arial"/>
              </a:rPr>
              <a:t>another’s</a:t>
            </a:r>
            <a:r>
              <a:rPr lang="en-GB" sz="1100" spc="-73">
                <a:solidFill>
                  <a:schemeClr val="tx1"/>
                </a:solidFill>
                <a:cs typeface="Arial"/>
              </a:rPr>
              <a:t> </a:t>
            </a:r>
            <a:r>
              <a:rPr lang="en-GB" sz="1100" spc="-8">
                <a:solidFill>
                  <a:schemeClr val="tx1"/>
                </a:solidFill>
                <a:cs typeface="Arial"/>
              </a:rPr>
              <a:t>needs.</a:t>
            </a:r>
          </a:p>
          <a:p>
            <a:pPr marL="9525" marR="74443" lvl="0" indent="0" defTabSz="914400">
              <a:spcAft>
                <a:spcPts val="300"/>
              </a:spcAft>
              <a:buClrTx/>
              <a:buFont typeface="+mj-lt"/>
              <a:buNone/>
              <a:tabLst>
                <a:tab pos="162234" algn="l"/>
              </a:tabLst>
              <a:defRPr/>
            </a:pPr>
            <a:endParaRPr lang="en-GB" sz="1100" spc="-8">
              <a:solidFill>
                <a:schemeClr val="tx1"/>
              </a:solidFill>
              <a:cs typeface="Arial"/>
            </a:endParaRPr>
          </a:p>
          <a:p>
            <a:pPr marL="9755" marR="74443" lvl="0" indent="0" defTabSz="914400">
              <a:spcAft>
                <a:spcPts val="300"/>
              </a:spcAft>
              <a:buClrTx/>
              <a:buFont typeface="+mj-lt"/>
              <a:buNone/>
              <a:tabLst>
                <a:tab pos="162234" algn="l"/>
              </a:tabLst>
              <a:defRPr/>
            </a:pPr>
            <a:r>
              <a:rPr lang="en-GB" sz="1100" spc="-8">
                <a:solidFill>
                  <a:schemeClr val="accent1"/>
                </a:solidFill>
                <a:cs typeface="Arial"/>
              </a:rPr>
              <a:t>When accepted</a:t>
            </a:r>
            <a:r>
              <a:rPr lang="en-GB" sz="1100" spc="-8" baseline="0">
                <a:solidFill>
                  <a:schemeClr val="accent1"/>
                </a:solidFill>
                <a:cs typeface="Arial"/>
              </a:rPr>
              <a:t> Shared Values are changed or challenged, </a:t>
            </a:r>
            <a:br>
              <a:rPr lang="en-GB" sz="1100" spc="-8" baseline="0">
                <a:solidFill>
                  <a:schemeClr val="accent1"/>
                </a:solidFill>
                <a:cs typeface="Arial"/>
              </a:rPr>
            </a:br>
            <a:r>
              <a:rPr lang="en-GB" sz="1100" spc="-8" baseline="0">
                <a:solidFill>
                  <a:schemeClr val="accent1"/>
                </a:solidFill>
                <a:cs typeface="Arial"/>
              </a:rPr>
              <a:t>the emotional impact and negative feelings can </a:t>
            </a:r>
            <a:br>
              <a:rPr lang="en-GB" sz="1100" spc="-8" baseline="0">
                <a:solidFill>
                  <a:schemeClr val="accent1"/>
                </a:solidFill>
                <a:cs typeface="Arial"/>
              </a:rPr>
            </a:br>
            <a:r>
              <a:rPr lang="en-GB" sz="1100" spc="-8" baseline="0">
                <a:solidFill>
                  <a:schemeClr val="accent1"/>
                </a:solidFill>
                <a:cs typeface="Arial"/>
              </a:rPr>
              <a:t>damage the Company. </a:t>
            </a:r>
          </a:p>
          <a:p>
            <a:pPr marL="9755" marR="74443" lvl="0" indent="0" defTabSz="914400">
              <a:spcAft>
                <a:spcPts val="300"/>
              </a:spcAft>
              <a:buClrTx/>
              <a:buFont typeface="+mj-lt"/>
              <a:buNone/>
              <a:tabLst>
                <a:tab pos="162234" algn="l"/>
              </a:tabLst>
              <a:defRPr/>
            </a:pPr>
            <a:r>
              <a:rPr lang="en-GB" sz="1100" b="1" spc="-8" baseline="0">
                <a:solidFill>
                  <a:schemeClr val="accent1"/>
                </a:solidFill>
                <a:cs typeface="Arial"/>
              </a:rPr>
              <a:t>-Robert E. Gallagher, May 1984</a:t>
            </a:r>
            <a:endParaRPr lang="en-GB" sz="1100" b="1">
              <a:solidFill>
                <a:schemeClr val="accent1"/>
              </a:solidFill>
              <a:cs typeface="Arial"/>
            </a:endParaRPr>
          </a:p>
        </p:txBody>
      </p:sp>
      <p:sp>
        <p:nvSpPr>
          <p:cNvPr id="11" name="Title 3">
            <a:extLst>
              <a:ext uri="{FF2B5EF4-FFF2-40B4-BE49-F238E27FC236}">
                <a16:creationId xmlns:a16="http://schemas.microsoft.com/office/drawing/2014/main" id="{17DC20F7-933F-FC29-AAFF-94772914A9FC}"/>
              </a:ext>
            </a:extLst>
          </p:cNvPr>
          <p:cNvSpPr txBox="1">
            <a:spLocks/>
          </p:cNvSpPr>
          <p:nvPr userDrawn="1"/>
        </p:nvSpPr>
        <p:spPr>
          <a:xfrm>
            <a:off x="611189" y="611190"/>
            <a:ext cx="9158042" cy="724125"/>
          </a:xfrm>
          <a:prstGeom prst="rect">
            <a:avLst/>
          </a:prstGeom>
        </p:spPr>
        <p:txBody>
          <a:bodyPr vert="horz" lIns="0" tIns="0" rIns="0" bIns="0" rtlCol="0" anchor="t">
            <a:noAutofit/>
          </a:bodyPr>
          <a:lstStyle>
            <a:lvl1pPr algn="l" defTabSz="914377" rtl="0" eaLnBrk="1" latinLnBrk="0" hangingPunct="1">
              <a:lnSpc>
                <a:spcPct val="90000"/>
              </a:lnSpc>
              <a:spcBef>
                <a:spcPct val="0"/>
              </a:spcBef>
              <a:buNone/>
              <a:defRPr sz="3600" b="1" kern="1200">
                <a:solidFill>
                  <a:schemeClr val="tx1"/>
                </a:solidFill>
                <a:latin typeface="+mj-lt"/>
                <a:ea typeface="+mj-ea"/>
                <a:cs typeface="+mj-cs"/>
              </a:defRPr>
            </a:lvl1pPr>
          </a:lstStyle>
          <a:p>
            <a:r>
              <a:rPr lang="en-GB">
                <a:solidFill>
                  <a:schemeClr val="accent2"/>
                </a:solidFill>
              </a:rPr>
              <a:t>The Gallagher Way</a:t>
            </a:r>
          </a:p>
        </p:txBody>
      </p:sp>
    </p:spTree>
    <p:extLst>
      <p:ext uri="{BB962C8B-B14F-4D97-AF65-F5344CB8AC3E}">
        <p14:creationId xmlns:p14="http://schemas.microsoft.com/office/powerpoint/2010/main" val="259668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vider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5" name="Subtitle 2">
            <a:extLst>
              <a:ext uri="{FF2B5EF4-FFF2-40B4-BE49-F238E27FC236}">
                <a16:creationId xmlns:a16="http://schemas.microsoft.com/office/drawing/2014/main" id="{06EBAC1C-D4D6-EA30-36A4-8752EDD2E640}"/>
              </a:ext>
            </a:extLst>
          </p:cNvPr>
          <p:cNvSpPr>
            <a:spLocks noGrp="1"/>
          </p:cNvSpPr>
          <p:nvPr>
            <p:ph type="subTitle" idx="1" hasCustomPrompt="1"/>
          </p:nvPr>
        </p:nvSpPr>
        <p:spPr>
          <a:xfrm>
            <a:off x="611189" y="3792013"/>
            <a:ext cx="6335712" cy="561114"/>
          </a:xfrm>
        </p:spPr>
        <p:txBody>
          <a:bodyPr>
            <a:noAutofit/>
          </a:bodyPr>
          <a:lstStyle>
            <a:lvl1pPr marL="0" indent="0" algn="l">
              <a:buNone/>
              <a:defRPr sz="16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26" name="Text Placeholder 25">
            <a:extLst>
              <a:ext uri="{FF2B5EF4-FFF2-40B4-BE49-F238E27FC236}">
                <a16:creationId xmlns:a16="http://schemas.microsoft.com/office/drawing/2014/main" id="{1E860CBB-7A89-7A33-DD65-5DA9EAAD3CDE}"/>
              </a:ext>
            </a:extLst>
          </p:cNvPr>
          <p:cNvSpPr>
            <a:spLocks noGrp="1"/>
          </p:cNvSpPr>
          <p:nvPr>
            <p:ph type="body" sz="quarter" idx="19" hasCustomPrompt="1"/>
          </p:nvPr>
        </p:nvSpPr>
        <p:spPr>
          <a:xfrm>
            <a:off x="611189" y="638819"/>
            <a:ext cx="3475980"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Third line of title</a:t>
            </a:r>
            <a:endParaRPr lang="en-GB"/>
          </a:p>
        </p:txBody>
      </p:sp>
      <p:sp>
        <p:nvSpPr>
          <p:cNvPr id="27" name="Text Placeholder 25">
            <a:extLst>
              <a:ext uri="{FF2B5EF4-FFF2-40B4-BE49-F238E27FC236}">
                <a16:creationId xmlns:a16="http://schemas.microsoft.com/office/drawing/2014/main" id="{78D556A4-8D7B-362B-245D-BDA3E0B69440}"/>
              </a:ext>
            </a:extLst>
          </p:cNvPr>
          <p:cNvSpPr>
            <a:spLocks noGrp="1"/>
          </p:cNvSpPr>
          <p:nvPr>
            <p:ph type="body" sz="quarter" idx="20" hasCustomPrompt="1"/>
          </p:nvPr>
        </p:nvSpPr>
        <p:spPr>
          <a:xfrm>
            <a:off x="611190" y="1473368"/>
            <a:ext cx="3931233"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Second line of title</a:t>
            </a:r>
            <a:endParaRPr lang="en-GB"/>
          </a:p>
        </p:txBody>
      </p:sp>
      <p:sp>
        <p:nvSpPr>
          <p:cNvPr id="28" name="Text Placeholder 25">
            <a:extLst>
              <a:ext uri="{FF2B5EF4-FFF2-40B4-BE49-F238E27FC236}">
                <a16:creationId xmlns:a16="http://schemas.microsoft.com/office/drawing/2014/main" id="{7DE41499-C41D-1965-FE12-4C59C4F53401}"/>
              </a:ext>
            </a:extLst>
          </p:cNvPr>
          <p:cNvSpPr>
            <a:spLocks noGrp="1"/>
          </p:cNvSpPr>
          <p:nvPr>
            <p:ph type="body" sz="quarter" idx="21" hasCustomPrompt="1"/>
          </p:nvPr>
        </p:nvSpPr>
        <p:spPr>
          <a:xfrm>
            <a:off x="611188" y="2314736"/>
            <a:ext cx="3339724"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First line of title</a:t>
            </a:r>
            <a:endParaRPr lang="en-GB"/>
          </a:p>
        </p:txBody>
      </p:sp>
      <p:pic>
        <p:nvPicPr>
          <p:cNvPr id="37" name="Picture 3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728" y="5827090"/>
            <a:ext cx="1862960" cy="573886"/>
          </a:xfrm>
          <a:prstGeom prst="rect">
            <a:avLst/>
          </a:prstGeom>
        </p:spPr>
      </p:pic>
      <p:cxnSp>
        <p:nvCxnSpPr>
          <p:cNvPr id="11" name="Straight Connector 10">
            <a:extLst>
              <a:ext uri="{FF2B5EF4-FFF2-40B4-BE49-F238E27FC236}">
                <a16:creationId xmlns:a16="http://schemas.microsoft.com/office/drawing/2014/main" id="{B225B88B-2432-254D-C38F-BC572F14FA08}"/>
              </a:ext>
            </a:extLst>
          </p:cNvPr>
          <p:cNvCxnSpPr>
            <a:cxnSpLocks/>
          </p:cNvCxnSpPr>
          <p:nvPr userDrawn="1"/>
        </p:nvCxnSpPr>
        <p:spPr>
          <a:xfrm>
            <a:off x="11267021" y="6379179"/>
            <a:ext cx="0" cy="182562"/>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sp>
        <p:nvSpPr>
          <p:cNvPr id="12"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9284702" y="6408905"/>
            <a:ext cx="1838645" cy="123111"/>
          </a:xfrm>
          <a:prstGeom prst="rect">
            <a:avLst/>
          </a:prstGeom>
        </p:spPr>
        <p:txBody>
          <a:bodyPr vert="horz" wrap="none" lIns="0" tIns="0" rIns="0" bIns="0" rtlCol="0" anchor="ctr">
            <a:spAutoFit/>
          </a:bodyPr>
          <a:lstStyle>
            <a:lvl1pPr algn="r">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3"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85822"/>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
        <p:nvSpPr>
          <p:cNvPr id="4" name="Text Placeholder 8">
            <a:extLst>
              <a:ext uri="{FF2B5EF4-FFF2-40B4-BE49-F238E27FC236}">
                <a16:creationId xmlns:a16="http://schemas.microsoft.com/office/drawing/2014/main" id="{07F3A42D-81B8-14C8-FF0F-E68FF0187EA0}"/>
              </a:ext>
            </a:extLst>
          </p:cNvPr>
          <p:cNvSpPr>
            <a:spLocks noGrp="1"/>
          </p:cNvSpPr>
          <p:nvPr>
            <p:ph type="body" sz="quarter" idx="15" hasCustomPrompt="1"/>
          </p:nvPr>
        </p:nvSpPr>
        <p:spPr>
          <a:xfrm>
            <a:off x="8617048" y="4182466"/>
            <a:ext cx="2971483" cy="2554545"/>
          </a:xfrm>
          <a:solidFill>
            <a:schemeClr val="bg1"/>
          </a:solidFill>
        </p:spPr>
        <p:txBody>
          <a:bodyPr>
            <a:spAutoFit/>
          </a:bodyPr>
          <a:lstStyle>
            <a:lvl1pPr marL="0" indent="0" algn="r">
              <a:lnSpc>
                <a:spcPct val="100000"/>
              </a:lnSpc>
              <a:spcAft>
                <a:spcPts val="0"/>
              </a:spcAft>
              <a:buFont typeface="Arial" panose="020B0604020202020204" pitchFamily="34" charset="0"/>
              <a:buNone/>
              <a:defRPr sz="16600" b="1">
                <a:solidFill>
                  <a:schemeClr val="accent1">
                    <a:alpha val="25000"/>
                  </a:schemeClr>
                </a:solidFill>
              </a:defRPr>
            </a:lvl1pPr>
            <a:lvl2pPr marL="0" indent="0">
              <a:lnSpc>
                <a:spcPct val="100000"/>
              </a:lnSpc>
              <a:spcAft>
                <a:spcPts val="0"/>
              </a:spcAft>
              <a:buNone/>
              <a:defRPr sz="19900" b="1">
                <a:solidFill>
                  <a:schemeClr val="accent1"/>
                </a:solidFill>
              </a:defRPr>
            </a:lvl2pPr>
            <a:lvl3pPr marL="0" indent="0">
              <a:lnSpc>
                <a:spcPct val="100000"/>
              </a:lnSpc>
              <a:spcAft>
                <a:spcPts val="0"/>
              </a:spcAft>
              <a:buNone/>
              <a:defRPr sz="19900" b="1">
                <a:solidFill>
                  <a:schemeClr val="accent1"/>
                </a:solidFill>
              </a:defRPr>
            </a:lvl3pPr>
            <a:lvl4pPr marL="0" indent="0">
              <a:lnSpc>
                <a:spcPct val="100000"/>
              </a:lnSpc>
              <a:spcAft>
                <a:spcPts val="0"/>
              </a:spcAft>
              <a:buNone/>
              <a:defRPr sz="19900" b="1">
                <a:solidFill>
                  <a:schemeClr val="accent1"/>
                </a:solidFill>
              </a:defRPr>
            </a:lvl4pPr>
            <a:lvl5pPr marL="0" indent="0">
              <a:lnSpc>
                <a:spcPct val="100000"/>
              </a:lnSpc>
              <a:spcAft>
                <a:spcPts val="0"/>
              </a:spcAft>
              <a:buNone/>
              <a:defRPr sz="19900" b="1">
                <a:solidFill>
                  <a:schemeClr val="accent1"/>
                </a:solidFill>
              </a:defRPr>
            </a:lvl5pPr>
          </a:lstStyle>
          <a:p>
            <a:pPr lvl="0"/>
            <a:r>
              <a:rPr lang="en-US"/>
              <a:t>#</a:t>
            </a:r>
            <a:endParaRPr lang="en-GB"/>
          </a:p>
        </p:txBody>
      </p:sp>
    </p:spTree>
    <p:extLst>
      <p:ext uri="{BB962C8B-B14F-4D97-AF65-F5344CB8AC3E}">
        <p14:creationId xmlns:p14="http://schemas.microsoft.com/office/powerpoint/2010/main" val="107638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5" name="Subtitle 2">
            <a:extLst>
              <a:ext uri="{FF2B5EF4-FFF2-40B4-BE49-F238E27FC236}">
                <a16:creationId xmlns:a16="http://schemas.microsoft.com/office/drawing/2014/main" id="{06EBAC1C-D4D6-EA30-36A4-8752EDD2E640}"/>
              </a:ext>
            </a:extLst>
          </p:cNvPr>
          <p:cNvSpPr>
            <a:spLocks noGrp="1"/>
          </p:cNvSpPr>
          <p:nvPr>
            <p:ph type="subTitle" idx="1" hasCustomPrompt="1"/>
          </p:nvPr>
        </p:nvSpPr>
        <p:spPr>
          <a:xfrm>
            <a:off x="611189" y="3792013"/>
            <a:ext cx="6335712" cy="561114"/>
          </a:xfrm>
        </p:spPr>
        <p:txBody>
          <a:bodyPr>
            <a:noAutofit/>
          </a:bodyPr>
          <a:lstStyle>
            <a:lvl1pPr marL="0" indent="0" algn="l">
              <a:buNone/>
              <a:defRPr sz="16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26" name="Text Placeholder 25">
            <a:extLst>
              <a:ext uri="{FF2B5EF4-FFF2-40B4-BE49-F238E27FC236}">
                <a16:creationId xmlns:a16="http://schemas.microsoft.com/office/drawing/2014/main" id="{1E860CBB-7A89-7A33-DD65-5DA9EAAD3CDE}"/>
              </a:ext>
            </a:extLst>
          </p:cNvPr>
          <p:cNvSpPr>
            <a:spLocks noGrp="1"/>
          </p:cNvSpPr>
          <p:nvPr>
            <p:ph type="body" sz="quarter" idx="19" hasCustomPrompt="1"/>
          </p:nvPr>
        </p:nvSpPr>
        <p:spPr>
          <a:xfrm>
            <a:off x="611189" y="638819"/>
            <a:ext cx="3475980"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Third line of title</a:t>
            </a:r>
            <a:endParaRPr lang="en-GB"/>
          </a:p>
        </p:txBody>
      </p:sp>
      <p:sp>
        <p:nvSpPr>
          <p:cNvPr id="27" name="Text Placeholder 25">
            <a:extLst>
              <a:ext uri="{FF2B5EF4-FFF2-40B4-BE49-F238E27FC236}">
                <a16:creationId xmlns:a16="http://schemas.microsoft.com/office/drawing/2014/main" id="{78D556A4-8D7B-362B-245D-BDA3E0B69440}"/>
              </a:ext>
            </a:extLst>
          </p:cNvPr>
          <p:cNvSpPr>
            <a:spLocks noGrp="1"/>
          </p:cNvSpPr>
          <p:nvPr>
            <p:ph type="body" sz="quarter" idx="20" hasCustomPrompt="1"/>
          </p:nvPr>
        </p:nvSpPr>
        <p:spPr>
          <a:xfrm>
            <a:off x="611190" y="1473368"/>
            <a:ext cx="3931233"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Second line of title</a:t>
            </a:r>
            <a:endParaRPr lang="en-GB"/>
          </a:p>
        </p:txBody>
      </p:sp>
      <p:sp>
        <p:nvSpPr>
          <p:cNvPr id="28" name="Text Placeholder 25">
            <a:extLst>
              <a:ext uri="{FF2B5EF4-FFF2-40B4-BE49-F238E27FC236}">
                <a16:creationId xmlns:a16="http://schemas.microsoft.com/office/drawing/2014/main" id="{7DE41499-C41D-1965-FE12-4C59C4F53401}"/>
              </a:ext>
            </a:extLst>
          </p:cNvPr>
          <p:cNvSpPr>
            <a:spLocks noGrp="1"/>
          </p:cNvSpPr>
          <p:nvPr>
            <p:ph type="body" sz="quarter" idx="21" hasCustomPrompt="1"/>
          </p:nvPr>
        </p:nvSpPr>
        <p:spPr>
          <a:xfrm>
            <a:off x="611188" y="2314736"/>
            <a:ext cx="3339724"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First line of title</a:t>
            </a:r>
            <a:endParaRPr lang="en-GB"/>
          </a:p>
        </p:txBody>
      </p:sp>
      <p:pic>
        <p:nvPicPr>
          <p:cNvPr id="24" name="Picture 2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728" y="5827090"/>
            <a:ext cx="1862960" cy="573886"/>
          </a:xfrm>
          <a:prstGeom prst="rect">
            <a:avLst/>
          </a:prstGeom>
        </p:spPr>
      </p:pic>
      <p:cxnSp>
        <p:nvCxnSpPr>
          <p:cNvPr id="8" name="Straight Connector 7">
            <a:extLst>
              <a:ext uri="{FF2B5EF4-FFF2-40B4-BE49-F238E27FC236}">
                <a16:creationId xmlns:a16="http://schemas.microsoft.com/office/drawing/2014/main" id="{B225B88B-2432-254D-C38F-BC572F14FA08}"/>
              </a:ext>
            </a:extLst>
          </p:cNvPr>
          <p:cNvCxnSpPr>
            <a:cxnSpLocks/>
          </p:cNvCxnSpPr>
          <p:nvPr userDrawn="1"/>
        </p:nvCxnSpPr>
        <p:spPr>
          <a:xfrm>
            <a:off x="11267021" y="6379179"/>
            <a:ext cx="0" cy="182562"/>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sp>
        <p:nvSpPr>
          <p:cNvPr id="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9284702" y="6408905"/>
            <a:ext cx="1838645" cy="123111"/>
          </a:xfrm>
          <a:prstGeom prst="rect">
            <a:avLst/>
          </a:prstGeom>
        </p:spPr>
        <p:txBody>
          <a:bodyPr vert="horz" wrap="none" lIns="0" tIns="0" rIns="0" bIns="0" rtlCol="0" anchor="ctr">
            <a:spAutoFit/>
          </a:bodyPr>
          <a:lstStyle>
            <a:lvl1pPr algn="r">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85822"/>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
        <p:nvSpPr>
          <p:cNvPr id="4" name="Text Placeholder 8">
            <a:extLst>
              <a:ext uri="{FF2B5EF4-FFF2-40B4-BE49-F238E27FC236}">
                <a16:creationId xmlns:a16="http://schemas.microsoft.com/office/drawing/2014/main" id="{07F3A42D-81B8-14C8-FF0F-E68FF0187EA0}"/>
              </a:ext>
            </a:extLst>
          </p:cNvPr>
          <p:cNvSpPr>
            <a:spLocks noGrp="1"/>
          </p:cNvSpPr>
          <p:nvPr>
            <p:ph type="body" sz="quarter" idx="15" hasCustomPrompt="1"/>
          </p:nvPr>
        </p:nvSpPr>
        <p:spPr>
          <a:xfrm>
            <a:off x="8617048" y="4182466"/>
            <a:ext cx="2971483" cy="2554545"/>
          </a:xfrm>
          <a:solidFill>
            <a:schemeClr val="bg1"/>
          </a:solidFill>
        </p:spPr>
        <p:txBody>
          <a:bodyPr>
            <a:spAutoFit/>
          </a:bodyPr>
          <a:lstStyle>
            <a:lvl1pPr marL="0" indent="0" algn="r">
              <a:lnSpc>
                <a:spcPct val="100000"/>
              </a:lnSpc>
              <a:spcAft>
                <a:spcPts val="0"/>
              </a:spcAft>
              <a:buFont typeface="Arial" panose="020B0604020202020204" pitchFamily="34" charset="0"/>
              <a:buNone/>
              <a:defRPr sz="16600" b="1">
                <a:solidFill>
                  <a:schemeClr val="accent1">
                    <a:alpha val="25000"/>
                  </a:schemeClr>
                </a:solidFill>
              </a:defRPr>
            </a:lvl1pPr>
            <a:lvl2pPr marL="0" indent="0">
              <a:lnSpc>
                <a:spcPct val="100000"/>
              </a:lnSpc>
              <a:spcAft>
                <a:spcPts val="0"/>
              </a:spcAft>
              <a:buNone/>
              <a:defRPr sz="19900" b="1">
                <a:solidFill>
                  <a:schemeClr val="accent1"/>
                </a:solidFill>
              </a:defRPr>
            </a:lvl2pPr>
            <a:lvl3pPr marL="0" indent="0">
              <a:lnSpc>
                <a:spcPct val="100000"/>
              </a:lnSpc>
              <a:spcAft>
                <a:spcPts val="0"/>
              </a:spcAft>
              <a:buNone/>
              <a:defRPr sz="19900" b="1">
                <a:solidFill>
                  <a:schemeClr val="accent1"/>
                </a:solidFill>
              </a:defRPr>
            </a:lvl3pPr>
            <a:lvl4pPr marL="0" indent="0">
              <a:lnSpc>
                <a:spcPct val="100000"/>
              </a:lnSpc>
              <a:spcAft>
                <a:spcPts val="0"/>
              </a:spcAft>
              <a:buNone/>
              <a:defRPr sz="19900" b="1">
                <a:solidFill>
                  <a:schemeClr val="accent1"/>
                </a:solidFill>
              </a:defRPr>
            </a:lvl4pPr>
            <a:lvl5pPr marL="0" indent="0">
              <a:lnSpc>
                <a:spcPct val="100000"/>
              </a:lnSpc>
              <a:spcAft>
                <a:spcPts val="0"/>
              </a:spcAft>
              <a:buNone/>
              <a:defRPr sz="19900" b="1">
                <a:solidFill>
                  <a:schemeClr val="accent1"/>
                </a:solidFill>
              </a:defRPr>
            </a:lvl5pPr>
          </a:lstStyle>
          <a:p>
            <a:pPr lvl="0"/>
            <a:r>
              <a:rPr lang="en-US"/>
              <a:t>#</a:t>
            </a:r>
            <a:endParaRPr lang="en-GB"/>
          </a:p>
        </p:txBody>
      </p:sp>
    </p:spTree>
    <p:extLst>
      <p:ext uri="{BB962C8B-B14F-4D97-AF65-F5344CB8AC3E}">
        <p14:creationId xmlns:p14="http://schemas.microsoft.com/office/powerpoint/2010/main" val="538087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5" name="Subtitle 2">
            <a:extLst>
              <a:ext uri="{FF2B5EF4-FFF2-40B4-BE49-F238E27FC236}">
                <a16:creationId xmlns:a16="http://schemas.microsoft.com/office/drawing/2014/main" id="{06EBAC1C-D4D6-EA30-36A4-8752EDD2E640}"/>
              </a:ext>
            </a:extLst>
          </p:cNvPr>
          <p:cNvSpPr>
            <a:spLocks noGrp="1"/>
          </p:cNvSpPr>
          <p:nvPr>
            <p:ph type="subTitle" idx="1" hasCustomPrompt="1"/>
          </p:nvPr>
        </p:nvSpPr>
        <p:spPr>
          <a:xfrm>
            <a:off x="611189" y="3792013"/>
            <a:ext cx="6335712" cy="561114"/>
          </a:xfrm>
        </p:spPr>
        <p:txBody>
          <a:bodyPr>
            <a:noAutofit/>
          </a:bodyPr>
          <a:lstStyle>
            <a:lvl1pPr marL="0" indent="0" algn="l">
              <a:buNone/>
              <a:defRPr sz="16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26" name="Text Placeholder 25">
            <a:extLst>
              <a:ext uri="{FF2B5EF4-FFF2-40B4-BE49-F238E27FC236}">
                <a16:creationId xmlns:a16="http://schemas.microsoft.com/office/drawing/2014/main" id="{1E860CBB-7A89-7A33-DD65-5DA9EAAD3CDE}"/>
              </a:ext>
            </a:extLst>
          </p:cNvPr>
          <p:cNvSpPr>
            <a:spLocks noGrp="1"/>
          </p:cNvSpPr>
          <p:nvPr>
            <p:ph type="body" sz="quarter" idx="19" hasCustomPrompt="1"/>
          </p:nvPr>
        </p:nvSpPr>
        <p:spPr>
          <a:xfrm>
            <a:off x="611189" y="638819"/>
            <a:ext cx="3475980"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Third line of title</a:t>
            </a:r>
            <a:endParaRPr lang="en-GB"/>
          </a:p>
        </p:txBody>
      </p:sp>
      <p:sp>
        <p:nvSpPr>
          <p:cNvPr id="27" name="Text Placeholder 25">
            <a:extLst>
              <a:ext uri="{FF2B5EF4-FFF2-40B4-BE49-F238E27FC236}">
                <a16:creationId xmlns:a16="http://schemas.microsoft.com/office/drawing/2014/main" id="{78D556A4-8D7B-362B-245D-BDA3E0B69440}"/>
              </a:ext>
            </a:extLst>
          </p:cNvPr>
          <p:cNvSpPr>
            <a:spLocks noGrp="1"/>
          </p:cNvSpPr>
          <p:nvPr>
            <p:ph type="body" sz="quarter" idx="20" hasCustomPrompt="1"/>
          </p:nvPr>
        </p:nvSpPr>
        <p:spPr>
          <a:xfrm>
            <a:off x="611190" y="1473368"/>
            <a:ext cx="3931233"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Second line of title</a:t>
            </a:r>
            <a:endParaRPr lang="en-GB"/>
          </a:p>
        </p:txBody>
      </p:sp>
      <p:sp>
        <p:nvSpPr>
          <p:cNvPr id="28" name="Text Placeholder 25">
            <a:extLst>
              <a:ext uri="{FF2B5EF4-FFF2-40B4-BE49-F238E27FC236}">
                <a16:creationId xmlns:a16="http://schemas.microsoft.com/office/drawing/2014/main" id="{7DE41499-C41D-1965-FE12-4C59C4F53401}"/>
              </a:ext>
            </a:extLst>
          </p:cNvPr>
          <p:cNvSpPr>
            <a:spLocks noGrp="1"/>
          </p:cNvSpPr>
          <p:nvPr>
            <p:ph type="body" sz="quarter" idx="21" hasCustomPrompt="1"/>
          </p:nvPr>
        </p:nvSpPr>
        <p:spPr>
          <a:xfrm>
            <a:off x="611188" y="2314736"/>
            <a:ext cx="3339724" cy="734011"/>
          </a:xfrm>
          <a:solidFill>
            <a:schemeClr val="bg1"/>
          </a:solidFill>
        </p:spPr>
        <p:txBody>
          <a:bodyPr wrap="none" lIns="144000" tIns="144000" rIns="144000" bIns="144000">
            <a:spAutoFit/>
          </a:bodyPr>
          <a:lstStyle>
            <a:lvl1pPr>
              <a:defRPr sz="3200">
                <a:solidFill>
                  <a:schemeClr val="accent1"/>
                </a:solidFill>
              </a:defRPr>
            </a:lvl1pPr>
            <a:lvl2pPr>
              <a:defRPr/>
            </a:lvl2pPr>
          </a:lstStyle>
          <a:p>
            <a:pPr lvl="0"/>
            <a:r>
              <a:rPr lang="en-US"/>
              <a:t>First line of title</a:t>
            </a:r>
            <a:endParaRPr lang="en-GB"/>
          </a:p>
        </p:txBody>
      </p:sp>
      <p:pic>
        <p:nvPicPr>
          <p:cNvPr id="24" name="Picture 2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728" y="5827090"/>
            <a:ext cx="1862960" cy="573886"/>
          </a:xfrm>
          <a:prstGeom prst="rect">
            <a:avLst/>
          </a:prstGeom>
        </p:spPr>
      </p:pic>
      <p:cxnSp>
        <p:nvCxnSpPr>
          <p:cNvPr id="8" name="Straight Connector 7">
            <a:extLst>
              <a:ext uri="{FF2B5EF4-FFF2-40B4-BE49-F238E27FC236}">
                <a16:creationId xmlns:a16="http://schemas.microsoft.com/office/drawing/2014/main" id="{B225B88B-2432-254D-C38F-BC572F14FA08}"/>
              </a:ext>
            </a:extLst>
          </p:cNvPr>
          <p:cNvCxnSpPr>
            <a:cxnSpLocks/>
          </p:cNvCxnSpPr>
          <p:nvPr userDrawn="1"/>
        </p:nvCxnSpPr>
        <p:spPr>
          <a:xfrm>
            <a:off x="11267021" y="6379179"/>
            <a:ext cx="0" cy="182562"/>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sp>
        <p:nvSpPr>
          <p:cNvPr id="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9284702" y="6408905"/>
            <a:ext cx="1838645" cy="123111"/>
          </a:xfrm>
          <a:prstGeom prst="rect">
            <a:avLst/>
          </a:prstGeom>
        </p:spPr>
        <p:txBody>
          <a:bodyPr vert="horz" wrap="none" lIns="0" tIns="0" rIns="0" bIns="0" rtlCol="0" anchor="ctr">
            <a:spAutoFit/>
          </a:bodyPr>
          <a:lstStyle>
            <a:lvl1pPr algn="r">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85822"/>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
        <p:nvSpPr>
          <p:cNvPr id="4" name="Text Placeholder 8">
            <a:extLst>
              <a:ext uri="{FF2B5EF4-FFF2-40B4-BE49-F238E27FC236}">
                <a16:creationId xmlns:a16="http://schemas.microsoft.com/office/drawing/2014/main" id="{07F3A42D-81B8-14C8-FF0F-E68FF0187EA0}"/>
              </a:ext>
            </a:extLst>
          </p:cNvPr>
          <p:cNvSpPr>
            <a:spLocks noGrp="1"/>
          </p:cNvSpPr>
          <p:nvPr>
            <p:ph type="body" sz="quarter" idx="15" hasCustomPrompt="1"/>
          </p:nvPr>
        </p:nvSpPr>
        <p:spPr>
          <a:xfrm>
            <a:off x="8617048" y="4182466"/>
            <a:ext cx="2971483" cy="2554545"/>
          </a:xfrm>
          <a:solidFill>
            <a:schemeClr val="bg1"/>
          </a:solidFill>
        </p:spPr>
        <p:txBody>
          <a:bodyPr>
            <a:spAutoFit/>
          </a:bodyPr>
          <a:lstStyle>
            <a:lvl1pPr marL="0" indent="0" algn="r">
              <a:lnSpc>
                <a:spcPct val="100000"/>
              </a:lnSpc>
              <a:spcAft>
                <a:spcPts val="0"/>
              </a:spcAft>
              <a:buFont typeface="Arial" panose="020B0604020202020204" pitchFamily="34" charset="0"/>
              <a:buNone/>
              <a:defRPr sz="16600" b="1">
                <a:solidFill>
                  <a:schemeClr val="accent1">
                    <a:alpha val="25000"/>
                  </a:schemeClr>
                </a:solidFill>
              </a:defRPr>
            </a:lvl1pPr>
            <a:lvl2pPr marL="0" indent="0">
              <a:lnSpc>
                <a:spcPct val="100000"/>
              </a:lnSpc>
              <a:spcAft>
                <a:spcPts val="0"/>
              </a:spcAft>
              <a:buNone/>
              <a:defRPr sz="19900" b="1">
                <a:solidFill>
                  <a:schemeClr val="accent1"/>
                </a:solidFill>
              </a:defRPr>
            </a:lvl2pPr>
            <a:lvl3pPr marL="0" indent="0">
              <a:lnSpc>
                <a:spcPct val="100000"/>
              </a:lnSpc>
              <a:spcAft>
                <a:spcPts val="0"/>
              </a:spcAft>
              <a:buNone/>
              <a:defRPr sz="19900" b="1">
                <a:solidFill>
                  <a:schemeClr val="accent1"/>
                </a:solidFill>
              </a:defRPr>
            </a:lvl3pPr>
            <a:lvl4pPr marL="0" indent="0">
              <a:lnSpc>
                <a:spcPct val="100000"/>
              </a:lnSpc>
              <a:spcAft>
                <a:spcPts val="0"/>
              </a:spcAft>
              <a:buNone/>
              <a:defRPr sz="19900" b="1">
                <a:solidFill>
                  <a:schemeClr val="accent1"/>
                </a:solidFill>
              </a:defRPr>
            </a:lvl4pPr>
            <a:lvl5pPr marL="0" indent="0">
              <a:lnSpc>
                <a:spcPct val="100000"/>
              </a:lnSpc>
              <a:spcAft>
                <a:spcPts val="0"/>
              </a:spcAft>
              <a:buNone/>
              <a:defRPr sz="19900" b="1">
                <a:solidFill>
                  <a:schemeClr val="accent1"/>
                </a:solidFill>
              </a:defRPr>
            </a:lvl5pPr>
          </a:lstStyle>
          <a:p>
            <a:pPr lvl="0"/>
            <a:r>
              <a:rPr lang="en-US"/>
              <a:t>#</a:t>
            </a:r>
            <a:endParaRPr lang="en-GB"/>
          </a:p>
        </p:txBody>
      </p:sp>
    </p:spTree>
    <p:extLst>
      <p:ext uri="{BB962C8B-B14F-4D97-AF65-F5344CB8AC3E}">
        <p14:creationId xmlns:p14="http://schemas.microsoft.com/office/powerpoint/2010/main" val="112353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E477D-BB9A-D176-1F79-913DBA9C00F6}"/>
              </a:ext>
            </a:extLst>
          </p:cNvPr>
          <p:cNvSpPr>
            <a:spLocks noGrp="1"/>
          </p:cNvSpPr>
          <p:nvPr>
            <p:ph type="title"/>
          </p:nvPr>
        </p:nvSpPr>
        <p:spPr>
          <a:xfrm>
            <a:off x="611191" y="623487"/>
            <a:ext cx="9342000" cy="481900"/>
          </a:xfrm>
        </p:spPr>
        <p:txBody>
          <a:bodyPr/>
          <a:lstStyle/>
          <a:p>
            <a:r>
              <a:rPr lang="pt-BR"/>
              <a:t>Clique para editar o título Mestre</a:t>
            </a:r>
            <a:endParaRPr lang="en-GB"/>
          </a:p>
        </p:txBody>
      </p:sp>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88" y="2019298"/>
            <a:ext cx="10969624" cy="389414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2" name="Text Placeholder 21">
            <a:extLst>
              <a:ext uri="{FF2B5EF4-FFF2-40B4-BE49-F238E27FC236}">
                <a16:creationId xmlns:a16="http://schemas.microsoft.com/office/drawing/2014/main" id="{A063C756-4BED-2905-ADD7-C9C5F6A643EF}"/>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6" name="Text Placeholder 11">
            <a:extLst>
              <a:ext uri="{FF2B5EF4-FFF2-40B4-BE49-F238E27FC236}">
                <a16:creationId xmlns:a16="http://schemas.microsoft.com/office/drawing/2014/main" id="{C3059BD4-DF04-24C5-2EAA-69871BA40F94}"/>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3"/>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4166114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x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8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Content Placeholder 2">
            <a:extLst>
              <a:ext uri="{FF2B5EF4-FFF2-40B4-BE49-F238E27FC236}">
                <a16:creationId xmlns:a16="http://schemas.microsoft.com/office/drawing/2014/main" id="{3CE22646-B5C0-BE14-FE9C-679028AD323A}"/>
              </a:ext>
            </a:extLst>
          </p:cNvPr>
          <p:cNvSpPr>
            <a:spLocks noGrp="1"/>
          </p:cNvSpPr>
          <p:nvPr>
            <p:ph idx="16"/>
          </p:nvPr>
        </p:nvSpPr>
        <p:spPr>
          <a:xfrm>
            <a:off x="6203952"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6" name="Title 1">
            <a:extLst>
              <a:ext uri="{FF2B5EF4-FFF2-40B4-BE49-F238E27FC236}">
                <a16:creationId xmlns:a16="http://schemas.microsoft.com/office/drawing/2014/main" id="{D4704573-8E8C-C84B-A198-177A98F29206}"/>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9" name="Text Placeholder 21">
            <a:extLst>
              <a:ext uri="{FF2B5EF4-FFF2-40B4-BE49-F238E27FC236}">
                <a16:creationId xmlns:a16="http://schemas.microsoft.com/office/drawing/2014/main" id="{6903C629-2E25-B95C-BACF-8578EFC3BD8B}"/>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7" name="Text Placeholder 11">
            <a:extLst>
              <a:ext uri="{FF2B5EF4-FFF2-40B4-BE49-F238E27FC236}">
                <a16:creationId xmlns:a16="http://schemas.microsoft.com/office/drawing/2014/main" id="{DBD48325-A4FA-174A-0946-C6231CA68507}"/>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1"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61831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x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91" y="2019298"/>
            <a:ext cx="3511551"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Content Placeholder 2">
            <a:extLst>
              <a:ext uri="{FF2B5EF4-FFF2-40B4-BE49-F238E27FC236}">
                <a16:creationId xmlns:a16="http://schemas.microsoft.com/office/drawing/2014/main" id="{34875613-C50B-5EEE-8BF3-1D30F1038301}"/>
              </a:ext>
            </a:extLst>
          </p:cNvPr>
          <p:cNvSpPr>
            <a:spLocks noGrp="1"/>
          </p:cNvSpPr>
          <p:nvPr>
            <p:ph idx="16"/>
          </p:nvPr>
        </p:nvSpPr>
        <p:spPr>
          <a:xfrm>
            <a:off x="4340227" y="2019298"/>
            <a:ext cx="3511551"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5" name="Content Placeholder 2">
            <a:extLst>
              <a:ext uri="{FF2B5EF4-FFF2-40B4-BE49-F238E27FC236}">
                <a16:creationId xmlns:a16="http://schemas.microsoft.com/office/drawing/2014/main" id="{E455F5A0-5EE1-8789-58F5-2C93C84682F2}"/>
              </a:ext>
            </a:extLst>
          </p:cNvPr>
          <p:cNvSpPr>
            <a:spLocks noGrp="1"/>
          </p:cNvSpPr>
          <p:nvPr>
            <p:ph idx="17"/>
          </p:nvPr>
        </p:nvSpPr>
        <p:spPr>
          <a:xfrm>
            <a:off x="8067677" y="2019298"/>
            <a:ext cx="3511551"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8" name="Text Placeholder 21">
            <a:extLst>
              <a:ext uri="{FF2B5EF4-FFF2-40B4-BE49-F238E27FC236}">
                <a16:creationId xmlns:a16="http://schemas.microsoft.com/office/drawing/2014/main" id="{DB8DCF97-3D5B-6CB5-B7DE-553811848112}"/>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461E16A3-99E4-8706-CCDC-4316F59DF91F}"/>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2" name="Text Placeholder 11">
            <a:extLst>
              <a:ext uri="{FF2B5EF4-FFF2-40B4-BE49-F238E27FC236}">
                <a16:creationId xmlns:a16="http://schemas.microsoft.com/office/drawing/2014/main" id="{A138C8E2-5FE7-0207-AA55-B693E1304AE3}"/>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1"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45304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x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91" y="2019298"/>
            <a:ext cx="2579687"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Content Placeholder 2">
            <a:extLst>
              <a:ext uri="{FF2B5EF4-FFF2-40B4-BE49-F238E27FC236}">
                <a16:creationId xmlns:a16="http://schemas.microsoft.com/office/drawing/2014/main" id="{34875613-C50B-5EEE-8BF3-1D30F1038301}"/>
              </a:ext>
            </a:extLst>
          </p:cNvPr>
          <p:cNvSpPr>
            <a:spLocks noGrp="1"/>
          </p:cNvSpPr>
          <p:nvPr>
            <p:ph idx="16"/>
          </p:nvPr>
        </p:nvSpPr>
        <p:spPr>
          <a:xfrm>
            <a:off x="3407307" y="2019298"/>
            <a:ext cx="2579687"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5" name="Content Placeholder 2">
            <a:extLst>
              <a:ext uri="{FF2B5EF4-FFF2-40B4-BE49-F238E27FC236}">
                <a16:creationId xmlns:a16="http://schemas.microsoft.com/office/drawing/2014/main" id="{E455F5A0-5EE1-8789-58F5-2C93C84682F2}"/>
              </a:ext>
            </a:extLst>
          </p:cNvPr>
          <p:cNvSpPr>
            <a:spLocks noGrp="1"/>
          </p:cNvSpPr>
          <p:nvPr>
            <p:ph idx="17"/>
          </p:nvPr>
        </p:nvSpPr>
        <p:spPr>
          <a:xfrm>
            <a:off x="6203423" y="2019298"/>
            <a:ext cx="2579687"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Content Placeholder 2">
            <a:extLst>
              <a:ext uri="{FF2B5EF4-FFF2-40B4-BE49-F238E27FC236}">
                <a16:creationId xmlns:a16="http://schemas.microsoft.com/office/drawing/2014/main" id="{76FC6977-82A3-F234-E419-C1A193DA8F54}"/>
              </a:ext>
            </a:extLst>
          </p:cNvPr>
          <p:cNvSpPr>
            <a:spLocks noGrp="1"/>
          </p:cNvSpPr>
          <p:nvPr>
            <p:ph idx="18"/>
          </p:nvPr>
        </p:nvSpPr>
        <p:spPr>
          <a:xfrm>
            <a:off x="8999539" y="2019298"/>
            <a:ext cx="2579687"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9" name="Text Placeholder 21">
            <a:extLst>
              <a:ext uri="{FF2B5EF4-FFF2-40B4-BE49-F238E27FC236}">
                <a16:creationId xmlns:a16="http://schemas.microsoft.com/office/drawing/2014/main" id="{E24BBFDD-68B1-4D75-FDA9-EC884A341911}"/>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2" name="Title 1">
            <a:extLst>
              <a:ext uri="{FF2B5EF4-FFF2-40B4-BE49-F238E27FC236}">
                <a16:creationId xmlns:a16="http://schemas.microsoft.com/office/drawing/2014/main" id="{0ACF772B-B449-07B0-9A48-30272FFB5ADA}"/>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1BE56DB8-9B50-1E60-51DC-E326C264E4D7}"/>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86649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x Content horizontal">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C725D5E-5D36-35ED-3690-0D7A787900B4}"/>
              </a:ext>
            </a:extLst>
          </p:cNvPr>
          <p:cNvSpPr>
            <a:spLocks noGrp="1"/>
          </p:cNvSpPr>
          <p:nvPr>
            <p:ph idx="1"/>
          </p:nvPr>
        </p:nvSpPr>
        <p:spPr>
          <a:xfrm>
            <a:off x="611188" y="2019303"/>
            <a:ext cx="10968037" cy="1804713"/>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0" name="Content Placeholder 2">
            <a:extLst>
              <a:ext uri="{FF2B5EF4-FFF2-40B4-BE49-F238E27FC236}">
                <a16:creationId xmlns:a16="http://schemas.microsoft.com/office/drawing/2014/main" id="{2DA01863-C78A-3FD9-22EE-D1BA4C09D544}"/>
              </a:ext>
            </a:extLst>
          </p:cNvPr>
          <p:cNvSpPr>
            <a:spLocks noGrp="1"/>
          </p:cNvSpPr>
          <p:nvPr>
            <p:ph idx="20"/>
          </p:nvPr>
        </p:nvSpPr>
        <p:spPr>
          <a:xfrm>
            <a:off x="611188" y="4108725"/>
            <a:ext cx="10968037" cy="1804713"/>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928AF9ED-CF92-989F-6A33-BE6643716DF1}"/>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04A49A40-4A80-5C73-CC80-FB24B9531CB5}"/>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4" name="Text Placeholder 11">
            <a:extLst>
              <a:ext uri="{FF2B5EF4-FFF2-40B4-BE49-F238E27FC236}">
                <a16:creationId xmlns:a16="http://schemas.microsoft.com/office/drawing/2014/main" id="{753F3A83-C90B-2327-3979-5051BD530494}"/>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59999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x Content horizontal">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C725D5E-5D36-35ED-3690-0D7A787900B4}"/>
              </a:ext>
            </a:extLst>
          </p:cNvPr>
          <p:cNvSpPr>
            <a:spLocks noGrp="1"/>
          </p:cNvSpPr>
          <p:nvPr>
            <p:ph idx="1"/>
          </p:nvPr>
        </p:nvSpPr>
        <p:spPr>
          <a:xfrm>
            <a:off x="611189" y="2019299"/>
            <a:ext cx="5375275" cy="1803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8" name="Content Placeholder 2">
            <a:extLst>
              <a:ext uri="{FF2B5EF4-FFF2-40B4-BE49-F238E27FC236}">
                <a16:creationId xmlns:a16="http://schemas.microsoft.com/office/drawing/2014/main" id="{E1D84AFB-F32A-D8BF-AC76-D6BB6DA546DF}"/>
              </a:ext>
            </a:extLst>
          </p:cNvPr>
          <p:cNvSpPr>
            <a:spLocks noGrp="1"/>
          </p:cNvSpPr>
          <p:nvPr>
            <p:ph idx="16"/>
          </p:nvPr>
        </p:nvSpPr>
        <p:spPr>
          <a:xfrm>
            <a:off x="6203952" y="2019299"/>
            <a:ext cx="5375275" cy="1803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0" name="Content Placeholder 2">
            <a:extLst>
              <a:ext uri="{FF2B5EF4-FFF2-40B4-BE49-F238E27FC236}">
                <a16:creationId xmlns:a16="http://schemas.microsoft.com/office/drawing/2014/main" id="{2DA01863-C78A-3FD9-22EE-D1BA4C09D544}"/>
              </a:ext>
            </a:extLst>
          </p:cNvPr>
          <p:cNvSpPr>
            <a:spLocks noGrp="1"/>
          </p:cNvSpPr>
          <p:nvPr>
            <p:ph idx="20"/>
          </p:nvPr>
        </p:nvSpPr>
        <p:spPr>
          <a:xfrm>
            <a:off x="611189" y="4109838"/>
            <a:ext cx="5375275" cy="1803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1" name="Content Placeholder 2">
            <a:extLst>
              <a:ext uri="{FF2B5EF4-FFF2-40B4-BE49-F238E27FC236}">
                <a16:creationId xmlns:a16="http://schemas.microsoft.com/office/drawing/2014/main" id="{ECE0A44A-D7BB-5117-F926-4032378409C3}"/>
              </a:ext>
            </a:extLst>
          </p:cNvPr>
          <p:cNvSpPr>
            <a:spLocks noGrp="1"/>
          </p:cNvSpPr>
          <p:nvPr>
            <p:ph idx="21"/>
          </p:nvPr>
        </p:nvSpPr>
        <p:spPr>
          <a:xfrm>
            <a:off x="6203952" y="4109838"/>
            <a:ext cx="5375275" cy="1803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C4F4E290-6744-C1FE-9D99-2B5E0AA9DD61}"/>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FF03DF96-D60F-3478-B21B-4490ADB628B6}"/>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3" name="Text Placeholder 11">
            <a:extLst>
              <a:ext uri="{FF2B5EF4-FFF2-40B4-BE49-F238E27FC236}">
                <a16:creationId xmlns:a16="http://schemas.microsoft.com/office/drawing/2014/main" id="{1EE94AEB-60F0-6858-D6C8-B5ED22B36F2D}"/>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3"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4"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912958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x Content One Thir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4338637" y="2019298"/>
            <a:ext cx="7240587"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 name="Content Placeholder 2">
            <a:extLst>
              <a:ext uri="{FF2B5EF4-FFF2-40B4-BE49-F238E27FC236}">
                <a16:creationId xmlns:a16="http://schemas.microsoft.com/office/drawing/2014/main" id="{8319F374-0D8A-CC43-E405-2926C8602DFD}"/>
              </a:ext>
            </a:extLst>
          </p:cNvPr>
          <p:cNvSpPr>
            <a:spLocks noGrp="1"/>
          </p:cNvSpPr>
          <p:nvPr>
            <p:ph idx="18"/>
          </p:nvPr>
        </p:nvSpPr>
        <p:spPr>
          <a:xfrm>
            <a:off x="611190" y="2019298"/>
            <a:ext cx="3511551"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D6F4AA12-7AF9-9042-729E-1A87E4F7BA9C}"/>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6" name="Title 1">
            <a:extLst>
              <a:ext uri="{FF2B5EF4-FFF2-40B4-BE49-F238E27FC236}">
                <a16:creationId xmlns:a16="http://schemas.microsoft.com/office/drawing/2014/main" id="{68CECF5F-C481-E2BB-05A9-4C52BF104712}"/>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8" name="Text Placeholder 11">
            <a:extLst>
              <a:ext uri="{FF2B5EF4-FFF2-40B4-BE49-F238E27FC236}">
                <a16:creationId xmlns:a16="http://schemas.microsoft.com/office/drawing/2014/main" id="{B9528A15-DD0F-003B-8E5B-E4B18A49224E}"/>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08228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x Content Two Third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89" y="2019298"/>
            <a:ext cx="7240587"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 name="Content Placeholder 2">
            <a:extLst>
              <a:ext uri="{FF2B5EF4-FFF2-40B4-BE49-F238E27FC236}">
                <a16:creationId xmlns:a16="http://schemas.microsoft.com/office/drawing/2014/main" id="{8319F374-0D8A-CC43-E405-2926C8602DFD}"/>
              </a:ext>
            </a:extLst>
          </p:cNvPr>
          <p:cNvSpPr>
            <a:spLocks noGrp="1"/>
          </p:cNvSpPr>
          <p:nvPr>
            <p:ph idx="18"/>
          </p:nvPr>
        </p:nvSpPr>
        <p:spPr>
          <a:xfrm>
            <a:off x="8067677" y="2019298"/>
            <a:ext cx="3511551"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38A595D7-4ADC-531E-6F39-E18FAFD0BE5A}"/>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9EC94107-AF18-6D56-2416-B13A4DD57D23}"/>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6DF1D725-9BCC-10C4-7997-54CBEF71EE19}"/>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1"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46056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E477D-BB9A-D176-1F79-913DBA9C00F6}"/>
              </a:ext>
            </a:extLst>
          </p:cNvPr>
          <p:cNvSpPr>
            <a:spLocks noGrp="1"/>
          </p:cNvSpPr>
          <p:nvPr>
            <p:ph type="title"/>
          </p:nvPr>
        </p:nvSpPr>
        <p:spPr>
          <a:xfrm>
            <a:off x="611191" y="623487"/>
            <a:ext cx="9342000" cy="481900"/>
          </a:xfrm>
        </p:spPr>
        <p:txBody>
          <a:bodyPr/>
          <a:lstStyle/>
          <a:p>
            <a:r>
              <a:rPr lang="pt-BR"/>
              <a:t>Clique para editar o título Mestre</a:t>
            </a:r>
            <a:endParaRPr lang="en-GB"/>
          </a:p>
        </p:txBody>
      </p:sp>
      <p:sp>
        <p:nvSpPr>
          <p:cNvPr id="22" name="Text Placeholder 21">
            <a:extLst>
              <a:ext uri="{FF2B5EF4-FFF2-40B4-BE49-F238E27FC236}">
                <a16:creationId xmlns:a16="http://schemas.microsoft.com/office/drawing/2014/main" id="{A063C756-4BED-2905-ADD7-C9C5F6A643EF}"/>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6" name="Text Placeholder 11">
            <a:extLst>
              <a:ext uri="{FF2B5EF4-FFF2-40B4-BE49-F238E27FC236}">
                <a16:creationId xmlns:a16="http://schemas.microsoft.com/office/drawing/2014/main" id="{C3059BD4-DF04-24C5-2EAA-69871BA40F94}"/>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3"/>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graphicFrame>
        <p:nvGraphicFramePr>
          <p:cNvPr id="4" name="Content Placeholder 3">
            <a:extLst>
              <a:ext uri="{FF2B5EF4-FFF2-40B4-BE49-F238E27FC236}">
                <a16:creationId xmlns:a16="http://schemas.microsoft.com/office/drawing/2014/main" id="{2D26A642-7B21-FEB3-A860-5CE1C96064C3}"/>
              </a:ext>
            </a:extLst>
          </p:cNvPr>
          <p:cNvGraphicFramePr>
            <a:graphicFrameLocks/>
          </p:cNvGraphicFramePr>
          <p:nvPr userDrawn="1"/>
        </p:nvGraphicFramePr>
        <p:xfrm>
          <a:off x="611189" y="1897521"/>
          <a:ext cx="10958512" cy="3946854"/>
        </p:xfrm>
        <a:graphic>
          <a:graphicData uri="http://schemas.openxmlformats.org/drawingml/2006/table">
            <a:tbl>
              <a:tblPr>
                <a:tableStyleId>{5C22544A-7EE6-4342-B048-85BDC9FD1C3A}</a:tableStyleId>
              </a:tblPr>
              <a:tblGrid>
                <a:gridCol w="2739628">
                  <a:extLst>
                    <a:ext uri="{9D8B030D-6E8A-4147-A177-3AD203B41FA5}">
                      <a16:colId xmlns:a16="http://schemas.microsoft.com/office/drawing/2014/main" val="2272761939"/>
                    </a:ext>
                  </a:extLst>
                </a:gridCol>
                <a:gridCol w="2739628">
                  <a:extLst>
                    <a:ext uri="{9D8B030D-6E8A-4147-A177-3AD203B41FA5}">
                      <a16:colId xmlns:a16="http://schemas.microsoft.com/office/drawing/2014/main" val="3871097130"/>
                    </a:ext>
                  </a:extLst>
                </a:gridCol>
                <a:gridCol w="2739628">
                  <a:extLst>
                    <a:ext uri="{9D8B030D-6E8A-4147-A177-3AD203B41FA5}">
                      <a16:colId xmlns:a16="http://schemas.microsoft.com/office/drawing/2014/main" val="2575596112"/>
                    </a:ext>
                  </a:extLst>
                </a:gridCol>
                <a:gridCol w="2739628">
                  <a:extLst>
                    <a:ext uri="{9D8B030D-6E8A-4147-A177-3AD203B41FA5}">
                      <a16:colId xmlns:a16="http://schemas.microsoft.com/office/drawing/2014/main" val="4290907604"/>
                    </a:ext>
                  </a:extLst>
                </a:gridCol>
              </a:tblGrid>
              <a:tr h="1973427">
                <a:tc>
                  <a:txBody>
                    <a:bodyPr/>
                    <a:lstStyle/>
                    <a:p>
                      <a:pPr algn="ctr"/>
                      <a:endParaRPr lang="en-GB" sz="1300" dirty="0">
                        <a:solidFill>
                          <a:schemeClr val="bg1"/>
                        </a:solidFill>
                      </a:endParaRPr>
                    </a:p>
                  </a:txBody>
                  <a:tcPr marL="121920" marR="121920" marT="60960" marB="60960" anchor="ct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1"/>
                    </a:solidFill>
                  </a:tcPr>
                </a:tc>
                <a:tc>
                  <a:txBody>
                    <a:bodyPr/>
                    <a:lstStyle/>
                    <a:p>
                      <a:pPr algn="ctr"/>
                      <a:endParaRPr lang="en-GB" sz="4800" b="1" dirty="0">
                        <a:solidFill>
                          <a:schemeClr val="bg2"/>
                        </a:solidFill>
                      </a:endParaRPr>
                    </a:p>
                  </a:txBody>
                  <a:tcPr marL="121920" marR="121920" marT="60960" marB="609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solidFill>
                  </a:tcPr>
                </a:tc>
                <a:tc>
                  <a:txBody>
                    <a:bodyPr/>
                    <a:lstStyle/>
                    <a:p>
                      <a:pPr algn="ctr"/>
                      <a:endParaRPr lang="en-GB" sz="2100" dirty="0">
                        <a:solidFill>
                          <a:schemeClr val="bg1"/>
                        </a:solidFill>
                      </a:endParaRPr>
                    </a:p>
                  </a:txBody>
                  <a:tcPr marL="121920" marR="121920" marT="60960" marB="609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4"/>
                    </a:solidFill>
                  </a:tcPr>
                </a:tc>
                <a:tc>
                  <a:txBody>
                    <a:bodyPr/>
                    <a:lstStyle/>
                    <a:p>
                      <a:pPr algn="ctr"/>
                      <a:endParaRPr lang="en-GB" sz="1300" dirty="0">
                        <a:solidFill>
                          <a:schemeClr val="bg1"/>
                        </a:solidFill>
                      </a:endParaRPr>
                    </a:p>
                  </a:txBody>
                  <a:tcPr marL="121920" marR="121920" marT="60960" marB="60960" anchor="ctr">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solidFill>
                      <a:schemeClr val="accent6"/>
                    </a:solidFill>
                  </a:tcPr>
                </a:tc>
                <a:extLst>
                  <a:ext uri="{0D108BD9-81ED-4DB2-BD59-A6C34878D82A}">
                    <a16:rowId xmlns:a16="http://schemas.microsoft.com/office/drawing/2014/main" val="1012674025"/>
                  </a:ext>
                </a:extLst>
              </a:tr>
              <a:tr h="1973427">
                <a:tc>
                  <a:txBody>
                    <a:bodyPr/>
                    <a:lstStyle/>
                    <a:p>
                      <a:pPr algn="ctr"/>
                      <a:endParaRPr lang="en-GB" sz="1100" dirty="0">
                        <a:solidFill>
                          <a:schemeClr val="accent1"/>
                        </a:solidFill>
                      </a:endParaRPr>
                    </a:p>
                    <a:p>
                      <a:pPr algn="ctr"/>
                      <a:endParaRPr lang="en-GB" sz="1100" dirty="0">
                        <a:solidFill>
                          <a:schemeClr val="accent1"/>
                        </a:solidFill>
                      </a:endParaRPr>
                    </a:p>
                    <a:p>
                      <a:pPr algn="ctr"/>
                      <a:endParaRPr lang="en-GB" sz="1100" dirty="0">
                        <a:solidFill>
                          <a:schemeClr val="accent1"/>
                        </a:solidFill>
                      </a:endParaRPr>
                    </a:p>
                    <a:p>
                      <a:pPr algn="ctr"/>
                      <a:endParaRPr lang="en-GB" sz="1100" dirty="0">
                        <a:solidFill>
                          <a:schemeClr val="accent1"/>
                        </a:solidFill>
                      </a:endParaRPr>
                    </a:p>
                    <a:p>
                      <a:pPr algn="ctr"/>
                      <a:endParaRPr lang="en-GB" sz="1100" dirty="0">
                        <a:solidFill>
                          <a:schemeClr val="accent1"/>
                        </a:solidFill>
                      </a:endParaRPr>
                    </a:p>
                    <a:p>
                      <a:pPr algn="ctr"/>
                      <a:endParaRPr lang="en-GB" sz="1100" dirty="0">
                        <a:solidFill>
                          <a:schemeClr val="accent1"/>
                        </a:solidFill>
                      </a:endParaRPr>
                    </a:p>
                    <a:p>
                      <a:pPr algn="ctr"/>
                      <a:endParaRPr lang="en-GB" sz="1100" dirty="0">
                        <a:solidFill>
                          <a:schemeClr val="accent1"/>
                        </a:solidFill>
                      </a:endParaRPr>
                    </a:p>
                  </a:txBody>
                  <a:tcPr marL="121920" marR="121920" marT="60960" marB="60960"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bg2"/>
                    </a:solidFill>
                  </a:tcPr>
                </a:tc>
                <a:tc>
                  <a:txBody>
                    <a:bodyPr/>
                    <a:lstStyle/>
                    <a:p>
                      <a:pPr algn="ctr"/>
                      <a:endParaRPr lang="en-GB" sz="1300" dirty="0">
                        <a:solidFill>
                          <a:schemeClr val="bg1"/>
                        </a:solidFill>
                      </a:endParaRPr>
                    </a:p>
                  </a:txBody>
                  <a:tcPr marL="121920" marR="121920" marT="60960" marB="609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3"/>
                    </a:solidFill>
                  </a:tcPr>
                </a:tc>
                <a:tc>
                  <a:txBody>
                    <a:bodyPr/>
                    <a:lstStyle/>
                    <a:p>
                      <a:pPr algn="ctr"/>
                      <a:endParaRPr lang="en-GB" sz="2100" dirty="0">
                        <a:solidFill>
                          <a:schemeClr val="bg1"/>
                        </a:solidFill>
                      </a:endParaRPr>
                    </a:p>
                  </a:txBody>
                  <a:tcPr marL="121920" marR="121920" marT="60960" marB="609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tx2"/>
                    </a:solidFill>
                  </a:tcPr>
                </a:tc>
                <a:tc>
                  <a:txBody>
                    <a:bodyPr/>
                    <a:lstStyle/>
                    <a:p>
                      <a:pPr algn="ctr"/>
                      <a:endParaRPr lang="en-GB" sz="1300" dirty="0">
                        <a:solidFill>
                          <a:schemeClr val="bg1"/>
                        </a:solidFill>
                      </a:endParaRPr>
                    </a:p>
                  </a:txBody>
                  <a:tcPr marL="121920" marR="121920" marT="60960" marB="60960"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solidFill>
                      <a:schemeClr val="accent5"/>
                    </a:solidFill>
                  </a:tcPr>
                </a:tc>
                <a:extLst>
                  <a:ext uri="{0D108BD9-81ED-4DB2-BD59-A6C34878D82A}">
                    <a16:rowId xmlns:a16="http://schemas.microsoft.com/office/drawing/2014/main" val="1973120046"/>
                  </a:ext>
                </a:extLst>
              </a:tr>
            </a:tbl>
          </a:graphicData>
        </a:graphic>
      </p:graphicFrame>
      <p:sp>
        <p:nvSpPr>
          <p:cNvPr id="11" name="Text Placeholder 10">
            <a:extLst>
              <a:ext uri="{FF2B5EF4-FFF2-40B4-BE49-F238E27FC236}">
                <a16:creationId xmlns:a16="http://schemas.microsoft.com/office/drawing/2014/main" id="{A95FB9A3-C534-D262-4399-C4445199A3D1}"/>
              </a:ext>
            </a:extLst>
          </p:cNvPr>
          <p:cNvSpPr>
            <a:spLocks noGrp="1"/>
          </p:cNvSpPr>
          <p:nvPr>
            <p:ph type="body" sz="quarter" idx="16" hasCustomPrompt="1"/>
          </p:nvPr>
        </p:nvSpPr>
        <p:spPr>
          <a:xfrm>
            <a:off x="1738571" y="2521844"/>
            <a:ext cx="482917" cy="664860"/>
          </a:xfrm>
        </p:spPr>
        <p:txBody>
          <a:bodyPr/>
          <a:lstStyle>
            <a:lvl1pPr>
              <a:defRPr sz="4800"/>
            </a:lvl1pPr>
          </a:lstStyle>
          <a:p>
            <a:pPr lvl="0"/>
            <a:r>
              <a:rPr lang="en-US" dirty="0"/>
              <a:t>#</a:t>
            </a:r>
          </a:p>
        </p:txBody>
      </p:sp>
      <p:sp>
        <p:nvSpPr>
          <p:cNvPr id="14" name="Text Placeholder 10">
            <a:extLst>
              <a:ext uri="{FF2B5EF4-FFF2-40B4-BE49-F238E27FC236}">
                <a16:creationId xmlns:a16="http://schemas.microsoft.com/office/drawing/2014/main" id="{741000DB-15AA-480F-22F8-9CFBCDADF2EE}"/>
              </a:ext>
            </a:extLst>
          </p:cNvPr>
          <p:cNvSpPr>
            <a:spLocks noGrp="1"/>
          </p:cNvSpPr>
          <p:nvPr>
            <p:ph type="body" sz="quarter" idx="17" hasCustomPrompt="1"/>
          </p:nvPr>
        </p:nvSpPr>
        <p:spPr>
          <a:xfrm>
            <a:off x="4482552" y="2521844"/>
            <a:ext cx="482917" cy="664860"/>
          </a:xfrm>
        </p:spPr>
        <p:txBody>
          <a:bodyPr/>
          <a:lstStyle>
            <a:lvl1pPr>
              <a:defRPr sz="4800">
                <a:solidFill>
                  <a:schemeClr val="bg2"/>
                </a:solidFill>
              </a:defRPr>
            </a:lvl1pPr>
          </a:lstStyle>
          <a:p>
            <a:pPr lvl="0"/>
            <a:r>
              <a:rPr lang="en-US" dirty="0"/>
              <a:t>#</a:t>
            </a:r>
          </a:p>
        </p:txBody>
      </p:sp>
      <p:sp>
        <p:nvSpPr>
          <p:cNvPr id="15" name="Text Placeholder 10">
            <a:extLst>
              <a:ext uri="{FF2B5EF4-FFF2-40B4-BE49-F238E27FC236}">
                <a16:creationId xmlns:a16="http://schemas.microsoft.com/office/drawing/2014/main" id="{CB905DFB-1697-04E9-D2A2-05E81FBB8217}"/>
              </a:ext>
            </a:extLst>
          </p:cNvPr>
          <p:cNvSpPr>
            <a:spLocks noGrp="1"/>
          </p:cNvSpPr>
          <p:nvPr>
            <p:ph type="body" sz="quarter" idx="18" hasCustomPrompt="1"/>
          </p:nvPr>
        </p:nvSpPr>
        <p:spPr>
          <a:xfrm>
            <a:off x="1738570" y="4574921"/>
            <a:ext cx="482917" cy="664860"/>
          </a:xfrm>
        </p:spPr>
        <p:txBody>
          <a:bodyPr/>
          <a:lstStyle>
            <a:lvl1pPr>
              <a:defRPr sz="4800"/>
            </a:lvl1pPr>
          </a:lstStyle>
          <a:p>
            <a:pPr lvl="0"/>
            <a:r>
              <a:rPr lang="en-US" dirty="0"/>
              <a:t>#</a:t>
            </a:r>
          </a:p>
        </p:txBody>
      </p:sp>
      <p:sp>
        <p:nvSpPr>
          <p:cNvPr id="16" name="Text Placeholder 10">
            <a:extLst>
              <a:ext uri="{FF2B5EF4-FFF2-40B4-BE49-F238E27FC236}">
                <a16:creationId xmlns:a16="http://schemas.microsoft.com/office/drawing/2014/main" id="{362F2E80-02F1-6D21-194D-5F2D19984DE8}"/>
              </a:ext>
            </a:extLst>
          </p:cNvPr>
          <p:cNvSpPr>
            <a:spLocks noGrp="1"/>
          </p:cNvSpPr>
          <p:nvPr>
            <p:ph type="body" sz="quarter" idx="19" hasCustomPrompt="1"/>
          </p:nvPr>
        </p:nvSpPr>
        <p:spPr>
          <a:xfrm>
            <a:off x="4474239" y="4569380"/>
            <a:ext cx="482917" cy="664860"/>
          </a:xfrm>
        </p:spPr>
        <p:txBody>
          <a:bodyPr/>
          <a:lstStyle>
            <a:lvl1pPr>
              <a:defRPr sz="4800"/>
            </a:lvl1pPr>
          </a:lstStyle>
          <a:p>
            <a:pPr lvl="0"/>
            <a:r>
              <a:rPr lang="en-US" dirty="0"/>
              <a:t>#</a:t>
            </a:r>
          </a:p>
        </p:txBody>
      </p:sp>
      <p:sp>
        <p:nvSpPr>
          <p:cNvPr id="17" name="Text Placeholder 10">
            <a:extLst>
              <a:ext uri="{FF2B5EF4-FFF2-40B4-BE49-F238E27FC236}">
                <a16:creationId xmlns:a16="http://schemas.microsoft.com/office/drawing/2014/main" id="{5EEA9525-09CC-8A72-921D-2D89A6337685}"/>
              </a:ext>
            </a:extLst>
          </p:cNvPr>
          <p:cNvSpPr>
            <a:spLocks noGrp="1"/>
          </p:cNvSpPr>
          <p:nvPr>
            <p:ph type="body" sz="quarter" idx="20" hasCustomPrompt="1"/>
          </p:nvPr>
        </p:nvSpPr>
        <p:spPr>
          <a:xfrm>
            <a:off x="7226533" y="2516133"/>
            <a:ext cx="482917" cy="664860"/>
          </a:xfrm>
        </p:spPr>
        <p:txBody>
          <a:bodyPr/>
          <a:lstStyle>
            <a:lvl1pPr>
              <a:defRPr sz="4800"/>
            </a:lvl1pPr>
          </a:lstStyle>
          <a:p>
            <a:pPr lvl="0"/>
            <a:r>
              <a:rPr lang="en-US" dirty="0"/>
              <a:t>#</a:t>
            </a:r>
          </a:p>
        </p:txBody>
      </p:sp>
      <p:sp>
        <p:nvSpPr>
          <p:cNvPr id="18" name="Text Placeholder 10">
            <a:extLst>
              <a:ext uri="{FF2B5EF4-FFF2-40B4-BE49-F238E27FC236}">
                <a16:creationId xmlns:a16="http://schemas.microsoft.com/office/drawing/2014/main" id="{7A326148-36D6-1F03-8604-9AE462E1D19E}"/>
              </a:ext>
            </a:extLst>
          </p:cNvPr>
          <p:cNvSpPr>
            <a:spLocks noGrp="1"/>
          </p:cNvSpPr>
          <p:nvPr>
            <p:ph type="body" sz="quarter" idx="21" hasCustomPrompt="1"/>
          </p:nvPr>
        </p:nvSpPr>
        <p:spPr>
          <a:xfrm>
            <a:off x="9976447" y="2521664"/>
            <a:ext cx="482917" cy="664860"/>
          </a:xfrm>
        </p:spPr>
        <p:txBody>
          <a:bodyPr/>
          <a:lstStyle>
            <a:lvl1pPr>
              <a:defRPr sz="4800"/>
            </a:lvl1pPr>
          </a:lstStyle>
          <a:p>
            <a:pPr lvl="0"/>
            <a:r>
              <a:rPr lang="en-US" dirty="0"/>
              <a:t>#</a:t>
            </a:r>
          </a:p>
        </p:txBody>
      </p:sp>
      <p:sp>
        <p:nvSpPr>
          <p:cNvPr id="19" name="Text Placeholder 10">
            <a:extLst>
              <a:ext uri="{FF2B5EF4-FFF2-40B4-BE49-F238E27FC236}">
                <a16:creationId xmlns:a16="http://schemas.microsoft.com/office/drawing/2014/main" id="{F897997A-FFA4-0F41-996D-E48AA0C20F7E}"/>
              </a:ext>
            </a:extLst>
          </p:cNvPr>
          <p:cNvSpPr>
            <a:spLocks noGrp="1"/>
          </p:cNvSpPr>
          <p:nvPr>
            <p:ph type="body" sz="quarter" idx="22" hasCustomPrompt="1"/>
          </p:nvPr>
        </p:nvSpPr>
        <p:spPr>
          <a:xfrm>
            <a:off x="7226532" y="4577532"/>
            <a:ext cx="482917" cy="664860"/>
          </a:xfrm>
        </p:spPr>
        <p:txBody>
          <a:bodyPr/>
          <a:lstStyle>
            <a:lvl1pPr>
              <a:defRPr sz="4800"/>
            </a:lvl1pPr>
          </a:lstStyle>
          <a:p>
            <a:pPr lvl="0"/>
            <a:r>
              <a:rPr lang="en-US" dirty="0"/>
              <a:t>#</a:t>
            </a:r>
          </a:p>
        </p:txBody>
      </p:sp>
      <p:sp>
        <p:nvSpPr>
          <p:cNvPr id="20" name="Text Placeholder 10">
            <a:extLst>
              <a:ext uri="{FF2B5EF4-FFF2-40B4-BE49-F238E27FC236}">
                <a16:creationId xmlns:a16="http://schemas.microsoft.com/office/drawing/2014/main" id="{C0DAE5F9-DEFF-887C-474B-A7A4FE222EC8}"/>
              </a:ext>
            </a:extLst>
          </p:cNvPr>
          <p:cNvSpPr>
            <a:spLocks noGrp="1"/>
          </p:cNvSpPr>
          <p:nvPr>
            <p:ph type="body" sz="quarter" idx="23" hasCustomPrompt="1"/>
          </p:nvPr>
        </p:nvSpPr>
        <p:spPr>
          <a:xfrm>
            <a:off x="9976447" y="4569380"/>
            <a:ext cx="482917" cy="664860"/>
          </a:xfrm>
        </p:spPr>
        <p:txBody>
          <a:bodyPr/>
          <a:lstStyle>
            <a:lvl1pPr>
              <a:defRPr sz="4800"/>
            </a:lvl1pPr>
          </a:lstStyle>
          <a:p>
            <a:pPr lvl="0"/>
            <a:r>
              <a:rPr lang="en-US" dirty="0"/>
              <a:t>#</a:t>
            </a:r>
          </a:p>
        </p:txBody>
      </p:sp>
      <p:sp>
        <p:nvSpPr>
          <p:cNvPr id="23" name="Text Placeholder 22">
            <a:extLst>
              <a:ext uri="{FF2B5EF4-FFF2-40B4-BE49-F238E27FC236}">
                <a16:creationId xmlns:a16="http://schemas.microsoft.com/office/drawing/2014/main" id="{25C677D2-C829-BEA5-7914-40000DDA8502}"/>
              </a:ext>
            </a:extLst>
          </p:cNvPr>
          <p:cNvSpPr>
            <a:spLocks noGrp="1"/>
          </p:cNvSpPr>
          <p:nvPr>
            <p:ph type="body" sz="quarter" idx="24" hasCustomPrompt="1"/>
          </p:nvPr>
        </p:nvSpPr>
        <p:spPr>
          <a:xfrm>
            <a:off x="1349058" y="3309143"/>
            <a:ext cx="1235075" cy="239713"/>
          </a:xfrm>
        </p:spPr>
        <p:txBody>
          <a:bodyPr/>
          <a:lstStyle>
            <a:lvl1pPr>
              <a:defRPr sz="1600" b="0">
                <a:solidFill>
                  <a:schemeClr val="bg2"/>
                </a:solidFill>
              </a:defRPr>
            </a:lvl1pPr>
          </a:lstStyle>
          <a:p>
            <a:pPr lvl="0"/>
            <a:r>
              <a:rPr lang="en-US" dirty="0"/>
              <a:t>Add text here</a:t>
            </a:r>
          </a:p>
        </p:txBody>
      </p:sp>
      <p:sp>
        <p:nvSpPr>
          <p:cNvPr id="24" name="Text Placeholder 22">
            <a:extLst>
              <a:ext uri="{FF2B5EF4-FFF2-40B4-BE49-F238E27FC236}">
                <a16:creationId xmlns:a16="http://schemas.microsoft.com/office/drawing/2014/main" id="{9AE21D5F-3937-FC7F-58D3-63E6AD5051AB}"/>
              </a:ext>
            </a:extLst>
          </p:cNvPr>
          <p:cNvSpPr>
            <a:spLocks noGrp="1"/>
          </p:cNvSpPr>
          <p:nvPr>
            <p:ph type="body" sz="quarter" idx="25" hasCustomPrompt="1"/>
          </p:nvPr>
        </p:nvSpPr>
        <p:spPr>
          <a:xfrm>
            <a:off x="9600367" y="5377477"/>
            <a:ext cx="1235075" cy="239713"/>
          </a:xfrm>
        </p:spPr>
        <p:txBody>
          <a:bodyPr/>
          <a:lstStyle>
            <a:lvl1pPr>
              <a:defRPr sz="1600" b="0">
                <a:solidFill>
                  <a:schemeClr val="bg2"/>
                </a:solidFill>
              </a:defRPr>
            </a:lvl1pPr>
          </a:lstStyle>
          <a:p>
            <a:pPr lvl="0"/>
            <a:r>
              <a:rPr lang="en-US" dirty="0"/>
              <a:t>Add text here</a:t>
            </a:r>
          </a:p>
        </p:txBody>
      </p:sp>
      <p:sp>
        <p:nvSpPr>
          <p:cNvPr id="25" name="Text Placeholder 22">
            <a:extLst>
              <a:ext uri="{FF2B5EF4-FFF2-40B4-BE49-F238E27FC236}">
                <a16:creationId xmlns:a16="http://schemas.microsoft.com/office/drawing/2014/main" id="{D0925D85-2607-D54D-1077-3DF62EF2CDF2}"/>
              </a:ext>
            </a:extLst>
          </p:cNvPr>
          <p:cNvSpPr>
            <a:spLocks noGrp="1"/>
          </p:cNvSpPr>
          <p:nvPr>
            <p:ph type="body" sz="quarter" idx="26" hasCustomPrompt="1"/>
          </p:nvPr>
        </p:nvSpPr>
        <p:spPr>
          <a:xfrm>
            <a:off x="9600367" y="3324531"/>
            <a:ext cx="1235075" cy="239713"/>
          </a:xfrm>
        </p:spPr>
        <p:txBody>
          <a:bodyPr/>
          <a:lstStyle>
            <a:lvl1pPr>
              <a:defRPr sz="1600" b="0">
                <a:solidFill>
                  <a:schemeClr val="bg2"/>
                </a:solidFill>
              </a:defRPr>
            </a:lvl1pPr>
          </a:lstStyle>
          <a:p>
            <a:pPr lvl="0"/>
            <a:r>
              <a:rPr lang="en-US" dirty="0"/>
              <a:t>Add text here</a:t>
            </a:r>
          </a:p>
        </p:txBody>
      </p:sp>
      <p:sp>
        <p:nvSpPr>
          <p:cNvPr id="26" name="Text Placeholder 22">
            <a:extLst>
              <a:ext uri="{FF2B5EF4-FFF2-40B4-BE49-F238E27FC236}">
                <a16:creationId xmlns:a16="http://schemas.microsoft.com/office/drawing/2014/main" id="{BB87D5B2-9F87-6BA4-A34D-65D597F6A573}"/>
              </a:ext>
            </a:extLst>
          </p:cNvPr>
          <p:cNvSpPr>
            <a:spLocks noGrp="1"/>
          </p:cNvSpPr>
          <p:nvPr>
            <p:ph type="body" sz="quarter" idx="27" hasCustomPrompt="1"/>
          </p:nvPr>
        </p:nvSpPr>
        <p:spPr>
          <a:xfrm>
            <a:off x="4106472" y="5377478"/>
            <a:ext cx="1235075" cy="239713"/>
          </a:xfrm>
        </p:spPr>
        <p:txBody>
          <a:bodyPr/>
          <a:lstStyle>
            <a:lvl1pPr>
              <a:defRPr sz="1600" b="0">
                <a:solidFill>
                  <a:schemeClr val="bg2"/>
                </a:solidFill>
              </a:defRPr>
            </a:lvl1pPr>
          </a:lstStyle>
          <a:p>
            <a:pPr lvl="0"/>
            <a:r>
              <a:rPr lang="en-US" dirty="0"/>
              <a:t>Add text here</a:t>
            </a:r>
          </a:p>
        </p:txBody>
      </p:sp>
      <p:sp>
        <p:nvSpPr>
          <p:cNvPr id="27" name="Text Placeholder 22">
            <a:extLst>
              <a:ext uri="{FF2B5EF4-FFF2-40B4-BE49-F238E27FC236}">
                <a16:creationId xmlns:a16="http://schemas.microsoft.com/office/drawing/2014/main" id="{9E9B56C6-5F4D-162E-57AA-514A083309D8}"/>
              </a:ext>
            </a:extLst>
          </p:cNvPr>
          <p:cNvSpPr>
            <a:spLocks noGrp="1"/>
          </p:cNvSpPr>
          <p:nvPr>
            <p:ph type="body" sz="quarter" idx="28" hasCustomPrompt="1"/>
          </p:nvPr>
        </p:nvSpPr>
        <p:spPr>
          <a:xfrm>
            <a:off x="6858768" y="3307616"/>
            <a:ext cx="1235075" cy="239713"/>
          </a:xfrm>
        </p:spPr>
        <p:txBody>
          <a:bodyPr/>
          <a:lstStyle>
            <a:lvl1pPr>
              <a:defRPr sz="1600" b="0">
                <a:solidFill>
                  <a:schemeClr val="bg2"/>
                </a:solidFill>
              </a:defRPr>
            </a:lvl1pPr>
          </a:lstStyle>
          <a:p>
            <a:pPr lvl="0"/>
            <a:r>
              <a:rPr lang="en-US" dirty="0"/>
              <a:t>Add text here</a:t>
            </a:r>
          </a:p>
        </p:txBody>
      </p:sp>
      <p:sp>
        <p:nvSpPr>
          <p:cNvPr id="28" name="Text Placeholder 22">
            <a:extLst>
              <a:ext uri="{FF2B5EF4-FFF2-40B4-BE49-F238E27FC236}">
                <a16:creationId xmlns:a16="http://schemas.microsoft.com/office/drawing/2014/main" id="{2B5EBD06-FEDC-7F12-30F3-42FE3C4FA291}"/>
              </a:ext>
            </a:extLst>
          </p:cNvPr>
          <p:cNvSpPr>
            <a:spLocks noGrp="1"/>
          </p:cNvSpPr>
          <p:nvPr>
            <p:ph type="body" sz="quarter" idx="29" hasCustomPrompt="1"/>
          </p:nvPr>
        </p:nvSpPr>
        <p:spPr>
          <a:xfrm>
            <a:off x="1362490" y="5380249"/>
            <a:ext cx="1235075" cy="239713"/>
          </a:xfrm>
        </p:spPr>
        <p:txBody>
          <a:bodyPr/>
          <a:lstStyle>
            <a:lvl1pPr>
              <a:defRPr sz="1600" b="0">
                <a:solidFill>
                  <a:schemeClr val="tx1"/>
                </a:solidFill>
              </a:defRPr>
            </a:lvl1pPr>
          </a:lstStyle>
          <a:p>
            <a:pPr lvl="0"/>
            <a:r>
              <a:rPr lang="en-US" dirty="0"/>
              <a:t>Add text here</a:t>
            </a:r>
          </a:p>
        </p:txBody>
      </p:sp>
      <p:sp>
        <p:nvSpPr>
          <p:cNvPr id="29" name="Text Placeholder 22">
            <a:extLst>
              <a:ext uri="{FF2B5EF4-FFF2-40B4-BE49-F238E27FC236}">
                <a16:creationId xmlns:a16="http://schemas.microsoft.com/office/drawing/2014/main" id="{037EFECC-CB28-5B15-83C4-F23EB4AE2EF5}"/>
              </a:ext>
            </a:extLst>
          </p:cNvPr>
          <p:cNvSpPr>
            <a:spLocks noGrp="1"/>
          </p:cNvSpPr>
          <p:nvPr>
            <p:ph type="body" sz="quarter" idx="30" hasCustomPrompt="1"/>
          </p:nvPr>
        </p:nvSpPr>
        <p:spPr>
          <a:xfrm>
            <a:off x="4098159" y="3309143"/>
            <a:ext cx="1235075" cy="239713"/>
          </a:xfrm>
        </p:spPr>
        <p:txBody>
          <a:bodyPr/>
          <a:lstStyle>
            <a:lvl1pPr>
              <a:defRPr sz="1600" b="0">
                <a:solidFill>
                  <a:schemeClr val="bg2"/>
                </a:solidFill>
              </a:defRPr>
            </a:lvl1pPr>
          </a:lstStyle>
          <a:p>
            <a:pPr lvl="0"/>
            <a:r>
              <a:rPr lang="en-US" dirty="0"/>
              <a:t>Add text here</a:t>
            </a:r>
          </a:p>
        </p:txBody>
      </p:sp>
      <p:sp>
        <p:nvSpPr>
          <p:cNvPr id="30" name="Text Placeholder 22">
            <a:extLst>
              <a:ext uri="{FF2B5EF4-FFF2-40B4-BE49-F238E27FC236}">
                <a16:creationId xmlns:a16="http://schemas.microsoft.com/office/drawing/2014/main" id="{7CAE198A-2C62-9558-6358-136D4E112235}"/>
              </a:ext>
            </a:extLst>
          </p:cNvPr>
          <p:cNvSpPr>
            <a:spLocks noGrp="1"/>
          </p:cNvSpPr>
          <p:nvPr>
            <p:ph type="body" sz="quarter" idx="31" hasCustomPrompt="1"/>
          </p:nvPr>
        </p:nvSpPr>
        <p:spPr>
          <a:xfrm>
            <a:off x="6850452" y="5386309"/>
            <a:ext cx="1235075" cy="239713"/>
          </a:xfrm>
        </p:spPr>
        <p:txBody>
          <a:bodyPr/>
          <a:lstStyle>
            <a:lvl1pPr>
              <a:defRPr sz="1600" b="0">
                <a:solidFill>
                  <a:schemeClr val="bg2"/>
                </a:solidFill>
              </a:defRPr>
            </a:lvl1pPr>
          </a:lstStyle>
          <a:p>
            <a:pPr lvl="0"/>
            <a:r>
              <a:rPr lang="en-US" dirty="0"/>
              <a:t>Add text here</a:t>
            </a:r>
          </a:p>
        </p:txBody>
      </p:sp>
    </p:spTree>
    <p:extLst>
      <p:ext uri="{BB962C8B-B14F-4D97-AF65-F5344CB8AC3E}">
        <p14:creationId xmlns:p14="http://schemas.microsoft.com/office/powerpoint/2010/main" val="107065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 boxes Numbered + Conten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CE22646-B5C0-BE14-FE9C-679028AD323A}"/>
              </a:ext>
            </a:extLst>
          </p:cNvPr>
          <p:cNvSpPr>
            <a:spLocks noGrp="1"/>
          </p:cNvSpPr>
          <p:nvPr>
            <p:ph idx="16"/>
          </p:nvPr>
        </p:nvSpPr>
        <p:spPr>
          <a:xfrm>
            <a:off x="6203952" y="2019299"/>
            <a:ext cx="5375275" cy="38941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431F036E-3717-5331-ACFB-C78A8760DB17}"/>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3" name="Title 1">
            <a:extLst>
              <a:ext uri="{FF2B5EF4-FFF2-40B4-BE49-F238E27FC236}">
                <a16:creationId xmlns:a16="http://schemas.microsoft.com/office/drawing/2014/main" id="{423DB29F-5418-64F6-2288-2B0720810E22}"/>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5D8976D7-A935-7363-5E3E-B7136579CDC5}"/>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8"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graphicFrame>
        <p:nvGraphicFramePr>
          <p:cNvPr id="5" name="Content Placeholder 13">
            <a:extLst>
              <a:ext uri="{FF2B5EF4-FFF2-40B4-BE49-F238E27FC236}">
                <a16:creationId xmlns:a16="http://schemas.microsoft.com/office/drawing/2014/main" id="{12FCF5B8-60D7-679B-CEA4-92B09D7CD738}"/>
              </a:ext>
            </a:extLst>
          </p:cNvPr>
          <p:cNvGraphicFramePr>
            <a:graphicFrameLocks/>
          </p:cNvGraphicFramePr>
          <p:nvPr userDrawn="1"/>
        </p:nvGraphicFramePr>
        <p:xfrm>
          <a:off x="601747" y="2019299"/>
          <a:ext cx="5479256" cy="3946854"/>
        </p:xfrm>
        <a:graphic>
          <a:graphicData uri="http://schemas.openxmlformats.org/drawingml/2006/table">
            <a:tbl>
              <a:tblPr>
                <a:tableStyleId>{5C22544A-7EE6-4342-B048-85BDC9FD1C3A}</a:tableStyleId>
              </a:tblPr>
              <a:tblGrid>
                <a:gridCol w="2739628">
                  <a:extLst>
                    <a:ext uri="{9D8B030D-6E8A-4147-A177-3AD203B41FA5}">
                      <a16:colId xmlns:a16="http://schemas.microsoft.com/office/drawing/2014/main" val="509180888"/>
                    </a:ext>
                  </a:extLst>
                </a:gridCol>
                <a:gridCol w="2739628">
                  <a:extLst>
                    <a:ext uri="{9D8B030D-6E8A-4147-A177-3AD203B41FA5}">
                      <a16:colId xmlns:a16="http://schemas.microsoft.com/office/drawing/2014/main" val="3992992021"/>
                    </a:ext>
                  </a:extLst>
                </a:gridCol>
              </a:tblGrid>
              <a:tr h="1973427">
                <a:tc>
                  <a:txBody>
                    <a:bodyPr/>
                    <a:lstStyle/>
                    <a:p>
                      <a:pPr algn="ctr"/>
                      <a:endParaRPr lang="en-GB" sz="2100" dirty="0">
                        <a:solidFill>
                          <a:schemeClr val="bg1"/>
                        </a:solidFill>
                      </a:endParaRPr>
                    </a:p>
                  </a:txBody>
                  <a:tcPr marL="121920" marR="121920" marT="60960" marB="60960" anchor="ct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1"/>
                    </a:solidFill>
                  </a:tcPr>
                </a:tc>
                <a:tc>
                  <a:txBody>
                    <a:bodyPr/>
                    <a:lstStyle/>
                    <a:p>
                      <a:pPr algn="ctr"/>
                      <a:endParaRPr lang="en-GB" sz="2100" b="0" dirty="0">
                        <a:solidFill>
                          <a:schemeClr val="bg2"/>
                        </a:solidFill>
                      </a:endParaRPr>
                    </a:p>
                  </a:txBody>
                  <a:tcPr marL="121920" marR="121920" marT="60960" marB="609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610316648"/>
                  </a:ext>
                </a:extLst>
              </a:tr>
              <a:tr h="1973427">
                <a:tc>
                  <a:txBody>
                    <a:bodyPr/>
                    <a:lstStyle/>
                    <a:p>
                      <a:pPr algn="ctr"/>
                      <a:endParaRPr lang="en-GB" sz="1300" dirty="0">
                        <a:solidFill>
                          <a:schemeClr val="accent1"/>
                        </a:solidFill>
                      </a:endParaRPr>
                    </a:p>
                  </a:txBody>
                  <a:tcPr marL="121920" marR="121920" marT="60960" marB="60960"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5"/>
                    </a:solidFill>
                  </a:tcPr>
                </a:tc>
                <a:tc>
                  <a:txBody>
                    <a:bodyPr/>
                    <a:lstStyle/>
                    <a:p>
                      <a:pPr algn="ctr"/>
                      <a:endParaRPr lang="en-GB" sz="2100" dirty="0">
                        <a:solidFill>
                          <a:schemeClr val="bg1"/>
                        </a:solidFill>
                      </a:endParaRPr>
                    </a:p>
                  </a:txBody>
                  <a:tcPr marL="121920" marR="121920" marT="60960" marB="609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3"/>
                    </a:solidFill>
                  </a:tcPr>
                </a:tc>
                <a:extLst>
                  <a:ext uri="{0D108BD9-81ED-4DB2-BD59-A6C34878D82A}">
                    <a16:rowId xmlns:a16="http://schemas.microsoft.com/office/drawing/2014/main" val="2906317907"/>
                  </a:ext>
                </a:extLst>
              </a:tr>
            </a:tbl>
          </a:graphicData>
        </a:graphic>
      </p:graphicFrame>
      <p:sp>
        <p:nvSpPr>
          <p:cNvPr id="7" name="Text Placeholder 10">
            <a:extLst>
              <a:ext uri="{FF2B5EF4-FFF2-40B4-BE49-F238E27FC236}">
                <a16:creationId xmlns:a16="http://schemas.microsoft.com/office/drawing/2014/main" id="{1C296D82-11AB-4DE9-7DB2-BCBFFFF49064}"/>
              </a:ext>
            </a:extLst>
          </p:cNvPr>
          <p:cNvSpPr>
            <a:spLocks noGrp="1"/>
          </p:cNvSpPr>
          <p:nvPr>
            <p:ph type="body" sz="quarter" idx="23" hasCustomPrompt="1"/>
          </p:nvPr>
        </p:nvSpPr>
        <p:spPr>
          <a:xfrm>
            <a:off x="1725135" y="2623525"/>
            <a:ext cx="482917" cy="664860"/>
          </a:xfrm>
        </p:spPr>
        <p:txBody>
          <a:bodyPr/>
          <a:lstStyle>
            <a:lvl1pPr>
              <a:defRPr sz="4800"/>
            </a:lvl1pPr>
          </a:lstStyle>
          <a:p>
            <a:pPr lvl="0"/>
            <a:r>
              <a:rPr lang="en-US" dirty="0"/>
              <a:t>#</a:t>
            </a:r>
          </a:p>
        </p:txBody>
      </p:sp>
      <p:sp>
        <p:nvSpPr>
          <p:cNvPr id="9" name="Text Placeholder 22">
            <a:extLst>
              <a:ext uri="{FF2B5EF4-FFF2-40B4-BE49-F238E27FC236}">
                <a16:creationId xmlns:a16="http://schemas.microsoft.com/office/drawing/2014/main" id="{569BBE2E-C490-A568-23F2-F23C352B325E}"/>
              </a:ext>
            </a:extLst>
          </p:cNvPr>
          <p:cNvSpPr>
            <a:spLocks noGrp="1"/>
          </p:cNvSpPr>
          <p:nvPr>
            <p:ph type="body" sz="quarter" idx="24" hasCustomPrompt="1"/>
          </p:nvPr>
        </p:nvSpPr>
        <p:spPr>
          <a:xfrm>
            <a:off x="1349058" y="3378539"/>
            <a:ext cx="1235075" cy="221599"/>
          </a:xfrm>
        </p:spPr>
        <p:txBody>
          <a:bodyPr wrap="none">
            <a:spAutoFit/>
          </a:bodyPr>
          <a:lstStyle>
            <a:lvl1pPr algn="ctr">
              <a:defRPr sz="1600" b="0">
                <a:solidFill>
                  <a:schemeClr val="bg2"/>
                </a:solidFill>
              </a:defRPr>
            </a:lvl1pPr>
          </a:lstStyle>
          <a:p>
            <a:pPr lvl="0"/>
            <a:r>
              <a:rPr lang="en-US" dirty="0"/>
              <a:t>Add text here</a:t>
            </a:r>
          </a:p>
        </p:txBody>
      </p:sp>
      <p:sp>
        <p:nvSpPr>
          <p:cNvPr id="10" name="Text Placeholder 10">
            <a:extLst>
              <a:ext uri="{FF2B5EF4-FFF2-40B4-BE49-F238E27FC236}">
                <a16:creationId xmlns:a16="http://schemas.microsoft.com/office/drawing/2014/main" id="{0770E629-D71C-DFB0-9426-7E8606574EE4}"/>
              </a:ext>
            </a:extLst>
          </p:cNvPr>
          <p:cNvSpPr>
            <a:spLocks noGrp="1"/>
          </p:cNvSpPr>
          <p:nvPr>
            <p:ph type="body" sz="quarter" idx="25" hasCustomPrompt="1"/>
          </p:nvPr>
        </p:nvSpPr>
        <p:spPr>
          <a:xfrm>
            <a:off x="4428427" y="4486867"/>
            <a:ext cx="482917" cy="664860"/>
          </a:xfrm>
        </p:spPr>
        <p:txBody>
          <a:bodyPr/>
          <a:lstStyle>
            <a:lvl1pPr>
              <a:defRPr sz="4800"/>
            </a:lvl1pPr>
          </a:lstStyle>
          <a:p>
            <a:pPr lvl="0"/>
            <a:r>
              <a:rPr lang="en-US" dirty="0"/>
              <a:t>#</a:t>
            </a:r>
          </a:p>
        </p:txBody>
      </p:sp>
      <p:sp>
        <p:nvSpPr>
          <p:cNvPr id="11" name="Text Placeholder 22">
            <a:extLst>
              <a:ext uri="{FF2B5EF4-FFF2-40B4-BE49-F238E27FC236}">
                <a16:creationId xmlns:a16="http://schemas.microsoft.com/office/drawing/2014/main" id="{0AD7C70C-33DD-99CC-7AB4-08A18D4999F9}"/>
              </a:ext>
            </a:extLst>
          </p:cNvPr>
          <p:cNvSpPr>
            <a:spLocks noGrp="1"/>
          </p:cNvSpPr>
          <p:nvPr>
            <p:ph type="body" sz="quarter" idx="26" hasCustomPrompt="1"/>
          </p:nvPr>
        </p:nvSpPr>
        <p:spPr>
          <a:xfrm>
            <a:off x="1349054" y="5311582"/>
            <a:ext cx="1235075" cy="221599"/>
          </a:xfrm>
        </p:spPr>
        <p:txBody>
          <a:bodyPr wrap="none">
            <a:spAutoFit/>
          </a:bodyPr>
          <a:lstStyle>
            <a:lvl1pPr algn="ctr">
              <a:defRPr sz="1600" b="0">
                <a:solidFill>
                  <a:schemeClr val="bg2"/>
                </a:solidFill>
              </a:defRPr>
            </a:lvl1pPr>
          </a:lstStyle>
          <a:p>
            <a:pPr lvl="0"/>
            <a:r>
              <a:rPr lang="en-US" dirty="0"/>
              <a:t>Add text here</a:t>
            </a:r>
          </a:p>
        </p:txBody>
      </p:sp>
      <p:sp>
        <p:nvSpPr>
          <p:cNvPr id="12" name="Text Placeholder 10">
            <a:extLst>
              <a:ext uri="{FF2B5EF4-FFF2-40B4-BE49-F238E27FC236}">
                <a16:creationId xmlns:a16="http://schemas.microsoft.com/office/drawing/2014/main" id="{90987F8F-E986-A19A-6EA1-EA3956716181}"/>
              </a:ext>
            </a:extLst>
          </p:cNvPr>
          <p:cNvSpPr>
            <a:spLocks noGrp="1"/>
          </p:cNvSpPr>
          <p:nvPr>
            <p:ph type="body" sz="quarter" idx="27" hasCustomPrompt="1"/>
          </p:nvPr>
        </p:nvSpPr>
        <p:spPr>
          <a:xfrm>
            <a:off x="1725134" y="4562770"/>
            <a:ext cx="482917" cy="664860"/>
          </a:xfrm>
        </p:spPr>
        <p:txBody>
          <a:bodyPr/>
          <a:lstStyle>
            <a:lvl1pPr>
              <a:defRPr sz="4800"/>
            </a:lvl1pPr>
          </a:lstStyle>
          <a:p>
            <a:pPr lvl="0"/>
            <a:r>
              <a:rPr lang="en-US" dirty="0"/>
              <a:t>#</a:t>
            </a:r>
          </a:p>
        </p:txBody>
      </p:sp>
      <p:sp>
        <p:nvSpPr>
          <p:cNvPr id="17" name="Text Placeholder 22">
            <a:extLst>
              <a:ext uri="{FF2B5EF4-FFF2-40B4-BE49-F238E27FC236}">
                <a16:creationId xmlns:a16="http://schemas.microsoft.com/office/drawing/2014/main" id="{8BEF781A-AF6F-74CE-DBF6-4FAAF6137EDB}"/>
              </a:ext>
            </a:extLst>
          </p:cNvPr>
          <p:cNvSpPr>
            <a:spLocks noGrp="1"/>
          </p:cNvSpPr>
          <p:nvPr>
            <p:ph type="body" sz="quarter" idx="28" hasCustomPrompt="1"/>
          </p:nvPr>
        </p:nvSpPr>
        <p:spPr>
          <a:xfrm>
            <a:off x="4065782" y="5311582"/>
            <a:ext cx="1235075" cy="221599"/>
          </a:xfrm>
        </p:spPr>
        <p:txBody>
          <a:bodyPr wrap="none">
            <a:spAutoFit/>
          </a:bodyPr>
          <a:lstStyle>
            <a:lvl1pPr algn="ctr">
              <a:defRPr sz="1600" b="0">
                <a:solidFill>
                  <a:schemeClr val="bg2"/>
                </a:solidFill>
              </a:defRPr>
            </a:lvl1pPr>
          </a:lstStyle>
          <a:p>
            <a:pPr lvl="0"/>
            <a:r>
              <a:rPr lang="en-US" dirty="0"/>
              <a:t>Add text here</a:t>
            </a:r>
          </a:p>
        </p:txBody>
      </p:sp>
      <p:sp>
        <p:nvSpPr>
          <p:cNvPr id="19" name="Text Placeholder 10">
            <a:extLst>
              <a:ext uri="{FF2B5EF4-FFF2-40B4-BE49-F238E27FC236}">
                <a16:creationId xmlns:a16="http://schemas.microsoft.com/office/drawing/2014/main" id="{47314DA6-AAD5-DE92-CFA4-CC2E5D905981}"/>
              </a:ext>
            </a:extLst>
          </p:cNvPr>
          <p:cNvSpPr>
            <a:spLocks noGrp="1"/>
          </p:cNvSpPr>
          <p:nvPr>
            <p:ph type="body" sz="quarter" idx="29" hasCustomPrompt="1"/>
          </p:nvPr>
        </p:nvSpPr>
        <p:spPr>
          <a:xfrm>
            <a:off x="4428426" y="2623525"/>
            <a:ext cx="482917" cy="664860"/>
          </a:xfrm>
        </p:spPr>
        <p:txBody>
          <a:bodyPr/>
          <a:lstStyle>
            <a:lvl1pPr>
              <a:defRPr sz="4800">
                <a:solidFill>
                  <a:schemeClr val="bg2"/>
                </a:solidFill>
              </a:defRPr>
            </a:lvl1pPr>
          </a:lstStyle>
          <a:p>
            <a:pPr lvl="0"/>
            <a:r>
              <a:rPr lang="en-US" dirty="0"/>
              <a:t>#</a:t>
            </a:r>
          </a:p>
        </p:txBody>
      </p:sp>
      <p:sp>
        <p:nvSpPr>
          <p:cNvPr id="22" name="Text Placeholder 22">
            <a:extLst>
              <a:ext uri="{FF2B5EF4-FFF2-40B4-BE49-F238E27FC236}">
                <a16:creationId xmlns:a16="http://schemas.microsoft.com/office/drawing/2014/main" id="{9FA21D4D-4D95-0771-91D7-8A06B9C4F0E0}"/>
              </a:ext>
            </a:extLst>
          </p:cNvPr>
          <p:cNvSpPr>
            <a:spLocks noGrp="1"/>
          </p:cNvSpPr>
          <p:nvPr>
            <p:ph type="body" sz="quarter" idx="30" hasCustomPrompt="1"/>
          </p:nvPr>
        </p:nvSpPr>
        <p:spPr>
          <a:xfrm>
            <a:off x="4065782" y="3378539"/>
            <a:ext cx="1235075" cy="221599"/>
          </a:xfrm>
        </p:spPr>
        <p:txBody>
          <a:bodyPr wrap="none">
            <a:spAutoFit/>
          </a:bodyPr>
          <a:lstStyle>
            <a:lvl1pPr algn="ctr">
              <a:defRPr sz="1600" b="0">
                <a:solidFill>
                  <a:schemeClr val="bg2"/>
                </a:solidFill>
              </a:defRPr>
            </a:lvl1pPr>
          </a:lstStyle>
          <a:p>
            <a:pPr lvl="0"/>
            <a:r>
              <a:rPr lang="en-US" dirty="0"/>
              <a:t>Add text here</a:t>
            </a:r>
          </a:p>
        </p:txBody>
      </p:sp>
    </p:spTree>
    <p:extLst>
      <p:ext uri="{BB962C8B-B14F-4D97-AF65-F5344CB8AC3E}">
        <p14:creationId xmlns:p14="http://schemas.microsoft.com/office/powerpoint/2010/main" val="171288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 Content+ 4 boxes Numbere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CE22646-B5C0-BE14-FE9C-679028AD323A}"/>
              </a:ext>
            </a:extLst>
          </p:cNvPr>
          <p:cNvSpPr>
            <a:spLocks noGrp="1"/>
          </p:cNvSpPr>
          <p:nvPr>
            <p:ph idx="16"/>
          </p:nvPr>
        </p:nvSpPr>
        <p:spPr>
          <a:xfrm>
            <a:off x="611190" y="2019299"/>
            <a:ext cx="5375275" cy="38941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431F036E-3717-5331-ACFB-C78A8760DB17}"/>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3" name="Title 1">
            <a:extLst>
              <a:ext uri="{FF2B5EF4-FFF2-40B4-BE49-F238E27FC236}">
                <a16:creationId xmlns:a16="http://schemas.microsoft.com/office/drawing/2014/main" id="{423DB29F-5418-64F6-2288-2B0720810E22}"/>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5D8976D7-A935-7363-5E3E-B7136579CDC5}"/>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8"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graphicFrame>
        <p:nvGraphicFramePr>
          <p:cNvPr id="5" name="Content Placeholder 13">
            <a:extLst>
              <a:ext uri="{FF2B5EF4-FFF2-40B4-BE49-F238E27FC236}">
                <a16:creationId xmlns:a16="http://schemas.microsoft.com/office/drawing/2014/main" id="{12FCF5B8-60D7-679B-CEA4-92B09D7CD738}"/>
              </a:ext>
            </a:extLst>
          </p:cNvPr>
          <p:cNvGraphicFramePr>
            <a:graphicFrameLocks/>
          </p:cNvGraphicFramePr>
          <p:nvPr userDrawn="1"/>
        </p:nvGraphicFramePr>
        <p:xfrm>
          <a:off x="6205537" y="2019299"/>
          <a:ext cx="5479256" cy="3946854"/>
        </p:xfrm>
        <a:graphic>
          <a:graphicData uri="http://schemas.openxmlformats.org/drawingml/2006/table">
            <a:tbl>
              <a:tblPr>
                <a:tableStyleId>{5C22544A-7EE6-4342-B048-85BDC9FD1C3A}</a:tableStyleId>
              </a:tblPr>
              <a:tblGrid>
                <a:gridCol w="2739628">
                  <a:extLst>
                    <a:ext uri="{9D8B030D-6E8A-4147-A177-3AD203B41FA5}">
                      <a16:colId xmlns:a16="http://schemas.microsoft.com/office/drawing/2014/main" val="509180888"/>
                    </a:ext>
                  </a:extLst>
                </a:gridCol>
                <a:gridCol w="2739628">
                  <a:extLst>
                    <a:ext uri="{9D8B030D-6E8A-4147-A177-3AD203B41FA5}">
                      <a16:colId xmlns:a16="http://schemas.microsoft.com/office/drawing/2014/main" val="3992992021"/>
                    </a:ext>
                  </a:extLst>
                </a:gridCol>
              </a:tblGrid>
              <a:tr h="1973427">
                <a:tc>
                  <a:txBody>
                    <a:bodyPr/>
                    <a:lstStyle/>
                    <a:p>
                      <a:pPr algn="ctr"/>
                      <a:endParaRPr lang="en-GB" sz="2100" dirty="0">
                        <a:solidFill>
                          <a:schemeClr val="bg1"/>
                        </a:solidFill>
                      </a:endParaRPr>
                    </a:p>
                  </a:txBody>
                  <a:tcPr marL="121920" marR="121920" marT="60960" marB="60960" anchor="ct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1"/>
                    </a:solidFill>
                  </a:tcPr>
                </a:tc>
                <a:tc>
                  <a:txBody>
                    <a:bodyPr/>
                    <a:lstStyle/>
                    <a:p>
                      <a:pPr algn="ctr"/>
                      <a:endParaRPr lang="en-GB" sz="2100" b="0" dirty="0">
                        <a:solidFill>
                          <a:schemeClr val="bg2"/>
                        </a:solidFill>
                      </a:endParaRPr>
                    </a:p>
                  </a:txBody>
                  <a:tcPr marL="121920" marR="121920" marT="60960" marB="609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610316648"/>
                  </a:ext>
                </a:extLst>
              </a:tr>
              <a:tr h="1973427">
                <a:tc>
                  <a:txBody>
                    <a:bodyPr/>
                    <a:lstStyle/>
                    <a:p>
                      <a:pPr algn="ctr"/>
                      <a:endParaRPr lang="en-GB" sz="1300" dirty="0">
                        <a:solidFill>
                          <a:schemeClr val="accent1"/>
                        </a:solidFill>
                      </a:endParaRPr>
                    </a:p>
                  </a:txBody>
                  <a:tcPr marL="121920" marR="121920" marT="60960" marB="60960"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5"/>
                    </a:solidFill>
                  </a:tcPr>
                </a:tc>
                <a:tc>
                  <a:txBody>
                    <a:bodyPr/>
                    <a:lstStyle/>
                    <a:p>
                      <a:pPr algn="ctr"/>
                      <a:endParaRPr lang="en-GB" sz="2100" dirty="0">
                        <a:solidFill>
                          <a:schemeClr val="bg1"/>
                        </a:solidFill>
                      </a:endParaRPr>
                    </a:p>
                  </a:txBody>
                  <a:tcPr marL="121920" marR="121920" marT="60960" marB="609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3"/>
                    </a:solidFill>
                  </a:tcPr>
                </a:tc>
                <a:extLst>
                  <a:ext uri="{0D108BD9-81ED-4DB2-BD59-A6C34878D82A}">
                    <a16:rowId xmlns:a16="http://schemas.microsoft.com/office/drawing/2014/main" val="2906317907"/>
                  </a:ext>
                </a:extLst>
              </a:tr>
            </a:tbl>
          </a:graphicData>
        </a:graphic>
      </p:graphicFrame>
      <p:sp>
        <p:nvSpPr>
          <p:cNvPr id="7" name="Text Placeholder 10">
            <a:extLst>
              <a:ext uri="{FF2B5EF4-FFF2-40B4-BE49-F238E27FC236}">
                <a16:creationId xmlns:a16="http://schemas.microsoft.com/office/drawing/2014/main" id="{1C296D82-11AB-4DE9-7DB2-BCBFFFF49064}"/>
              </a:ext>
            </a:extLst>
          </p:cNvPr>
          <p:cNvSpPr>
            <a:spLocks noGrp="1"/>
          </p:cNvSpPr>
          <p:nvPr>
            <p:ph type="body" sz="quarter" idx="23" hasCustomPrompt="1"/>
          </p:nvPr>
        </p:nvSpPr>
        <p:spPr>
          <a:xfrm>
            <a:off x="7386103" y="2556791"/>
            <a:ext cx="482917" cy="664860"/>
          </a:xfrm>
        </p:spPr>
        <p:txBody>
          <a:bodyPr/>
          <a:lstStyle>
            <a:lvl1pPr>
              <a:defRPr sz="4800"/>
            </a:lvl1pPr>
          </a:lstStyle>
          <a:p>
            <a:pPr lvl="0"/>
            <a:r>
              <a:rPr lang="en-US" dirty="0"/>
              <a:t>#</a:t>
            </a:r>
          </a:p>
        </p:txBody>
      </p:sp>
      <p:sp>
        <p:nvSpPr>
          <p:cNvPr id="9" name="Text Placeholder 22">
            <a:extLst>
              <a:ext uri="{FF2B5EF4-FFF2-40B4-BE49-F238E27FC236}">
                <a16:creationId xmlns:a16="http://schemas.microsoft.com/office/drawing/2014/main" id="{569BBE2E-C490-A568-23F2-F23C352B325E}"/>
              </a:ext>
            </a:extLst>
          </p:cNvPr>
          <p:cNvSpPr>
            <a:spLocks noGrp="1"/>
          </p:cNvSpPr>
          <p:nvPr>
            <p:ph type="body" sz="quarter" idx="24" hasCustomPrompt="1"/>
          </p:nvPr>
        </p:nvSpPr>
        <p:spPr>
          <a:xfrm>
            <a:off x="7010026" y="3311805"/>
            <a:ext cx="1235075" cy="221599"/>
          </a:xfrm>
        </p:spPr>
        <p:txBody>
          <a:bodyPr wrap="none">
            <a:spAutoFit/>
          </a:bodyPr>
          <a:lstStyle>
            <a:lvl1pPr algn="ctr">
              <a:defRPr sz="1600" b="0">
                <a:solidFill>
                  <a:schemeClr val="bg2"/>
                </a:solidFill>
              </a:defRPr>
            </a:lvl1pPr>
          </a:lstStyle>
          <a:p>
            <a:pPr lvl="0"/>
            <a:r>
              <a:rPr lang="en-US" dirty="0"/>
              <a:t>Add text here</a:t>
            </a:r>
          </a:p>
        </p:txBody>
      </p:sp>
      <p:sp>
        <p:nvSpPr>
          <p:cNvPr id="10" name="Text Placeholder 10">
            <a:extLst>
              <a:ext uri="{FF2B5EF4-FFF2-40B4-BE49-F238E27FC236}">
                <a16:creationId xmlns:a16="http://schemas.microsoft.com/office/drawing/2014/main" id="{0770E629-D71C-DFB0-9426-7E8606574EE4}"/>
              </a:ext>
            </a:extLst>
          </p:cNvPr>
          <p:cNvSpPr>
            <a:spLocks noGrp="1"/>
          </p:cNvSpPr>
          <p:nvPr>
            <p:ph type="body" sz="quarter" idx="25" hasCustomPrompt="1"/>
          </p:nvPr>
        </p:nvSpPr>
        <p:spPr>
          <a:xfrm>
            <a:off x="10089395" y="4420133"/>
            <a:ext cx="482917" cy="664860"/>
          </a:xfrm>
        </p:spPr>
        <p:txBody>
          <a:bodyPr/>
          <a:lstStyle>
            <a:lvl1pPr>
              <a:defRPr sz="4800"/>
            </a:lvl1pPr>
          </a:lstStyle>
          <a:p>
            <a:pPr lvl="0"/>
            <a:r>
              <a:rPr lang="en-US" dirty="0"/>
              <a:t>#</a:t>
            </a:r>
          </a:p>
        </p:txBody>
      </p:sp>
      <p:sp>
        <p:nvSpPr>
          <p:cNvPr id="11" name="Text Placeholder 22">
            <a:extLst>
              <a:ext uri="{FF2B5EF4-FFF2-40B4-BE49-F238E27FC236}">
                <a16:creationId xmlns:a16="http://schemas.microsoft.com/office/drawing/2014/main" id="{0AD7C70C-33DD-99CC-7AB4-08A18D4999F9}"/>
              </a:ext>
            </a:extLst>
          </p:cNvPr>
          <p:cNvSpPr>
            <a:spLocks noGrp="1"/>
          </p:cNvSpPr>
          <p:nvPr>
            <p:ph type="body" sz="quarter" idx="26" hasCustomPrompt="1"/>
          </p:nvPr>
        </p:nvSpPr>
        <p:spPr>
          <a:xfrm>
            <a:off x="7010022" y="5244848"/>
            <a:ext cx="1235075" cy="221599"/>
          </a:xfrm>
        </p:spPr>
        <p:txBody>
          <a:bodyPr wrap="none">
            <a:spAutoFit/>
          </a:bodyPr>
          <a:lstStyle>
            <a:lvl1pPr algn="ctr">
              <a:defRPr sz="1600" b="0">
                <a:solidFill>
                  <a:schemeClr val="bg2"/>
                </a:solidFill>
              </a:defRPr>
            </a:lvl1pPr>
          </a:lstStyle>
          <a:p>
            <a:pPr lvl="0"/>
            <a:r>
              <a:rPr lang="en-US" dirty="0"/>
              <a:t>Add text here</a:t>
            </a:r>
          </a:p>
        </p:txBody>
      </p:sp>
      <p:sp>
        <p:nvSpPr>
          <p:cNvPr id="12" name="Text Placeholder 10">
            <a:extLst>
              <a:ext uri="{FF2B5EF4-FFF2-40B4-BE49-F238E27FC236}">
                <a16:creationId xmlns:a16="http://schemas.microsoft.com/office/drawing/2014/main" id="{90987F8F-E986-A19A-6EA1-EA3956716181}"/>
              </a:ext>
            </a:extLst>
          </p:cNvPr>
          <p:cNvSpPr>
            <a:spLocks noGrp="1"/>
          </p:cNvSpPr>
          <p:nvPr>
            <p:ph type="body" sz="quarter" idx="27" hasCustomPrompt="1"/>
          </p:nvPr>
        </p:nvSpPr>
        <p:spPr>
          <a:xfrm>
            <a:off x="7386102" y="4496036"/>
            <a:ext cx="482917" cy="664860"/>
          </a:xfrm>
        </p:spPr>
        <p:txBody>
          <a:bodyPr/>
          <a:lstStyle>
            <a:lvl1pPr>
              <a:defRPr sz="4800"/>
            </a:lvl1pPr>
          </a:lstStyle>
          <a:p>
            <a:pPr lvl="0"/>
            <a:r>
              <a:rPr lang="en-US" dirty="0"/>
              <a:t>#</a:t>
            </a:r>
          </a:p>
        </p:txBody>
      </p:sp>
      <p:sp>
        <p:nvSpPr>
          <p:cNvPr id="17" name="Text Placeholder 22">
            <a:extLst>
              <a:ext uri="{FF2B5EF4-FFF2-40B4-BE49-F238E27FC236}">
                <a16:creationId xmlns:a16="http://schemas.microsoft.com/office/drawing/2014/main" id="{8BEF781A-AF6F-74CE-DBF6-4FAAF6137EDB}"/>
              </a:ext>
            </a:extLst>
          </p:cNvPr>
          <p:cNvSpPr>
            <a:spLocks noGrp="1"/>
          </p:cNvSpPr>
          <p:nvPr>
            <p:ph type="body" sz="quarter" idx="28" hasCustomPrompt="1"/>
          </p:nvPr>
        </p:nvSpPr>
        <p:spPr>
          <a:xfrm>
            <a:off x="9726750" y="5244848"/>
            <a:ext cx="1235075" cy="221599"/>
          </a:xfrm>
        </p:spPr>
        <p:txBody>
          <a:bodyPr wrap="none">
            <a:spAutoFit/>
          </a:bodyPr>
          <a:lstStyle>
            <a:lvl1pPr algn="ctr">
              <a:defRPr sz="1600" b="0">
                <a:solidFill>
                  <a:schemeClr val="bg2"/>
                </a:solidFill>
              </a:defRPr>
            </a:lvl1pPr>
          </a:lstStyle>
          <a:p>
            <a:pPr lvl="0"/>
            <a:r>
              <a:rPr lang="en-US" dirty="0"/>
              <a:t>Add text here</a:t>
            </a:r>
          </a:p>
        </p:txBody>
      </p:sp>
      <p:sp>
        <p:nvSpPr>
          <p:cNvPr id="19" name="Text Placeholder 10">
            <a:extLst>
              <a:ext uri="{FF2B5EF4-FFF2-40B4-BE49-F238E27FC236}">
                <a16:creationId xmlns:a16="http://schemas.microsoft.com/office/drawing/2014/main" id="{47314DA6-AAD5-DE92-CFA4-CC2E5D905981}"/>
              </a:ext>
            </a:extLst>
          </p:cNvPr>
          <p:cNvSpPr>
            <a:spLocks noGrp="1"/>
          </p:cNvSpPr>
          <p:nvPr>
            <p:ph type="body" sz="quarter" idx="29" hasCustomPrompt="1"/>
          </p:nvPr>
        </p:nvSpPr>
        <p:spPr>
          <a:xfrm>
            <a:off x="10089394" y="2556791"/>
            <a:ext cx="482917" cy="664860"/>
          </a:xfrm>
        </p:spPr>
        <p:txBody>
          <a:bodyPr/>
          <a:lstStyle>
            <a:lvl1pPr>
              <a:defRPr sz="4800">
                <a:solidFill>
                  <a:schemeClr val="bg2"/>
                </a:solidFill>
              </a:defRPr>
            </a:lvl1pPr>
          </a:lstStyle>
          <a:p>
            <a:pPr lvl="0"/>
            <a:r>
              <a:rPr lang="en-US" dirty="0"/>
              <a:t>#</a:t>
            </a:r>
          </a:p>
        </p:txBody>
      </p:sp>
      <p:sp>
        <p:nvSpPr>
          <p:cNvPr id="22" name="Text Placeholder 22">
            <a:extLst>
              <a:ext uri="{FF2B5EF4-FFF2-40B4-BE49-F238E27FC236}">
                <a16:creationId xmlns:a16="http://schemas.microsoft.com/office/drawing/2014/main" id="{9FA21D4D-4D95-0771-91D7-8A06B9C4F0E0}"/>
              </a:ext>
            </a:extLst>
          </p:cNvPr>
          <p:cNvSpPr>
            <a:spLocks noGrp="1"/>
          </p:cNvSpPr>
          <p:nvPr>
            <p:ph type="body" sz="quarter" idx="30" hasCustomPrompt="1"/>
          </p:nvPr>
        </p:nvSpPr>
        <p:spPr>
          <a:xfrm>
            <a:off x="9726750" y="3311805"/>
            <a:ext cx="1235075" cy="221599"/>
          </a:xfrm>
        </p:spPr>
        <p:txBody>
          <a:bodyPr wrap="none">
            <a:spAutoFit/>
          </a:bodyPr>
          <a:lstStyle>
            <a:lvl1pPr algn="ctr">
              <a:defRPr sz="1600" b="0">
                <a:solidFill>
                  <a:schemeClr val="bg2"/>
                </a:solidFill>
              </a:defRPr>
            </a:lvl1pPr>
          </a:lstStyle>
          <a:p>
            <a:pPr lvl="0"/>
            <a:r>
              <a:rPr lang="en-US" dirty="0"/>
              <a:t>Add text here</a:t>
            </a:r>
          </a:p>
        </p:txBody>
      </p:sp>
    </p:spTree>
    <p:extLst>
      <p:ext uri="{BB962C8B-B14F-4D97-AF65-F5344CB8AC3E}">
        <p14:creationId xmlns:p14="http://schemas.microsoft.com/office/powerpoint/2010/main" val="1661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4 boxes Numbered +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AC0E8B47-727D-C3D8-AB2C-1AEE9B45E6C3}"/>
              </a:ext>
            </a:extLst>
          </p:cNvPr>
          <p:cNvSpPr>
            <a:spLocks noGrp="1"/>
          </p:cNvSpPr>
          <p:nvPr>
            <p:ph type="body" sz="quarter" idx="21"/>
          </p:nvPr>
        </p:nvSpPr>
        <p:spPr>
          <a:xfrm>
            <a:off x="611187" y="2125596"/>
            <a:ext cx="5374800" cy="794660"/>
          </a:xfrm>
          <a:solidFill>
            <a:schemeClr val="accent1">
              <a:lumMod val="60000"/>
              <a:lumOff val="40000"/>
            </a:schemeClr>
          </a:solidFill>
        </p:spPr>
        <p:txBody>
          <a:bodyPr lIns="864000" tIns="144000" bIns="144000" anchor="ctr"/>
          <a:lstStyle>
            <a:lvl1pPr>
              <a:defRPr sz="1200"/>
            </a:lvl1pPr>
            <a:lvl2pPr>
              <a:defRPr sz="1200"/>
            </a:lvl2pPr>
            <a:lvl3pPr>
              <a:defRPr sz="1000"/>
            </a:lvl3pPr>
            <a:lvl4pPr>
              <a:defRPr sz="1100"/>
            </a:lvl4pPr>
            <a:lvl5pPr>
              <a:defRPr sz="1051"/>
            </a:lvl5pPr>
          </a:lstStyle>
          <a:p>
            <a:pPr lvl="0"/>
            <a:r>
              <a:rPr lang="pt-BR"/>
              <a:t>Clique para editar os estilos de texto Mestres</a:t>
            </a:r>
          </a:p>
          <a:p>
            <a:pPr lvl="1"/>
            <a:r>
              <a:rPr lang="pt-BR"/>
              <a:t>Segundo nível</a:t>
            </a:r>
          </a:p>
        </p:txBody>
      </p:sp>
      <p:sp>
        <p:nvSpPr>
          <p:cNvPr id="4" name="Content Placeholder 2">
            <a:extLst>
              <a:ext uri="{FF2B5EF4-FFF2-40B4-BE49-F238E27FC236}">
                <a16:creationId xmlns:a16="http://schemas.microsoft.com/office/drawing/2014/main" id="{3CE22646-B5C0-BE14-FE9C-679028AD323A}"/>
              </a:ext>
            </a:extLst>
          </p:cNvPr>
          <p:cNvSpPr>
            <a:spLocks noGrp="1"/>
          </p:cNvSpPr>
          <p:nvPr>
            <p:ph idx="16"/>
          </p:nvPr>
        </p:nvSpPr>
        <p:spPr>
          <a:xfrm>
            <a:off x="6203952" y="2019299"/>
            <a:ext cx="5375275" cy="38941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cxnSp>
        <p:nvCxnSpPr>
          <p:cNvPr id="8" name="Straight Connector 7">
            <a:extLst>
              <a:ext uri="{FF2B5EF4-FFF2-40B4-BE49-F238E27FC236}">
                <a16:creationId xmlns:a16="http://schemas.microsoft.com/office/drawing/2014/main" id="{4E05121D-F212-733A-3E42-044442694C77}"/>
              </a:ext>
            </a:extLst>
          </p:cNvPr>
          <p:cNvCxnSpPr>
            <a:cxnSpLocks/>
          </p:cNvCxnSpPr>
          <p:nvPr userDrawn="1"/>
        </p:nvCxnSpPr>
        <p:spPr>
          <a:xfrm>
            <a:off x="611983" y="2024063"/>
            <a:ext cx="5374800" cy="0"/>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sp>
        <p:nvSpPr>
          <p:cNvPr id="14" name="Text Placeholder 18">
            <a:extLst>
              <a:ext uri="{FF2B5EF4-FFF2-40B4-BE49-F238E27FC236}">
                <a16:creationId xmlns:a16="http://schemas.microsoft.com/office/drawing/2014/main" id="{88FF1E2D-3878-FBCE-3D87-1FEEE0D14233}"/>
              </a:ext>
            </a:extLst>
          </p:cNvPr>
          <p:cNvSpPr>
            <a:spLocks noGrp="1" noChangeAspect="1"/>
          </p:cNvSpPr>
          <p:nvPr>
            <p:ph type="body" sz="quarter" idx="22" hasCustomPrompt="1"/>
          </p:nvPr>
        </p:nvSpPr>
        <p:spPr>
          <a:xfrm>
            <a:off x="722599" y="2164781"/>
            <a:ext cx="605120" cy="605120"/>
          </a:xfrm>
          <a:prstGeom prst="ellipse">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5" name="Text Placeholder 18">
            <a:extLst>
              <a:ext uri="{FF2B5EF4-FFF2-40B4-BE49-F238E27FC236}">
                <a16:creationId xmlns:a16="http://schemas.microsoft.com/office/drawing/2014/main" id="{33D4BFA5-0210-A171-7DBB-A4BCA22BD9A8}"/>
              </a:ext>
            </a:extLst>
          </p:cNvPr>
          <p:cNvSpPr>
            <a:spLocks noGrp="1" noChangeAspect="1"/>
          </p:cNvSpPr>
          <p:nvPr>
            <p:ph type="body" sz="quarter" idx="10" hasCustomPrompt="1"/>
          </p:nvPr>
        </p:nvSpPr>
        <p:spPr>
          <a:xfrm>
            <a:off x="762063" y="2204245"/>
            <a:ext cx="526192" cy="526192"/>
          </a:xfrm>
          <a:prstGeom prst="ellipse">
            <a:avLst/>
          </a:prstGeom>
          <a:solidFill>
            <a:schemeClr val="bg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6" name="Text Placeholder 21">
            <a:extLst>
              <a:ext uri="{FF2B5EF4-FFF2-40B4-BE49-F238E27FC236}">
                <a16:creationId xmlns:a16="http://schemas.microsoft.com/office/drawing/2014/main" id="{956225AF-C21E-0DB4-31A1-8AD6C81F9072}"/>
              </a:ext>
            </a:extLst>
          </p:cNvPr>
          <p:cNvSpPr>
            <a:spLocks noGrp="1"/>
          </p:cNvSpPr>
          <p:nvPr>
            <p:ph type="body" sz="quarter" idx="28" hasCustomPrompt="1"/>
          </p:nvPr>
        </p:nvSpPr>
        <p:spPr>
          <a:xfrm>
            <a:off x="925775" y="2359620"/>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tx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8" name="Text Placeholder 12">
            <a:extLst>
              <a:ext uri="{FF2B5EF4-FFF2-40B4-BE49-F238E27FC236}">
                <a16:creationId xmlns:a16="http://schemas.microsoft.com/office/drawing/2014/main" id="{819B2670-56D5-3262-DFF3-2068FE706DA9}"/>
              </a:ext>
            </a:extLst>
          </p:cNvPr>
          <p:cNvSpPr>
            <a:spLocks noGrp="1"/>
          </p:cNvSpPr>
          <p:nvPr>
            <p:ph type="body" sz="quarter" idx="29"/>
          </p:nvPr>
        </p:nvSpPr>
        <p:spPr>
          <a:xfrm>
            <a:off x="611187" y="3123322"/>
            <a:ext cx="5374800" cy="794660"/>
          </a:xfrm>
          <a:solidFill>
            <a:schemeClr val="accent3">
              <a:lumMod val="60000"/>
              <a:lumOff val="40000"/>
            </a:schemeClr>
          </a:solidFill>
        </p:spPr>
        <p:txBody>
          <a:bodyPr lIns="864000" tIns="144000" bIns="144000" anchor="ctr"/>
          <a:lstStyle>
            <a:lvl1pPr>
              <a:defRPr sz="1200"/>
            </a:lvl1pPr>
            <a:lvl2pPr>
              <a:defRPr sz="1200"/>
            </a:lvl2pPr>
            <a:lvl3pPr>
              <a:defRPr sz="1000"/>
            </a:lvl3pPr>
            <a:lvl4pPr>
              <a:defRPr sz="1100"/>
            </a:lvl4pPr>
            <a:lvl5pPr>
              <a:defRPr sz="1051"/>
            </a:lvl5pPr>
          </a:lstStyle>
          <a:p>
            <a:pPr lvl="0"/>
            <a:r>
              <a:rPr lang="pt-BR"/>
              <a:t>Clique para editar os estilos de texto Mestres</a:t>
            </a:r>
          </a:p>
          <a:p>
            <a:pPr lvl="1"/>
            <a:r>
              <a:rPr lang="pt-BR"/>
              <a:t>Segundo nível</a:t>
            </a:r>
          </a:p>
        </p:txBody>
      </p:sp>
      <p:sp>
        <p:nvSpPr>
          <p:cNvPr id="20" name="Text Placeholder 12">
            <a:extLst>
              <a:ext uri="{FF2B5EF4-FFF2-40B4-BE49-F238E27FC236}">
                <a16:creationId xmlns:a16="http://schemas.microsoft.com/office/drawing/2014/main" id="{DF139923-7F44-28AB-8781-A5E790B12F9D}"/>
              </a:ext>
            </a:extLst>
          </p:cNvPr>
          <p:cNvSpPr>
            <a:spLocks noGrp="1"/>
          </p:cNvSpPr>
          <p:nvPr>
            <p:ph type="body" sz="quarter" idx="30"/>
          </p:nvPr>
        </p:nvSpPr>
        <p:spPr>
          <a:xfrm>
            <a:off x="611187" y="4121048"/>
            <a:ext cx="5374800" cy="794660"/>
          </a:xfrm>
          <a:solidFill>
            <a:schemeClr val="accent4">
              <a:lumMod val="60000"/>
              <a:lumOff val="40000"/>
            </a:schemeClr>
          </a:solidFill>
        </p:spPr>
        <p:txBody>
          <a:bodyPr lIns="864000" tIns="144000" bIns="144000" anchor="ctr"/>
          <a:lstStyle>
            <a:lvl1pPr>
              <a:defRPr sz="1200"/>
            </a:lvl1pPr>
            <a:lvl2pPr>
              <a:defRPr sz="1200"/>
            </a:lvl2pPr>
            <a:lvl3pPr>
              <a:defRPr sz="1000"/>
            </a:lvl3pPr>
            <a:lvl4pPr>
              <a:defRPr sz="1100"/>
            </a:lvl4pPr>
            <a:lvl5pPr>
              <a:defRPr sz="1051"/>
            </a:lvl5pPr>
          </a:lstStyle>
          <a:p>
            <a:pPr lvl="0"/>
            <a:r>
              <a:rPr lang="pt-BR"/>
              <a:t>Clique para editar os estilos de texto Mestres</a:t>
            </a:r>
          </a:p>
          <a:p>
            <a:pPr lvl="1"/>
            <a:r>
              <a:rPr lang="pt-BR"/>
              <a:t>Segundo nível</a:t>
            </a:r>
          </a:p>
        </p:txBody>
      </p:sp>
      <p:sp>
        <p:nvSpPr>
          <p:cNvPr id="21" name="Text Placeholder 12">
            <a:extLst>
              <a:ext uri="{FF2B5EF4-FFF2-40B4-BE49-F238E27FC236}">
                <a16:creationId xmlns:a16="http://schemas.microsoft.com/office/drawing/2014/main" id="{E165B01E-2EC4-F216-EB1F-30E003AA7AC8}"/>
              </a:ext>
            </a:extLst>
          </p:cNvPr>
          <p:cNvSpPr>
            <a:spLocks noGrp="1"/>
          </p:cNvSpPr>
          <p:nvPr>
            <p:ph type="body" sz="quarter" idx="31"/>
          </p:nvPr>
        </p:nvSpPr>
        <p:spPr>
          <a:xfrm>
            <a:off x="611187" y="5118776"/>
            <a:ext cx="5374800" cy="794660"/>
          </a:xfrm>
          <a:solidFill>
            <a:schemeClr val="accent6">
              <a:lumMod val="60000"/>
              <a:lumOff val="40000"/>
            </a:schemeClr>
          </a:solidFill>
        </p:spPr>
        <p:txBody>
          <a:bodyPr lIns="864000" tIns="144000" bIns="144000" anchor="ctr"/>
          <a:lstStyle>
            <a:lvl1pPr>
              <a:defRPr sz="1200"/>
            </a:lvl1pPr>
            <a:lvl2pPr>
              <a:defRPr sz="1200"/>
            </a:lvl2pPr>
            <a:lvl3pPr>
              <a:defRPr sz="1000"/>
            </a:lvl3pPr>
            <a:lvl4pPr>
              <a:defRPr sz="1100"/>
            </a:lvl4pPr>
            <a:lvl5pPr>
              <a:defRPr sz="1051"/>
            </a:lvl5pPr>
          </a:lstStyle>
          <a:p>
            <a:pPr lvl="0"/>
            <a:r>
              <a:rPr lang="pt-BR"/>
              <a:t>Clique para editar os estilos de texto Mestres</a:t>
            </a:r>
          </a:p>
          <a:p>
            <a:pPr lvl="1"/>
            <a:r>
              <a:rPr lang="pt-BR"/>
              <a:t>Segundo nível</a:t>
            </a:r>
          </a:p>
        </p:txBody>
      </p:sp>
      <p:cxnSp>
        <p:nvCxnSpPr>
          <p:cNvPr id="24" name="Straight Connector 23">
            <a:extLst>
              <a:ext uri="{FF2B5EF4-FFF2-40B4-BE49-F238E27FC236}">
                <a16:creationId xmlns:a16="http://schemas.microsoft.com/office/drawing/2014/main" id="{54300FD0-411C-F8B5-98A9-BC62748BB702}"/>
              </a:ext>
            </a:extLst>
          </p:cNvPr>
          <p:cNvCxnSpPr>
            <a:cxnSpLocks/>
          </p:cNvCxnSpPr>
          <p:nvPr userDrawn="1"/>
        </p:nvCxnSpPr>
        <p:spPr>
          <a:xfrm>
            <a:off x="611983" y="3021789"/>
            <a:ext cx="5374800" cy="0"/>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FEDC833-22DF-62CA-58B2-4A8996E20CC8}"/>
              </a:ext>
            </a:extLst>
          </p:cNvPr>
          <p:cNvCxnSpPr>
            <a:cxnSpLocks/>
          </p:cNvCxnSpPr>
          <p:nvPr userDrawn="1"/>
        </p:nvCxnSpPr>
        <p:spPr>
          <a:xfrm>
            <a:off x="611983" y="4019515"/>
            <a:ext cx="5374800" cy="0"/>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0101374-05C3-D5C4-C7F9-1DD81E3EED3F}"/>
              </a:ext>
            </a:extLst>
          </p:cNvPr>
          <p:cNvCxnSpPr>
            <a:cxnSpLocks/>
          </p:cNvCxnSpPr>
          <p:nvPr userDrawn="1"/>
        </p:nvCxnSpPr>
        <p:spPr>
          <a:xfrm>
            <a:off x="611983" y="5017241"/>
            <a:ext cx="5374800" cy="0"/>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0" name="Text Placeholder 18">
            <a:extLst>
              <a:ext uri="{FF2B5EF4-FFF2-40B4-BE49-F238E27FC236}">
                <a16:creationId xmlns:a16="http://schemas.microsoft.com/office/drawing/2014/main" id="{683363A3-6FA0-3DB4-927A-7D51DC7FCE7A}"/>
              </a:ext>
            </a:extLst>
          </p:cNvPr>
          <p:cNvSpPr>
            <a:spLocks noGrp="1" noChangeAspect="1"/>
          </p:cNvSpPr>
          <p:nvPr>
            <p:ph type="body" sz="quarter" idx="32" hasCustomPrompt="1"/>
          </p:nvPr>
        </p:nvSpPr>
        <p:spPr>
          <a:xfrm>
            <a:off x="722599" y="3218092"/>
            <a:ext cx="605120" cy="605120"/>
          </a:xfrm>
          <a:prstGeom prst="ellipse">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31" name="Text Placeholder 18">
            <a:extLst>
              <a:ext uri="{FF2B5EF4-FFF2-40B4-BE49-F238E27FC236}">
                <a16:creationId xmlns:a16="http://schemas.microsoft.com/office/drawing/2014/main" id="{7124C7ED-58C0-196D-29F3-589145BE2FF3}"/>
              </a:ext>
            </a:extLst>
          </p:cNvPr>
          <p:cNvSpPr>
            <a:spLocks noGrp="1" noChangeAspect="1"/>
          </p:cNvSpPr>
          <p:nvPr>
            <p:ph type="body" sz="quarter" idx="33" hasCustomPrompt="1"/>
          </p:nvPr>
        </p:nvSpPr>
        <p:spPr>
          <a:xfrm>
            <a:off x="762063" y="3257556"/>
            <a:ext cx="526192" cy="526192"/>
          </a:xfrm>
          <a:prstGeom prst="ellipse">
            <a:avLst/>
          </a:prstGeom>
          <a:solidFill>
            <a:schemeClr val="bg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32" name="Text Placeholder 21">
            <a:extLst>
              <a:ext uri="{FF2B5EF4-FFF2-40B4-BE49-F238E27FC236}">
                <a16:creationId xmlns:a16="http://schemas.microsoft.com/office/drawing/2014/main" id="{BF9387B9-A15F-7B03-597D-074200EBB475}"/>
              </a:ext>
            </a:extLst>
          </p:cNvPr>
          <p:cNvSpPr>
            <a:spLocks noGrp="1"/>
          </p:cNvSpPr>
          <p:nvPr>
            <p:ph type="body" sz="quarter" idx="34" hasCustomPrompt="1"/>
          </p:nvPr>
        </p:nvSpPr>
        <p:spPr>
          <a:xfrm>
            <a:off x="925775" y="3412930"/>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tx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37" name="Text Placeholder 18">
            <a:extLst>
              <a:ext uri="{FF2B5EF4-FFF2-40B4-BE49-F238E27FC236}">
                <a16:creationId xmlns:a16="http://schemas.microsoft.com/office/drawing/2014/main" id="{C354FFCE-BA03-A37B-2158-32DF75D31871}"/>
              </a:ext>
            </a:extLst>
          </p:cNvPr>
          <p:cNvSpPr>
            <a:spLocks noGrp="1" noChangeAspect="1"/>
          </p:cNvSpPr>
          <p:nvPr>
            <p:ph type="body" sz="quarter" idx="35" hasCustomPrompt="1"/>
          </p:nvPr>
        </p:nvSpPr>
        <p:spPr>
          <a:xfrm>
            <a:off x="722599" y="4215818"/>
            <a:ext cx="605120" cy="605120"/>
          </a:xfrm>
          <a:prstGeom prst="ellipse">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38" name="Text Placeholder 18">
            <a:extLst>
              <a:ext uri="{FF2B5EF4-FFF2-40B4-BE49-F238E27FC236}">
                <a16:creationId xmlns:a16="http://schemas.microsoft.com/office/drawing/2014/main" id="{697AF2DC-7092-2F49-F276-164878E11FBE}"/>
              </a:ext>
            </a:extLst>
          </p:cNvPr>
          <p:cNvSpPr>
            <a:spLocks noGrp="1" noChangeAspect="1"/>
          </p:cNvSpPr>
          <p:nvPr>
            <p:ph type="body" sz="quarter" idx="36" hasCustomPrompt="1"/>
          </p:nvPr>
        </p:nvSpPr>
        <p:spPr>
          <a:xfrm>
            <a:off x="762063" y="4255282"/>
            <a:ext cx="526192" cy="526192"/>
          </a:xfrm>
          <a:prstGeom prst="ellipse">
            <a:avLst/>
          </a:prstGeom>
          <a:solidFill>
            <a:schemeClr val="bg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39" name="Text Placeholder 21">
            <a:extLst>
              <a:ext uri="{FF2B5EF4-FFF2-40B4-BE49-F238E27FC236}">
                <a16:creationId xmlns:a16="http://schemas.microsoft.com/office/drawing/2014/main" id="{B4C5C32B-E0B6-64A5-8304-C96370C6EF2D}"/>
              </a:ext>
            </a:extLst>
          </p:cNvPr>
          <p:cNvSpPr>
            <a:spLocks noGrp="1"/>
          </p:cNvSpPr>
          <p:nvPr>
            <p:ph type="body" sz="quarter" idx="37" hasCustomPrompt="1"/>
          </p:nvPr>
        </p:nvSpPr>
        <p:spPr>
          <a:xfrm>
            <a:off x="925775" y="441065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tx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40" name="Text Placeholder 18">
            <a:extLst>
              <a:ext uri="{FF2B5EF4-FFF2-40B4-BE49-F238E27FC236}">
                <a16:creationId xmlns:a16="http://schemas.microsoft.com/office/drawing/2014/main" id="{29A6AF46-B917-BBA9-5642-774A7212DA30}"/>
              </a:ext>
            </a:extLst>
          </p:cNvPr>
          <p:cNvSpPr>
            <a:spLocks noGrp="1" noChangeAspect="1"/>
          </p:cNvSpPr>
          <p:nvPr>
            <p:ph type="body" sz="quarter" idx="38" hasCustomPrompt="1"/>
          </p:nvPr>
        </p:nvSpPr>
        <p:spPr>
          <a:xfrm>
            <a:off x="722599" y="5213546"/>
            <a:ext cx="605120" cy="605120"/>
          </a:xfrm>
          <a:prstGeom prst="ellipse">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41" name="Text Placeholder 18">
            <a:extLst>
              <a:ext uri="{FF2B5EF4-FFF2-40B4-BE49-F238E27FC236}">
                <a16:creationId xmlns:a16="http://schemas.microsoft.com/office/drawing/2014/main" id="{ACAA156C-4EA4-4284-E608-66D9AFBC5FEF}"/>
              </a:ext>
            </a:extLst>
          </p:cNvPr>
          <p:cNvSpPr>
            <a:spLocks noGrp="1" noChangeAspect="1"/>
          </p:cNvSpPr>
          <p:nvPr>
            <p:ph type="body" sz="quarter" idx="39" hasCustomPrompt="1"/>
          </p:nvPr>
        </p:nvSpPr>
        <p:spPr>
          <a:xfrm>
            <a:off x="762063" y="5253010"/>
            <a:ext cx="526192" cy="526192"/>
          </a:xfrm>
          <a:prstGeom prst="ellipse">
            <a:avLst/>
          </a:prstGeom>
          <a:solidFill>
            <a:schemeClr val="bg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42" name="Text Placeholder 21">
            <a:extLst>
              <a:ext uri="{FF2B5EF4-FFF2-40B4-BE49-F238E27FC236}">
                <a16:creationId xmlns:a16="http://schemas.microsoft.com/office/drawing/2014/main" id="{469E0E56-3A04-69BB-F03C-F956FF282495}"/>
              </a:ext>
            </a:extLst>
          </p:cNvPr>
          <p:cNvSpPr>
            <a:spLocks noGrp="1"/>
          </p:cNvSpPr>
          <p:nvPr>
            <p:ph type="body" sz="quarter" idx="40" hasCustomPrompt="1"/>
          </p:nvPr>
        </p:nvSpPr>
        <p:spPr>
          <a:xfrm>
            <a:off x="925775" y="5408384"/>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tx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431F036E-3717-5331-ACFB-C78A8760DB17}"/>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3" name="Title 1">
            <a:extLst>
              <a:ext uri="{FF2B5EF4-FFF2-40B4-BE49-F238E27FC236}">
                <a16:creationId xmlns:a16="http://schemas.microsoft.com/office/drawing/2014/main" id="{423DB29F-5418-64F6-2288-2B0720810E22}"/>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5D8976D7-A935-7363-5E3E-B7136579CDC5}"/>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8"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433037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3 boxes Stats">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53AFA0E-CB71-82AE-49EF-6093E416397B}"/>
              </a:ext>
            </a:extLst>
          </p:cNvPr>
          <p:cNvSpPr>
            <a:spLocks noGrp="1"/>
          </p:cNvSpPr>
          <p:nvPr>
            <p:ph idx="1"/>
          </p:nvPr>
        </p:nvSpPr>
        <p:spPr>
          <a:xfrm>
            <a:off x="611188" y="2019302"/>
            <a:ext cx="10968037" cy="2156278"/>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cxnSp>
        <p:nvCxnSpPr>
          <p:cNvPr id="8" name="Straight Connector 7">
            <a:extLst>
              <a:ext uri="{FF2B5EF4-FFF2-40B4-BE49-F238E27FC236}">
                <a16:creationId xmlns:a16="http://schemas.microsoft.com/office/drawing/2014/main" id="{9089BCF7-3F03-B468-729C-DF225818E8F9}"/>
              </a:ext>
            </a:extLst>
          </p:cNvPr>
          <p:cNvCxnSpPr>
            <a:cxnSpLocks/>
          </p:cNvCxnSpPr>
          <p:nvPr userDrawn="1"/>
        </p:nvCxnSpPr>
        <p:spPr>
          <a:xfrm>
            <a:off x="611984" y="4319497"/>
            <a:ext cx="10968037" cy="0"/>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sp>
        <p:nvSpPr>
          <p:cNvPr id="10" name="Text Placeholder 9">
            <a:extLst>
              <a:ext uri="{FF2B5EF4-FFF2-40B4-BE49-F238E27FC236}">
                <a16:creationId xmlns:a16="http://schemas.microsoft.com/office/drawing/2014/main" id="{13EA5B7E-BB7F-37D3-2B1A-AC55EDD93939}"/>
              </a:ext>
            </a:extLst>
          </p:cNvPr>
          <p:cNvSpPr>
            <a:spLocks noGrp="1"/>
          </p:cNvSpPr>
          <p:nvPr>
            <p:ph type="body" sz="quarter" idx="20" hasCustomPrompt="1"/>
          </p:nvPr>
        </p:nvSpPr>
        <p:spPr>
          <a:xfrm>
            <a:off x="611190" y="4425342"/>
            <a:ext cx="2535239" cy="1479449"/>
          </a:xfrm>
          <a:solidFill>
            <a:schemeClr val="accent1">
              <a:lumMod val="60000"/>
              <a:lumOff val="40000"/>
            </a:schemeClr>
          </a:solidFill>
        </p:spPr>
        <p:txBody>
          <a:bodyPr lIns="72000" tIns="144000" rIns="72000" bIns="144000"/>
          <a:lstStyle>
            <a:lvl1pPr algn="ctr">
              <a:defRPr sz="2400"/>
            </a:lvl1pPr>
            <a:lvl2pPr algn="ctr">
              <a:defRPr sz="1400" b="1"/>
            </a:lvl2pPr>
            <a:lvl3pPr marL="0" indent="0" algn="ctr">
              <a:buNone/>
              <a:defRPr sz="1200"/>
            </a:lvl3pPr>
          </a:lstStyle>
          <a:p>
            <a:pPr lvl="0"/>
            <a:r>
              <a:rPr lang="en-US"/>
              <a:t>####</a:t>
            </a:r>
          </a:p>
          <a:p>
            <a:pPr lvl="1"/>
            <a:r>
              <a:rPr lang="en-US"/>
              <a:t>Second level</a:t>
            </a:r>
          </a:p>
          <a:p>
            <a:pPr lvl="2"/>
            <a:r>
              <a:rPr lang="en-US"/>
              <a:t>Third level</a:t>
            </a:r>
          </a:p>
        </p:txBody>
      </p:sp>
      <p:sp>
        <p:nvSpPr>
          <p:cNvPr id="11" name="Text Placeholder 9">
            <a:extLst>
              <a:ext uri="{FF2B5EF4-FFF2-40B4-BE49-F238E27FC236}">
                <a16:creationId xmlns:a16="http://schemas.microsoft.com/office/drawing/2014/main" id="{E8F49831-C184-1968-F648-91D705D26CE3}"/>
              </a:ext>
            </a:extLst>
          </p:cNvPr>
          <p:cNvSpPr>
            <a:spLocks noGrp="1"/>
          </p:cNvSpPr>
          <p:nvPr>
            <p:ph type="body" sz="quarter" idx="21" hasCustomPrompt="1"/>
          </p:nvPr>
        </p:nvSpPr>
        <p:spPr>
          <a:xfrm>
            <a:off x="3422123" y="4425342"/>
            <a:ext cx="2535239" cy="1479449"/>
          </a:xfrm>
          <a:solidFill>
            <a:schemeClr val="accent3">
              <a:lumMod val="60000"/>
              <a:lumOff val="40000"/>
            </a:schemeClr>
          </a:solidFill>
        </p:spPr>
        <p:txBody>
          <a:bodyPr lIns="72000" tIns="144000" rIns="72000" bIns="144000"/>
          <a:lstStyle>
            <a:lvl1pPr algn="ctr">
              <a:defRPr sz="2400"/>
            </a:lvl1pPr>
            <a:lvl2pPr algn="ctr">
              <a:defRPr sz="1400" b="1"/>
            </a:lvl2pPr>
            <a:lvl3pPr marL="0" indent="0" algn="ctr">
              <a:buNone/>
              <a:defRPr sz="1200"/>
            </a:lvl3pPr>
          </a:lstStyle>
          <a:p>
            <a:pPr lvl="0"/>
            <a:r>
              <a:rPr lang="en-US"/>
              <a:t>####</a:t>
            </a:r>
          </a:p>
          <a:p>
            <a:pPr lvl="1"/>
            <a:r>
              <a:rPr lang="en-US"/>
              <a:t>Second level</a:t>
            </a:r>
          </a:p>
          <a:p>
            <a:pPr lvl="2"/>
            <a:r>
              <a:rPr lang="en-US"/>
              <a:t>Third level</a:t>
            </a:r>
          </a:p>
        </p:txBody>
      </p:sp>
      <p:sp>
        <p:nvSpPr>
          <p:cNvPr id="13" name="Text Placeholder 9">
            <a:extLst>
              <a:ext uri="{FF2B5EF4-FFF2-40B4-BE49-F238E27FC236}">
                <a16:creationId xmlns:a16="http://schemas.microsoft.com/office/drawing/2014/main" id="{24161B36-EF2E-BAB2-2C97-B0A1EEE7FA4D}"/>
              </a:ext>
            </a:extLst>
          </p:cNvPr>
          <p:cNvSpPr>
            <a:spLocks noGrp="1"/>
          </p:cNvSpPr>
          <p:nvPr>
            <p:ph type="body" sz="quarter" idx="22" hasCustomPrompt="1"/>
          </p:nvPr>
        </p:nvSpPr>
        <p:spPr>
          <a:xfrm>
            <a:off x="6233055" y="4425342"/>
            <a:ext cx="2535239" cy="1479449"/>
          </a:xfrm>
          <a:solidFill>
            <a:schemeClr val="accent4">
              <a:lumMod val="60000"/>
              <a:lumOff val="40000"/>
            </a:schemeClr>
          </a:solidFill>
        </p:spPr>
        <p:txBody>
          <a:bodyPr lIns="72000" tIns="144000" rIns="72000" bIns="144000"/>
          <a:lstStyle>
            <a:lvl1pPr algn="ctr">
              <a:defRPr sz="2400"/>
            </a:lvl1pPr>
            <a:lvl2pPr algn="ctr">
              <a:defRPr sz="1400" b="1"/>
            </a:lvl2pPr>
            <a:lvl3pPr marL="0" indent="0" algn="ctr">
              <a:buNone/>
              <a:defRPr sz="1200"/>
            </a:lvl3pPr>
          </a:lstStyle>
          <a:p>
            <a:pPr lvl="0"/>
            <a:r>
              <a:rPr lang="en-US"/>
              <a:t>####</a:t>
            </a:r>
          </a:p>
          <a:p>
            <a:pPr lvl="1"/>
            <a:r>
              <a:rPr lang="en-US"/>
              <a:t>Second level</a:t>
            </a:r>
          </a:p>
          <a:p>
            <a:pPr lvl="2"/>
            <a:r>
              <a:rPr lang="en-US"/>
              <a:t>Third level</a:t>
            </a:r>
          </a:p>
        </p:txBody>
      </p:sp>
      <p:sp>
        <p:nvSpPr>
          <p:cNvPr id="16" name="Text Placeholder 9">
            <a:extLst>
              <a:ext uri="{FF2B5EF4-FFF2-40B4-BE49-F238E27FC236}">
                <a16:creationId xmlns:a16="http://schemas.microsoft.com/office/drawing/2014/main" id="{8FAC1BF2-688F-FE15-24A5-24F6E93E36FF}"/>
              </a:ext>
            </a:extLst>
          </p:cNvPr>
          <p:cNvSpPr>
            <a:spLocks noGrp="1"/>
          </p:cNvSpPr>
          <p:nvPr>
            <p:ph type="body" sz="quarter" idx="23" hasCustomPrompt="1"/>
          </p:nvPr>
        </p:nvSpPr>
        <p:spPr>
          <a:xfrm>
            <a:off x="9043989" y="4425342"/>
            <a:ext cx="2535239" cy="1479449"/>
          </a:xfrm>
          <a:solidFill>
            <a:schemeClr val="accent6">
              <a:lumMod val="60000"/>
              <a:lumOff val="40000"/>
            </a:schemeClr>
          </a:solidFill>
        </p:spPr>
        <p:txBody>
          <a:bodyPr lIns="72000" tIns="144000" rIns="72000" bIns="144000"/>
          <a:lstStyle>
            <a:lvl1pPr algn="ctr">
              <a:defRPr sz="2400"/>
            </a:lvl1pPr>
            <a:lvl2pPr algn="ctr">
              <a:defRPr sz="1400" b="1"/>
            </a:lvl2pPr>
            <a:lvl3pPr marL="0" indent="0" algn="ctr">
              <a:buNone/>
              <a:defRPr sz="1200"/>
            </a:lvl3pPr>
          </a:lstStyle>
          <a:p>
            <a:pPr lvl="0"/>
            <a:r>
              <a:rPr lang="en-US"/>
              <a:t>####</a:t>
            </a:r>
          </a:p>
          <a:p>
            <a:pPr lvl="1"/>
            <a:r>
              <a:rPr lang="en-US"/>
              <a:t>Second level</a:t>
            </a:r>
          </a:p>
          <a:p>
            <a:pPr lvl="2"/>
            <a:r>
              <a:rPr lang="en-US"/>
              <a:t>Third level</a:t>
            </a:r>
          </a:p>
        </p:txBody>
      </p:sp>
      <p:cxnSp>
        <p:nvCxnSpPr>
          <p:cNvPr id="18" name="Straight Connector 17">
            <a:extLst>
              <a:ext uri="{FF2B5EF4-FFF2-40B4-BE49-F238E27FC236}">
                <a16:creationId xmlns:a16="http://schemas.microsoft.com/office/drawing/2014/main" id="{C96F36FE-3543-C57C-AF23-34B869330BE3}"/>
              </a:ext>
            </a:extLst>
          </p:cNvPr>
          <p:cNvCxnSpPr>
            <a:cxnSpLocks/>
          </p:cNvCxnSpPr>
          <p:nvPr userDrawn="1"/>
        </p:nvCxnSpPr>
        <p:spPr>
          <a:xfrm>
            <a:off x="3284273" y="4319497"/>
            <a:ext cx="0" cy="1575026"/>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C548764-FB10-5456-46C4-53EE77697C24}"/>
              </a:ext>
            </a:extLst>
          </p:cNvPr>
          <p:cNvCxnSpPr>
            <a:cxnSpLocks/>
          </p:cNvCxnSpPr>
          <p:nvPr userDrawn="1"/>
        </p:nvCxnSpPr>
        <p:spPr>
          <a:xfrm>
            <a:off x="6095207" y="4319497"/>
            <a:ext cx="0" cy="1575026"/>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9B1BB93-E09C-DF2D-9297-BCBA1D1818A2}"/>
              </a:ext>
            </a:extLst>
          </p:cNvPr>
          <p:cNvCxnSpPr>
            <a:cxnSpLocks/>
          </p:cNvCxnSpPr>
          <p:nvPr userDrawn="1"/>
        </p:nvCxnSpPr>
        <p:spPr>
          <a:xfrm>
            <a:off x="8906139" y="4319497"/>
            <a:ext cx="0" cy="1575026"/>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sp>
        <p:nvSpPr>
          <p:cNvPr id="2" name="Text Placeholder 21">
            <a:extLst>
              <a:ext uri="{FF2B5EF4-FFF2-40B4-BE49-F238E27FC236}">
                <a16:creationId xmlns:a16="http://schemas.microsoft.com/office/drawing/2014/main" id="{347A3D86-AD20-9635-6289-169A1E07E169}"/>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3" name="Title 1">
            <a:extLst>
              <a:ext uri="{FF2B5EF4-FFF2-40B4-BE49-F238E27FC236}">
                <a16:creationId xmlns:a16="http://schemas.microsoft.com/office/drawing/2014/main" id="{DA204B5E-E126-5B9E-3ECF-AD7E5C69F010}"/>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9" name="Text Placeholder 11">
            <a:extLst>
              <a:ext uri="{FF2B5EF4-FFF2-40B4-BE49-F238E27FC236}">
                <a16:creationId xmlns:a16="http://schemas.microsoft.com/office/drawing/2014/main" id="{DC70D552-7C87-13DB-9B8C-C6B58CF87631}"/>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7"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24078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8DA0FAA-1A2C-9C24-EECC-7215964C595B}"/>
              </a:ext>
            </a:extLst>
          </p:cNvPr>
          <p:cNvSpPr>
            <a:spLocks noGrp="1"/>
          </p:cNvSpPr>
          <p:nvPr>
            <p:ph type="pic" sz="quarter" idx="17"/>
          </p:nvPr>
        </p:nvSpPr>
        <p:spPr>
          <a:xfrm>
            <a:off x="6203949" y="2019301"/>
            <a:ext cx="5375275" cy="3894137"/>
          </a:xfrm>
          <a:solidFill>
            <a:schemeClr val="bg2"/>
          </a:solidFill>
        </p:spPr>
        <p:txBody>
          <a:bodyPr/>
          <a:lstStyle/>
          <a:p>
            <a:r>
              <a:rPr lang="pt-BR"/>
              <a:t>Clique no ícone para adicionar uma imagem</a:t>
            </a:r>
            <a:endParaRPr lang="en-GB"/>
          </a:p>
        </p:txBody>
      </p:sp>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89" y="2019299"/>
            <a:ext cx="5375275" cy="3894138"/>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A7ACC340-633D-3F1E-73A4-16E33D1D0C82}"/>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08022E6D-6FC5-9E03-BE27-122D969E621A}"/>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A80503AE-1518-64DB-D6FC-8BC9624685F1}"/>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1"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40233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mage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20394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8" name="Picture Placeholder 7">
            <a:extLst>
              <a:ext uri="{FF2B5EF4-FFF2-40B4-BE49-F238E27FC236}">
                <a16:creationId xmlns:a16="http://schemas.microsoft.com/office/drawing/2014/main" id="{C8DA0FAA-1A2C-9C24-EECC-7215964C595B}"/>
              </a:ext>
            </a:extLst>
          </p:cNvPr>
          <p:cNvSpPr>
            <a:spLocks noGrp="1"/>
          </p:cNvSpPr>
          <p:nvPr>
            <p:ph type="pic" sz="quarter" idx="17"/>
          </p:nvPr>
        </p:nvSpPr>
        <p:spPr>
          <a:xfrm>
            <a:off x="611189" y="2019302"/>
            <a:ext cx="5375275" cy="3894138"/>
          </a:xfrm>
          <a:solidFill>
            <a:schemeClr val="bg2"/>
          </a:solidFill>
        </p:spPr>
        <p:txBody>
          <a:bodyPr/>
          <a:lstStyle/>
          <a:p>
            <a:r>
              <a:rPr lang="pt-BR"/>
              <a:t>Clique no ícone para adicionar uma imagem</a:t>
            </a:r>
            <a:endParaRPr lang="en-GB"/>
          </a:p>
        </p:txBody>
      </p:sp>
      <p:sp>
        <p:nvSpPr>
          <p:cNvPr id="2" name="Text Placeholder 21">
            <a:extLst>
              <a:ext uri="{FF2B5EF4-FFF2-40B4-BE49-F238E27FC236}">
                <a16:creationId xmlns:a16="http://schemas.microsoft.com/office/drawing/2014/main" id="{93840786-40CE-D04C-948E-499264DDC402}"/>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A0E05765-2B0C-AC40-686A-50B599D6F36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0B75D693-1875-DC52-CD20-2EC0B83BB40C}"/>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1"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12536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2x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8DA0FAA-1A2C-9C24-EECC-7215964C595B}"/>
              </a:ext>
            </a:extLst>
          </p:cNvPr>
          <p:cNvSpPr>
            <a:spLocks noGrp="1"/>
          </p:cNvSpPr>
          <p:nvPr>
            <p:ph type="pic" sz="quarter" idx="17"/>
          </p:nvPr>
        </p:nvSpPr>
        <p:spPr>
          <a:xfrm>
            <a:off x="6203949" y="2019299"/>
            <a:ext cx="5375275" cy="1836000"/>
          </a:xfrm>
          <a:solidFill>
            <a:schemeClr val="bg2"/>
          </a:solidFill>
        </p:spPr>
        <p:txBody>
          <a:bodyPr/>
          <a:lstStyle/>
          <a:p>
            <a:r>
              <a:rPr lang="pt-BR"/>
              <a:t>Clique no ícone para adicionar uma imagem</a:t>
            </a:r>
            <a:endParaRPr lang="en-GB"/>
          </a:p>
        </p:txBody>
      </p:sp>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8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7" name="Picture Placeholder 7">
            <a:extLst>
              <a:ext uri="{FF2B5EF4-FFF2-40B4-BE49-F238E27FC236}">
                <a16:creationId xmlns:a16="http://schemas.microsoft.com/office/drawing/2014/main" id="{A9B99F10-7DB5-7397-C23A-D7455A2EE832}"/>
              </a:ext>
            </a:extLst>
          </p:cNvPr>
          <p:cNvSpPr>
            <a:spLocks noGrp="1"/>
          </p:cNvSpPr>
          <p:nvPr>
            <p:ph type="pic" sz="quarter" idx="18"/>
          </p:nvPr>
        </p:nvSpPr>
        <p:spPr>
          <a:xfrm>
            <a:off x="6203949" y="4077437"/>
            <a:ext cx="5375275" cy="1836000"/>
          </a:xfrm>
          <a:solidFill>
            <a:schemeClr val="bg2"/>
          </a:solidFill>
        </p:spPr>
        <p:txBody>
          <a:bodyPr/>
          <a:lstStyle/>
          <a:p>
            <a:r>
              <a:rPr lang="pt-BR"/>
              <a:t>Clique no ícone para adicionar uma imagem</a:t>
            </a:r>
            <a:endParaRPr lang="en-GB"/>
          </a:p>
        </p:txBody>
      </p:sp>
      <p:sp>
        <p:nvSpPr>
          <p:cNvPr id="2" name="Text Placeholder 21">
            <a:extLst>
              <a:ext uri="{FF2B5EF4-FFF2-40B4-BE49-F238E27FC236}">
                <a16:creationId xmlns:a16="http://schemas.microsoft.com/office/drawing/2014/main" id="{D14F5EE7-E192-4502-FDDD-D31E7CF0E5D6}"/>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5" name="Title 1">
            <a:extLst>
              <a:ext uri="{FF2B5EF4-FFF2-40B4-BE49-F238E27FC236}">
                <a16:creationId xmlns:a16="http://schemas.microsoft.com/office/drawing/2014/main" id="{B4909D36-6A6C-8633-E559-BFB82AAEAB82}"/>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ABBF0441-B67C-756C-929E-BE3FA5E7357E}"/>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1"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003900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x image + Conten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8DA0FAA-1A2C-9C24-EECC-7215964C595B}"/>
              </a:ext>
            </a:extLst>
          </p:cNvPr>
          <p:cNvSpPr>
            <a:spLocks noGrp="1"/>
          </p:cNvSpPr>
          <p:nvPr>
            <p:ph type="pic" sz="quarter" idx="17"/>
          </p:nvPr>
        </p:nvSpPr>
        <p:spPr>
          <a:xfrm>
            <a:off x="611189" y="2019299"/>
            <a:ext cx="5375275" cy="1836000"/>
          </a:xfrm>
          <a:solidFill>
            <a:schemeClr val="bg2"/>
          </a:solidFill>
        </p:spPr>
        <p:txBody>
          <a:bodyPr/>
          <a:lstStyle/>
          <a:p>
            <a:r>
              <a:rPr lang="pt-BR"/>
              <a:t>Clique no ícone para adicionar uma imagem</a:t>
            </a:r>
            <a:endParaRPr lang="en-GB"/>
          </a:p>
        </p:txBody>
      </p:sp>
      <p:sp>
        <p:nvSpPr>
          <p:cNvPr id="7" name="Picture Placeholder 7">
            <a:extLst>
              <a:ext uri="{FF2B5EF4-FFF2-40B4-BE49-F238E27FC236}">
                <a16:creationId xmlns:a16="http://schemas.microsoft.com/office/drawing/2014/main" id="{A9B99F10-7DB5-7397-C23A-D7455A2EE832}"/>
              </a:ext>
            </a:extLst>
          </p:cNvPr>
          <p:cNvSpPr>
            <a:spLocks noGrp="1"/>
          </p:cNvSpPr>
          <p:nvPr>
            <p:ph type="pic" sz="quarter" idx="18"/>
          </p:nvPr>
        </p:nvSpPr>
        <p:spPr>
          <a:xfrm>
            <a:off x="611189" y="4077437"/>
            <a:ext cx="5375275" cy="1836000"/>
          </a:xfrm>
          <a:solidFill>
            <a:schemeClr val="bg2"/>
          </a:solidFill>
        </p:spPr>
        <p:txBody>
          <a:bodyPr/>
          <a:lstStyle/>
          <a:p>
            <a:r>
              <a:rPr lang="pt-BR"/>
              <a:t>Clique no ícone para adicionar uma imagem</a:t>
            </a:r>
            <a:endParaRPr lang="en-GB"/>
          </a:p>
        </p:txBody>
      </p:sp>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20394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2" name="Text Placeholder 21">
            <a:extLst>
              <a:ext uri="{FF2B5EF4-FFF2-40B4-BE49-F238E27FC236}">
                <a16:creationId xmlns:a16="http://schemas.microsoft.com/office/drawing/2014/main" id="{6AEBDC97-1E92-6824-8AEF-4882F850EF0D}"/>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3" name="Title 1">
            <a:extLst>
              <a:ext uri="{FF2B5EF4-FFF2-40B4-BE49-F238E27FC236}">
                <a16:creationId xmlns:a16="http://schemas.microsoft.com/office/drawing/2014/main" id="{77B6ABF3-62CE-25B0-373C-51628A2A5B24}"/>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2" name="Text Placeholder 11">
            <a:extLst>
              <a:ext uri="{FF2B5EF4-FFF2-40B4-BE49-F238E27FC236}">
                <a16:creationId xmlns:a16="http://schemas.microsoft.com/office/drawing/2014/main" id="{D364B594-376F-90AB-1228-434D2B881F72}"/>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1"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420759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x icons + Content">
    <p:spTree>
      <p:nvGrpSpPr>
        <p:cNvPr id="1" name=""/>
        <p:cNvGrpSpPr/>
        <p:nvPr/>
      </p:nvGrpSpPr>
      <p:grpSpPr>
        <a:xfrm>
          <a:off x="0" y="0"/>
          <a:ext cx="0" cy="0"/>
          <a:chOff x="0" y="0"/>
          <a:chExt cx="0" cy="0"/>
        </a:xfrm>
      </p:grpSpPr>
      <p:sp>
        <p:nvSpPr>
          <p:cNvPr id="7" name="Text Placeholder 18">
            <a:extLst>
              <a:ext uri="{FF2B5EF4-FFF2-40B4-BE49-F238E27FC236}">
                <a16:creationId xmlns:a16="http://schemas.microsoft.com/office/drawing/2014/main" id="{66D9405D-42A2-DBC0-23CA-E8C123CF2B24}"/>
              </a:ext>
            </a:extLst>
          </p:cNvPr>
          <p:cNvSpPr>
            <a:spLocks noGrp="1" noChangeAspect="1"/>
          </p:cNvSpPr>
          <p:nvPr>
            <p:ph type="body" sz="quarter" idx="18" hasCustomPrompt="1"/>
          </p:nvPr>
        </p:nvSpPr>
        <p:spPr>
          <a:xfrm>
            <a:off x="611190" y="2027133"/>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8" name="Text Placeholder 18">
            <a:extLst>
              <a:ext uri="{FF2B5EF4-FFF2-40B4-BE49-F238E27FC236}">
                <a16:creationId xmlns:a16="http://schemas.microsoft.com/office/drawing/2014/main" id="{B7B98472-6EEB-9D31-15BD-BE4AEFFC7DCD}"/>
              </a:ext>
            </a:extLst>
          </p:cNvPr>
          <p:cNvSpPr>
            <a:spLocks noGrp="1" noChangeAspect="1"/>
          </p:cNvSpPr>
          <p:nvPr>
            <p:ph type="body" sz="quarter" idx="21"/>
          </p:nvPr>
        </p:nvSpPr>
        <p:spPr>
          <a:xfrm>
            <a:off x="611190" y="3512439"/>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pt-BR"/>
              <a:t>Clique para editar os estilos de texto Mestres</a:t>
            </a:r>
          </a:p>
        </p:txBody>
      </p:sp>
      <p:sp>
        <p:nvSpPr>
          <p:cNvPr id="23" name="Text Placeholder 18">
            <a:extLst>
              <a:ext uri="{FF2B5EF4-FFF2-40B4-BE49-F238E27FC236}">
                <a16:creationId xmlns:a16="http://schemas.microsoft.com/office/drawing/2014/main" id="{1ABCE9BF-08CF-C362-BED3-C05B6686F2BF}"/>
              </a:ext>
            </a:extLst>
          </p:cNvPr>
          <p:cNvSpPr>
            <a:spLocks noGrp="1" noChangeAspect="1"/>
          </p:cNvSpPr>
          <p:nvPr>
            <p:ph type="body" sz="quarter" idx="24" hasCustomPrompt="1"/>
          </p:nvPr>
        </p:nvSpPr>
        <p:spPr>
          <a:xfrm>
            <a:off x="611190" y="4997744"/>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4" name="Text Placeholder 18">
            <a:extLst>
              <a:ext uri="{FF2B5EF4-FFF2-40B4-BE49-F238E27FC236}">
                <a16:creationId xmlns:a16="http://schemas.microsoft.com/office/drawing/2014/main" id="{E05098E2-2A05-BB9E-FFE7-B1557E3824AD}"/>
              </a:ext>
            </a:extLst>
          </p:cNvPr>
          <p:cNvSpPr>
            <a:spLocks noGrp="1" noChangeAspect="1"/>
          </p:cNvSpPr>
          <p:nvPr>
            <p:ph type="body" sz="quarter" idx="10" hasCustomPrompt="1"/>
          </p:nvPr>
        </p:nvSpPr>
        <p:spPr>
          <a:xfrm>
            <a:off x="666687" y="2082630"/>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9" name="Text Placeholder 21">
            <a:extLst>
              <a:ext uri="{FF2B5EF4-FFF2-40B4-BE49-F238E27FC236}">
                <a16:creationId xmlns:a16="http://schemas.microsoft.com/office/drawing/2014/main" id="{BF9AF2A9-4912-C144-8247-F613614D7745}"/>
              </a:ext>
            </a:extLst>
          </p:cNvPr>
          <p:cNvSpPr>
            <a:spLocks noGrp="1"/>
          </p:cNvSpPr>
          <p:nvPr>
            <p:ph type="body" sz="quarter" idx="19"/>
          </p:nvPr>
        </p:nvSpPr>
        <p:spPr>
          <a:xfrm>
            <a:off x="1690219" y="2215680"/>
            <a:ext cx="429624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7" name="Text Placeholder 18">
            <a:extLst>
              <a:ext uri="{FF2B5EF4-FFF2-40B4-BE49-F238E27FC236}">
                <a16:creationId xmlns:a16="http://schemas.microsoft.com/office/drawing/2014/main" id="{204EB375-9526-AD77-AF98-831AD58E0B4D}"/>
              </a:ext>
            </a:extLst>
          </p:cNvPr>
          <p:cNvSpPr>
            <a:spLocks noGrp="1" noChangeAspect="1"/>
          </p:cNvSpPr>
          <p:nvPr>
            <p:ph type="body" sz="quarter" idx="20" hasCustomPrompt="1"/>
          </p:nvPr>
        </p:nvSpPr>
        <p:spPr>
          <a:xfrm>
            <a:off x="666687" y="3567936"/>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20" name="Text Placeholder 21">
            <a:extLst>
              <a:ext uri="{FF2B5EF4-FFF2-40B4-BE49-F238E27FC236}">
                <a16:creationId xmlns:a16="http://schemas.microsoft.com/office/drawing/2014/main" id="{92588CAE-DBD7-99F7-20AB-1A776B208F80}"/>
              </a:ext>
            </a:extLst>
          </p:cNvPr>
          <p:cNvSpPr>
            <a:spLocks noGrp="1"/>
          </p:cNvSpPr>
          <p:nvPr>
            <p:ph type="body" sz="quarter" idx="22"/>
          </p:nvPr>
        </p:nvSpPr>
        <p:spPr>
          <a:xfrm>
            <a:off x="1690219" y="3700982"/>
            <a:ext cx="429624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21" name="Text Placeholder 18">
            <a:extLst>
              <a:ext uri="{FF2B5EF4-FFF2-40B4-BE49-F238E27FC236}">
                <a16:creationId xmlns:a16="http://schemas.microsoft.com/office/drawing/2014/main" id="{4F97C9CC-713D-23B8-1AA9-85B6EC31155F}"/>
              </a:ext>
            </a:extLst>
          </p:cNvPr>
          <p:cNvSpPr>
            <a:spLocks noGrp="1" noChangeAspect="1"/>
          </p:cNvSpPr>
          <p:nvPr>
            <p:ph type="body" sz="quarter" idx="23" hasCustomPrompt="1"/>
          </p:nvPr>
        </p:nvSpPr>
        <p:spPr>
          <a:xfrm>
            <a:off x="666687" y="5053241"/>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24" name="Text Placeholder 21">
            <a:extLst>
              <a:ext uri="{FF2B5EF4-FFF2-40B4-BE49-F238E27FC236}">
                <a16:creationId xmlns:a16="http://schemas.microsoft.com/office/drawing/2014/main" id="{535406DA-C90E-7CE5-30DB-2F0A836C209E}"/>
              </a:ext>
            </a:extLst>
          </p:cNvPr>
          <p:cNvSpPr>
            <a:spLocks noGrp="1"/>
          </p:cNvSpPr>
          <p:nvPr>
            <p:ph type="body" sz="quarter" idx="25"/>
          </p:nvPr>
        </p:nvSpPr>
        <p:spPr>
          <a:xfrm>
            <a:off x="1690219" y="5186291"/>
            <a:ext cx="429624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5" name="Text Placeholder 21">
            <a:extLst>
              <a:ext uri="{FF2B5EF4-FFF2-40B4-BE49-F238E27FC236}">
                <a16:creationId xmlns:a16="http://schemas.microsoft.com/office/drawing/2014/main" id="{808C90DF-E1D2-A6FD-F57A-D18C57FC7268}"/>
              </a:ext>
            </a:extLst>
          </p:cNvPr>
          <p:cNvSpPr>
            <a:spLocks noGrp="1"/>
          </p:cNvSpPr>
          <p:nvPr>
            <p:ph type="body" sz="quarter" idx="28" hasCustomPrompt="1"/>
          </p:nvPr>
        </p:nvSpPr>
        <p:spPr>
          <a:xfrm>
            <a:off x="969651" y="2377259"/>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0" name="Text Placeholder 21">
            <a:extLst>
              <a:ext uri="{FF2B5EF4-FFF2-40B4-BE49-F238E27FC236}">
                <a16:creationId xmlns:a16="http://schemas.microsoft.com/office/drawing/2014/main" id="{A02170BE-BAD6-5E8D-FAD9-57DCAE9D39E9}"/>
              </a:ext>
            </a:extLst>
          </p:cNvPr>
          <p:cNvSpPr>
            <a:spLocks noGrp="1"/>
          </p:cNvSpPr>
          <p:nvPr>
            <p:ph type="body" sz="quarter" idx="29" hasCustomPrompt="1"/>
          </p:nvPr>
        </p:nvSpPr>
        <p:spPr>
          <a:xfrm>
            <a:off x="969651" y="3862564"/>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1" name="Text Placeholder 21">
            <a:extLst>
              <a:ext uri="{FF2B5EF4-FFF2-40B4-BE49-F238E27FC236}">
                <a16:creationId xmlns:a16="http://schemas.microsoft.com/office/drawing/2014/main" id="{B3881FB7-69B3-70B5-CBE3-8BB6C79AD1B6}"/>
              </a:ext>
            </a:extLst>
          </p:cNvPr>
          <p:cNvSpPr>
            <a:spLocks noGrp="1"/>
          </p:cNvSpPr>
          <p:nvPr>
            <p:ph type="body" sz="quarter" idx="30" hasCustomPrompt="1"/>
          </p:nvPr>
        </p:nvSpPr>
        <p:spPr>
          <a:xfrm>
            <a:off x="969651" y="5347870"/>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3" name="Content Placeholder 2">
            <a:extLst>
              <a:ext uri="{FF2B5EF4-FFF2-40B4-BE49-F238E27FC236}">
                <a16:creationId xmlns:a16="http://schemas.microsoft.com/office/drawing/2014/main" id="{06436E30-977E-F2A1-7683-F3C5FBCAA7E3}"/>
              </a:ext>
            </a:extLst>
          </p:cNvPr>
          <p:cNvSpPr>
            <a:spLocks noGrp="1"/>
          </p:cNvSpPr>
          <p:nvPr>
            <p:ph idx="1"/>
          </p:nvPr>
        </p:nvSpPr>
        <p:spPr>
          <a:xfrm>
            <a:off x="6203949" y="2019298"/>
            <a:ext cx="5375275" cy="389414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FA020BA3-D7FD-92D9-EED5-4432A482FD66}"/>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6" name="Title 1">
            <a:extLst>
              <a:ext uri="{FF2B5EF4-FFF2-40B4-BE49-F238E27FC236}">
                <a16:creationId xmlns:a16="http://schemas.microsoft.com/office/drawing/2014/main" id="{AAEABE50-7F1D-A1DE-03C9-99C74FFBFAD1}"/>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8" name="Text Placeholder 11">
            <a:extLst>
              <a:ext uri="{FF2B5EF4-FFF2-40B4-BE49-F238E27FC236}">
                <a16:creationId xmlns:a16="http://schemas.microsoft.com/office/drawing/2014/main" id="{16487B0A-B5EF-C765-2F46-1C39744F42FB}"/>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2"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5"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59201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x icons +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06436E30-977E-F2A1-7683-F3C5FBCAA7E3}"/>
              </a:ext>
            </a:extLst>
          </p:cNvPr>
          <p:cNvSpPr>
            <a:spLocks noGrp="1"/>
          </p:cNvSpPr>
          <p:nvPr>
            <p:ph idx="1"/>
          </p:nvPr>
        </p:nvSpPr>
        <p:spPr>
          <a:xfrm>
            <a:off x="620394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Text Placeholder 18">
            <a:extLst>
              <a:ext uri="{FF2B5EF4-FFF2-40B4-BE49-F238E27FC236}">
                <a16:creationId xmlns:a16="http://schemas.microsoft.com/office/drawing/2014/main" id="{8EA3229F-4049-7864-12C4-C37903692443}"/>
              </a:ext>
            </a:extLst>
          </p:cNvPr>
          <p:cNvSpPr>
            <a:spLocks noGrp="1" noChangeAspect="1"/>
          </p:cNvSpPr>
          <p:nvPr>
            <p:ph type="body" sz="quarter" idx="18" hasCustomPrompt="1"/>
          </p:nvPr>
        </p:nvSpPr>
        <p:spPr>
          <a:xfrm>
            <a:off x="611190" y="2034940"/>
            <a:ext cx="764452" cy="764452"/>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5" name="Text Placeholder 18">
            <a:extLst>
              <a:ext uri="{FF2B5EF4-FFF2-40B4-BE49-F238E27FC236}">
                <a16:creationId xmlns:a16="http://schemas.microsoft.com/office/drawing/2014/main" id="{C57AC57E-88B2-63C0-3A93-22694F05E1DA}"/>
              </a:ext>
            </a:extLst>
          </p:cNvPr>
          <p:cNvSpPr>
            <a:spLocks noGrp="1" noChangeAspect="1"/>
          </p:cNvSpPr>
          <p:nvPr>
            <p:ph type="body" sz="quarter" idx="21"/>
          </p:nvPr>
        </p:nvSpPr>
        <p:spPr>
          <a:xfrm>
            <a:off x="611190" y="3070072"/>
            <a:ext cx="764452" cy="764452"/>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pt-BR"/>
              <a:t>Clique para editar os estilos de texto Mestres</a:t>
            </a:r>
          </a:p>
        </p:txBody>
      </p:sp>
      <p:sp>
        <p:nvSpPr>
          <p:cNvPr id="16" name="Text Placeholder 18">
            <a:extLst>
              <a:ext uri="{FF2B5EF4-FFF2-40B4-BE49-F238E27FC236}">
                <a16:creationId xmlns:a16="http://schemas.microsoft.com/office/drawing/2014/main" id="{00B73BCB-7F6F-AE77-E24C-CF049327A4A0}"/>
              </a:ext>
            </a:extLst>
          </p:cNvPr>
          <p:cNvSpPr>
            <a:spLocks noGrp="1" noChangeAspect="1"/>
          </p:cNvSpPr>
          <p:nvPr>
            <p:ph type="body" sz="quarter" idx="24" hasCustomPrompt="1"/>
          </p:nvPr>
        </p:nvSpPr>
        <p:spPr>
          <a:xfrm>
            <a:off x="611190" y="4105204"/>
            <a:ext cx="764452" cy="764452"/>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25" name="Text Placeholder 18">
            <a:extLst>
              <a:ext uri="{FF2B5EF4-FFF2-40B4-BE49-F238E27FC236}">
                <a16:creationId xmlns:a16="http://schemas.microsoft.com/office/drawing/2014/main" id="{AD704551-6BCC-6F52-A94D-6C7C4EB47B57}"/>
              </a:ext>
            </a:extLst>
          </p:cNvPr>
          <p:cNvSpPr>
            <a:spLocks noGrp="1" noChangeAspect="1"/>
          </p:cNvSpPr>
          <p:nvPr>
            <p:ph type="body" sz="quarter" idx="10" hasCustomPrompt="1"/>
          </p:nvPr>
        </p:nvSpPr>
        <p:spPr>
          <a:xfrm>
            <a:off x="661045" y="2084795"/>
            <a:ext cx="664743" cy="664742"/>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27" name="Text Placeholder 21">
            <a:extLst>
              <a:ext uri="{FF2B5EF4-FFF2-40B4-BE49-F238E27FC236}">
                <a16:creationId xmlns:a16="http://schemas.microsoft.com/office/drawing/2014/main" id="{8A11AEDD-04D6-6682-12E9-5B80917F3B6E}"/>
              </a:ext>
            </a:extLst>
          </p:cNvPr>
          <p:cNvSpPr>
            <a:spLocks noGrp="1"/>
          </p:cNvSpPr>
          <p:nvPr>
            <p:ph type="body" sz="quarter" idx="19"/>
          </p:nvPr>
        </p:nvSpPr>
        <p:spPr>
          <a:xfrm>
            <a:off x="1558771" y="2147866"/>
            <a:ext cx="4340000"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28" name="Text Placeholder 18">
            <a:extLst>
              <a:ext uri="{FF2B5EF4-FFF2-40B4-BE49-F238E27FC236}">
                <a16:creationId xmlns:a16="http://schemas.microsoft.com/office/drawing/2014/main" id="{B14207E4-47E1-B066-8E8D-63EAFC899675}"/>
              </a:ext>
            </a:extLst>
          </p:cNvPr>
          <p:cNvSpPr>
            <a:spLocks noGrp="1" noChangeAspect="1"/>
          </p:cNvSpPr>
          <p:nvPr>
            <p:ph type="body" sz="quarter" idx="20" hasCustomPrompt="1"/>
          </p:nvPr>
        </p:nvSpPr>
        <p:spPr>
          <a:xfrm>
            <a:off x="661045" y="3119927"/>
            <a:ext cx="664743" cy="664742"/>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30" name="Text Placeholder 21">
            <a:extLst>
              <a:ext uri="{FF2B5EF4-FFF2-40B4-BE49-F238E27FC236}">
                <a16:creationId xmlns:a16="http://schemas.microsoft.com/office/drawing/2014/main" id="{46A059E3-9100-A28F-DCC1-9FAB72460CE9}"/>
              </a:ext>
            </a:extLst>
          </p:cNvPr>
          <p:cNvSpPr>
            <a:spLocks noGrp="1"/>
          </p:cNvSpPr>
          <p:nvPr>
            <p:ph type="body" sz="quarter" idx="22"/>
          </p:nvPr>
        </p:nvSpPr>
        <p:spPr>
          <a:xfrm>
            <a:off x="1558771" y="3182994"/>
            <a:ext cx="4340000"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31" name="Text Placeholder 18">
            <a:extLst>
              <a:ext uri="{FF2B5EF4-FFF2-40B4-BE49-F238E27FC236}">
                <a16:creationId xmlns:a16="http://schemas.microsoft.com/office/drawing/2014/main" id="{50718FC8-4C68-8F19-BC4C-7825A426AE8C}"/>
              </a:ext>
            </a:extLst>
          </p:cNvPr>
          <p:cNvSpPr>
            <a:spLocks noGrp="1" noChangeAspect="1"/>
          </p:cNvSpPr>
          <p:nvPr>
            <p:ph type="body" sz="quarter" idx="23" hasCustomPrompt="1"/>
          </p:nvPr>
        </p:nvSpPr>
        <p:spPr>
          <a:xfrm>
            <a:off x="661045" y="4155059"/>
            <a:ext cx="664743" cy="664742"/>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32" name="Text Placeholder 21">
            <a:extLst>
              <a:ext uri="{FF2B5EF4-FFF2-40B4-BE49-F238E27FC236}">
                <a16:creationId xmlns:a16="http://schemas.microsoft.com/office/drawing/2014/main" id="{1D767A1B-25EC-0941-8E8B-F19EAC055B78}"/>
              </a:ext>
            </a:extLst>
          </p:cNvPr>
          <p:cNvSpPr>
            <a:spLocks noGrp="1"/>
          </p:cNvSpPr>
          <p:nvPr>
            <p:ph type="body" sz="quarter" idx="25"/>
          </p:nvPr>
        </p:nvSpPr>
        <p:spPr>
          <a:xfrm>
            <a:off x="1558771" y="4218126"/>
            <a:ext cx="4340000"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33" name="Text Placeholder 21">
            <a:extLst>
              <a:ext uri="{FF2B5EF4-FFF2-40B4-BE49-F238E27FC236}">
                <a16:creationId xmlns:a16="http://schemas.microsoft.com/office/drawing/2014/main" id="{1EC0A98F-5928-FE20-4EC1-1F4D4FB1B756}"/>
              </a:ext>
            </a:extLst>
          </p:cNvPr>
          <p:cNvSpPr>
            <a:spLocks noGrp="1"/>
          </p:cNvSpPr>
          <p:nvPr>
            <p:ph type="body" sz="quarter" idx="28" hasCustomPrompt="1"/>
          </p:nvPr>
        </p:nvSpPr>
        <p:spPr>
          <a:xfrm>
            <a:off x="894028" y="2309445"/>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34" name="Text Placeholder 21">
            <a:extLst>
              <a:ext uri="{FF2B5EF4-FFF2-40B4-BE49-F238E27FC236}">
                <a16:creationId xmlns:a16="http://schemas.microsoft.com/office/drawing/2014/main" id="{CEBCA5CC-8B34-0D37-D8F5-C481F15488CE}"/>
              </a:ext>
            </a:extLst>
          </p:cNvPr>
          <p:cNvSpPr>
            <a:spLocks noGrp="1"/>
          </p:cNvSpPr>
          <p:nvPr>
            <p:ph type="body" sz="quarter" idx="29" hasCustomPrompt="1"/>
          </p:nvPr>
        </p:nvSpPr>
        <p:spPr>
          <a:xfrm>
            <a:off x="894028" y="334457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35" name="Text Placeholder 21">
            <a:extLst>
              <a:ext uri="{FF2B5EF4-FFF2-40B4-BE49-F238E27FC236}">
                <a16:creationId xmlns:a16="http://schemas.microsoft.com/office/drawing/2014/main" id="{2BDF22E4-8FD9-E183-145B-0173D3AF5F5D}"/>
              </a:ext>
            </a:extLst>
          </p:cNvPr>
          <p:cNvSpPr>
            <a:spLocks noGrp="1"/>
          </p:cNvSpPr>
          <p:nvPr>
            <p:ph type="body" sz="quarter" idx="30" hasCustomPrompt="1"/>
          </p:nvPr>
        </p:nvSpPr>
        <p:spPr>
          <a:xfrm>
            <a:off x="894028" y="4379708"/>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36" name="Text Placeholder 18">
            <a:extLst>
              <a:ext uri="{FF2B5EF4-FFF2-40B4-BE49-F238E27FC236}">
                <a16:creationId xmlns:a16="http://schemas.microsoft.com/office/drawing/2014/main" id="{E16B0F5B-BA4A-05F6-D941-56459C7A741B}"/>
              </a:ext>
            </a:extLst>
          </p:cNvPr>
          <p:cNvSpPr>
            <a:spLocks noGrp="1" noChangeAspect="1"/>
          </p:cNvSpPr>
          <p:nvPr>
            <p:ph type="body" sz="quarter" idx="31" hasCustomPrompt="1"/>
          </p:nvPr>
        </p:nvSpPr>
        <p:spPr>
          <a:xfrm>
            <a:off x="611190" y="5140335"/>
            <a:ext cx="764452" cy="764452"/>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37" name="Text Placeholder 18">
            <a:extLst>
              <a:ext uri="{FF2B5EF4-FFF2-40B4-BE49-F238E27FC236}">
                <a16:creationId xmlns:a16="http://schemas.microsoft.com/office/drawing/2014/main" id="{D672FF60-7B3A-CB2E-5650-A92D8FA4865A}"/>
              </a:ext>
            </a:extLst>
          </p:cNvPr>
          <p:cNvSpPr>
            <a:spLocks noGrp="1" noChangeAspect="1"/>
          </p:cNvSpPr>
          <p:nvPr>
            <p:ph type="body" sz="quarter" idx="32" hasCustomPrompt="1"/>
          </p:nvPr>
        </p:nvSpPr>
        <p:spPr>
          <a:xfrm>
            <a:off x="661045" y="5190190"/>
            <a:ext cx="664743" cy="664742"/>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38" name="Text Placeholder 21">
            <a:extLst>
              <a:ext uri="{FF2B5EF4-FFF2-40B4-BE49-F238E27FC236}">
                <a16:creationId xmlns:a16="http://schemas.microsoft.com/office/drawing/2014/main" id="{6560AF33-395B-A0AA-ED3E-8F333AE25351}"/>
              </a:ext>
            </a:extLst>
          </p:cNvPr>
          <p:cNvSpPr>
            <a:spLocks noGrp="1"/>
          </p:cNvSpPr>
          <p:nvPr>
            <p:ph type="body" sz="quarter" idx="33"/>
          </p:nvPr>
        </p:nvSpPr>
        <p:spPr>
          <a:xfrm>
            <a:off x="1558771" y="5253261"/>
            <a:ext cx="4340000"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39" name="Text Placeholder 21">
            <a:extLst>
              <a:ext uri="{FF2B5EF4-FFF2-40B4-BE49-F238E27FC236}">
                <a16:creationId xmlns:a16="http://schemas.microsoft.com/office/drawing/2014/main" id="{977C2B3F-2D57-C185-EA3C-913851629635}"/>
              </a:ext>
            </a:extLst>
          </p:cNvPr>
          <p:cNvSpPr>
            <a:spLocks noGrp="1"/>
          </p:cNvSpPr>
          <p:nvPr>
            <p:ph type="body" sz="quarter" idx="34" hasCustomPrompt="1"/>
          </p:nvPr>
        </p:nvSpPr>
        <p:spPr>
          <a:xfrm>
            <a:off x="894028" y="5414840"/>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6FA8423C-A183-C7C0-45C8-7FF247888725}"/>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6" name="Title 1">
            <a:extLst>
              <a:ext uri="{FF2B5EF4-FFF2-40B4-BE49-F238E27FC236}">
                <a16:creationId xmlns:a16="http://schemas.microsoft.com/office/drawing/2014/main" id="{44639F06-3313-C223-7B6F-B57015BF7DA0}"/>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4" name="Text Placeholder 11">
            <a:extLst>
              <a:ext uri="{FF2B5EF4-FFF2-40B4-BE49-F238E27FC236}">
                <a16:creationId xmlns:a16="http://schemas.microsoft.com/office/drawing/2014/main" id="{8C16F4A4-74C0-56C5-10C6-8BE154F5FF5D}"/>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4"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6"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11318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x icons +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06436E30-977E-F2A1-7683-F3C5FBCAA7E3}"/>
              </a:ext>
            </a:extLst>
          </p:cNvPr>
          <p:cNvSpPr>
            <a:spLocks noGrp="1"/>
          </p:cNvSpPr>
          <p:nvPr>
            <p:ph idx="1"/>
          </p:nvPr>
        </p:nvSpPr>
        <p:spPr>
          <a:xfrm>
            <a:off x="620394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Text Placeholder 18">
            <a:extLst>
              <a:ext uri="{FF2B5EF4-FFF2-40B4-BE49-F238E27FC236}">
                <a16:creationId xmlns:a16="http://schemas.microsoft.com/office/drawing/2014/main" id="{0E6ACB24-6D83-3878-50CB-78A394CBCAD0}"/>
              </a:ext>
            </a:extLst>
          </p:cNvPr>
          <p:cNvSpPr>
            <a:spLocks noGrp="1" noChangeAspect="1"/>
          </p:cNvSpPr>
          <p:nvPr>
            <p:ph type="body" sz="quarter" idx="18" hasCustomPrompt="1"/>
          </p:nvPr>
        </p:nvSpPr>
        <p:spPr>
          <a:xfrm>
            <a:off x="611190" y="2033118"/>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5" name="Text Placeholder 18">
            <a:extLst>
              <a:ext uri="{FF2B5EF4-FFF2-40B4-BE49-F238E27FC236}">
                <a16:creationId xmlns:a16="http://schemas.microsoft.com/office/drawing/2014/main" id="{3E16E043-0BE1-2455-8599-616154ABA216}"/>
              </a:ext>
            </a:extLst>
          </p:cNvPr>
          <p:cNvSpPr>
            <a:spLocks noGrp="1" noChangeAspect="1"/>
          </p:cNvSpPr>
          <p:nvPr>
            <p:ph type="body" sz="quarter" idx="21"/>
          </p:nvPr>
        </p:nvSpPr>
        <p:spPr>
          <a:xfrm>
            <a:off x="611190" y="2846179"/>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pt-BR"/>
              <a:t>Clique para editar os estilos de texto Mestres</a:t>
            </a:r>
          </a:p>
        </p:txBody>
      </p:sp>
      <p:sp>
        <p:nvSpPr>
          <p:cNvPr id="6" name="Text Placeholder 18">
            <a:extLst>
              <a:ext uri="{FF2B5EF4-FFF2-40B4-BE49-F238E27FC236}">
                <a16:creationId xmlns:a16="http://schemas.microsoft.com/office/drawing/2014/main" id="{4ED47F2A-FC86-A953-C869-A56362E8F453}"/>
              </a:ext>
            </a:extLst>
          </p:cNvPr>
          <p:cNvSpPr>
            <a:spLocks noGrp="1" noChangeAspect="1"/>
          </p:cNvSpPr>
          <p:nvPr>
            <p:ph type="body" sz="quarter" idx="24" hasCustomPrompt="1"/>
          </p:nvPr>
        </p:nvSpPr>
        <p:spPr>
          <a:xfrm>
            <a:off x="611190" y="3659240"/>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7" name="Text Placeholder 18">
            <a:extLst>
              <a:ext uri="{FF2B5EF4-FFF2-40B4-BE49-F238E27FC236}">
                <a16:creationId xmlns:a16="http://schemas.microsoft.com/office/drawing/2014/main" id="{46898F16-494B-BB93-D6B6-2EBCF371F2A7}"/>
              </a:ext>
            </a:extLst>
          </p:cNvPr>
          <p:cNvSpPr>
            <a:spLocks noGrp="1" noChangeAspect="1"/>
          </p:cNvSpPr>
          <p:nvPr>
            <p:ph type="body" sz="quarter" idx="10" hasCustomPrompt="1"/>
          </p:nvPr>
        </p:nvSpPr>
        <p:spPr>
          <a:xfrm>
            <a:off x="653299" y="2075227"/>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8" name="Text Placeholder 21">
            <a:extLst>
              <a:ext uri="{FF2B5EF4-FFF2-40B4-BE49-F238E27FC236}">
                <a16:creationId xmlns:a16="http://schemas.microsoft.com/office/drawing/2014/main" id="{BC7BC7EB-3638-FCDC-C268-97CD7A0AF0BE}"/>
              </a:ext>
            </a:extLst>
          </p:cNvPr>
          <p:cNvSpPr>
            <a:spLocks noGrp="1"/>
          </p:cNvSpPr>
          <p:nvPr>
            <p:ph type="body" sz="quarter" idx="19"/>
          </p:nvPr>
        </p:nvSpPr>
        <p:spPr>
          <a:xfrm>
            <a:off x="1387665" y="2095417"/>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9" name="Text Placeholder 18">
            <a:extLst>
              <a:ext uri="{FF2B5EF4-FFF2-40B4-BE49-F238E27FC236}">
                <a16:creationId xmlns:a16="http://schemas.microsoft.com/office/drawing/2014/main" id="{784F4230-D053-4F44-25A3-2C7F63FA57FE}"/>
              </a:ext>
            </a:extLst>
          </p:cNvPr>
          <p:cNvSpPr>
            <a:spLocks noGrp="1" noChangeAspect="1"/>
          </p:cNvSpPr>
          <p:nvPr>
            <p:ph type="body" sz="quarter" idx="20" hasCustomPrompt="1"/>
          </p:nvPr>
        </p:nvSpPr>
        <p:spPr>
          <a:xfrm>
            <a:off x="653299" y="2888288"/>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0" name="Text Placeholder 21">
            <a:extLst>
              <a:ext uri="{FF2B5EF4-FFF2-40B4-BE49-F238E27FC236}">
                <a16:creationId xmlns:a16="http://schemas.microsoft.com/office/drawing/2014/main" id="{FB7AE7AA-0F81-3530-7ED1-F48CDABEA7CC}"/>
              </a:ext>
            </a:extLst>
          </p:cNvPr>
          <p:cNvSpPr>
            <a:spLocks noGrp="1"/>
          </p:cNvSpPr>
          <p:nvPr>
            <p:ph type="body" sz="quarter" idx="22"/>
          </p:nvPr>
        </p:nvSpPr>
        <p:spPr>
          <a:xfrm>
            <a:off x="1387665" y="2896902"/>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1" name="Text Placeholder 18">
            <a:extLst>
              <a:ext uri="{FF2B5EF4-FFF2-40B4-BE49-F238E27FC236}">
                <a16:creationId xmlns:a16="http://schemas.microsoft.com/office/drawing/2014/main" id="{4F68DB96-78DE-FC4D-5FD7-E0B6EF92EDB0}"/>
              </a:ext>
            </a:extLst>
          </p:cNvPr>
          <p:cNvSpPr>
            <a:spLocks noGrp="1" noChangeAspect="1"/>
          </p:cNvSpPr>
          <p:nvPr>
            <p:ph type="body" sz="quarter" idx="23" hasCustomPrompt="1"/>
          </p:nvPr>
        </p:nvSpPr>
        <p:spPr>
          <a:xfrm>
            <a:off x="653299" y="3701349"/>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7" name="Text Placeholder 21">
            <a:extLst>
              <a:ext uri="{FF2B5EF4-FFF2-40B4-BE49-F238E27FC236}">
                <a16:creationId xmlns:a16="http://schemas.microsoft.com/office/drawing/2014/main" id="{F64EEBF1-9B33-41BC-97D4-3111F7BB97E9}"/>
              </a:ext>
            </a:extLst>
          </p:cNvPr>
          <p:cNvSpPr>
            <a:spLocks noGrp="1"/>
          </p:cNvSpPr>
          <p:nvPr>
            <p:ph type="body" sz="quarter" idx="25"/>
          </p:nvPr>
        </p:nvSpPr>
        <p:spPr>
          <a:xfrm>
            <a:off x="1387665" y="3709963"/>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8" name="Text Placeholder 21">
            <a:extLst>
              <a:ext uri="{FF2B5EF4-FFF2-40B4-BE49-F238E27FC236}">
                <a16:creationId xmlns:a16="http://schemas.microsoft.com/office/drawing/2014/main" id="{F52BA7CC-FF70-DFA7-0005-9D379EB2D771}"/>
              </a:ext>
            </a:extLst>
          </p:cNvPr>
          <p:cNvSpPr>
            <a:spLocks noGrp="1"/>
          </p:cNvSpPr>
          <p:nvPr>
            <p:ph type="body" sz="quarter" idx="28" hasCustomPrompt="1"/>
          </p:nvPr>
        </p:nvSpPr>
        <p:spPr>
          <a:xfrm>
            <a:off x="831831" y="2245424"/>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0" name="Text Placeholder 21">
            <a:extLst>
              <a:ext uri="{FF2B5EF4-FFF2-40B4-BE49-F238E27FC236}">
                <a16:creationId xmlns:a16="http://schemas.microsoft.com/office/drawing/2014/main" id="{4C0089EF-8EBE-4A22-6D49-09F3628FD448}"/>
              </a:ext>
            </a:extLst>
          </p:cNvPr>
          <p:cNvSpPr>
            <a:spLocks noGrp="1"/>
          </p:cNvSpPr>
          <p:nvPr>
            <p:ph type="body" sz="quarter" idx="29" hasCustomPrompt="1"/>
          </p:nvPr>
        </p:nvSpPr>
        <p:spPr>
          <a:xfrm>
            <a:off x="831831" y="3058484"/>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1" name="Text Placeholder 21">
            <a:extLst>
              <a:ext uri="{FF2B5EF4-FFF2-40B4-BE49-F238E27FC236}">
                <a16:creationId xmlns:a16="http://schemas.microsoft.com/office/drawing/2014/main" id="{CB871FAA-5292-25DA-FFB4-EF74D679B4E9}"/>
              </a:ext>
            </a:extLst>
          </p:cNvPr>
          <p:cNvSpPr>
            <a:spLocks noGrp="1"/>
          </p:cNvSpPr>
          <p:nvPr>
            <p:ph type="body" sz="quarter" idx="30" hasCustomPrompt="1"/>
          </p:nvPr>
        </p:nvSpPr>
        <p:spPr>
          <a:xfrm>
            <a:off x="831831" y="3871545"/>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3" name="Text Placeholder 18">
            <a:extLst>
              <a:ext uri="{FF2B5EF4-FFF2-40B4-BE49-F238E27FC236}">
                <a16:creationId xmlns:a16="http://schemas.microsoft.com/office/drawing/2014/main" id="{BC53249F-FBA6-E464-7367-0CACC6C9CEAA}"/>
              </a:ext>
            </a:extLst>
          </p:cNvPr>
          <p:cNvSpPr>
            <a:spLocks noGrp="1" noChangeAspect="1"/>
          </p:cNvSpPr>
          <p:nvPr>
            <p:ph type="body" sz="quarter" idx="31" hasCustomPrompt="1"/>
          </p:nvPr>
        </p:nvSpPr>
        <p:spPr>
          <a:xfrm>
            <a:off x="611190" y="4472301"/>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24" name="Text Placeholder 18">
            <a:extLst>
              <a:ext uri="{FF2B5EF4-FFF2-40B4-BE49-F238E27FC236}">
                <a16:creationId xmlns:a16="http://schemas.microsoft.com/office/drawing/2014/main" id="{5552E22E-4B24-4BB5-035A-3DC95447595F}"/>
              </a:ext>
            </a:extLst>
          </p:cNvPr>
          <p:cNvSpPr>
            <a:spLocks noGrp="1" noChangeAspect="1"/>
          </p:cNvSpPr>
          <p:nvPr>
            <p:ph type="body" sz="quarter" idx="32" hasCustomPrompt="1"/>
          </p:nvPr>
        </p:nvSpPr>
        <p:spPr>
          <a:xfrm>
            <a:off x="653299" y="4514410"/>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40" name="Text Placeholder 21">
            <a:extLst>
              <a:ext uri="{FF2B5EF4-FFF2-40B4-BE49-F238E27FC236}">
                <a16:creationId xmlns:a16="http://schemas.microsoft.com/office/drawing/2014/main" id="{54761BFA-C80D-6380-1CCE-C3CC5A753308}"/>
              </a:ext>
            </a:extLst>
          </p:cNvPr>
          <p:cNvSpPr>
            <a:spLocks noGrp="1"/>
          </p:cNvSpPr>
          <p:nvPr>
            <p:ph type="body" sz="quarter" idx="33"/>
          </p:nvPr>
        </p:nvSpPr>
        <p:spPr>
          <a:xfrm>
            <a:off x="1387665" y="4523024"/>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41" name="Text Placeholder 21">
            <a:extLst>
              <a:ext uri="{FF2B5EF4-FFF2-40B4-BE49-F238E27FC236}">
                <a16:creationId xmlns:a16="http://schemas.microsoft.com/office/drawing/2014/main" id="{76C2616B-497E-B6C0-6986-94E2E7BB7436}"/>
              </a:ext>
            </a:extLst>
          </p:cNvPr>
          <p:cNvSpPr>
            <a:spLocks noGrp="1"/>
          </p:cNvSpPr>
          <p:nvPr>
            <p:ph type="body" sz="quarter" idx="34" hasCustomPrompt="1"/>
          </p:nvPr>
        </p:nvSpPr>
        <p:spPr>
          <a:xfrm>
            <a:off x="831831" y="468460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42" name="Text Placeholder 21">
            <a:extLst>
              <a:ext uri="{FF2B5EF4-FFF2-40B4-BE49-F238E27FC236}">
                <a16:creationId xmlns:a16="http://schemas.microsoft.com/office/drawing/2014/main" id="{BC68B372-6E77-B3A8-CFB9-3275FB8E735E}"/>
              </a:ext>
            </a:extLst>
          </p:cNvPr>
          <p:cNvSpPr>
            <a:spLocks noGrp="1"/>
          </p:cNvSpPr>
          <p:nvPr>
            <p:ph type="body" sz="quarter" idx="35"/>
          </p:nvPr>
        </p:nvSpPr>
        <p:spPr>
          <a:xfrm>
            <a:off x="1387665" y="5336089"/>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43" name="Text Placeholder 18">
            <a:extLst>
              <a:ext uri="{FF2B5EF4-FFF2-40B4-BE49-F238E27FC236}">
                <a16:creationId xmlns:a16="http://schemas.microsoft.com/office/drawing/2014/main" id="{96CC507B-CE52-0FE6-C4AF-8EDF1A077709}"/>
              </a:ext>
            </a:extLst>
          </p:cNvPr>
          <p:cNvSpPr>
            <a:spLocks noGrp="1" noChangeAspect="1"/>
          </p:cNvSpPr>
          <p:nvPr>
            <p:ph type="body" sz="quarter" idx="36" hasCustomPrompt="1"/>
          </p:nvPr>
        </p:nvSpPr>
        <p:spPr>
          <a:xfrm>
            <a:off x="611190" y="5285362"/>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44" name="Text Placeholder 18">
            <a:extLst>
              <a:ext uri="{FF2B5EF4-FFF2-40B4-BE49-F238E27FC236}">
                <a16:creationId xmlns:a16="http://schemas.microsoft.com/office/drawing/2014/main" id="{2E784E27-A90F-A629-6AA6-F2ECD9EAE5B3}"/>
              </a:ext>
            </a:extLst>
          </p:cNvPr>
          <p:cNvSpPr>
            <a:spLocks noGrp="1" noChangeAspect="1"/>
          </p:cNvSpPr>
          <p:nvPr>
            <p:ph type="body" sz="quarter" idx="37" hasCustomPrompt="1"/>
          </p:nvPr>
        </p:nvSpPr>
        <p:spPr>
          <a:xfrm>
            <a:off x="653299" y="5327471"/>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45" name="Text Placeholder 21">
            <a:extLst>
              <a:ext uri="{FF2B5EF4-FFF2-40B4-BE49-F238E27FC236}">
                <a16:creationId xmlns:a16="http://schemas.microsoft.com/office/drawing/2014/main" id="{9B9B41F3-C3AE-263A-060F-F69426208C80}"/>
              </a:ext>
            </a:extLst>
          </p:cNvPr>
          <p:cNvSpPr>
            <a:spLocks noGrp="1"/>
          </p:cNvSpPr>
          <p:nvPr>
            <p:ph type="body" sz="quarter" idx="38" hasCustomPrompt="1"/>
          </p:nvPr>
        </p:nvSpPr>
        <p:spPr>
          <a:xfrm>
            <a:off x="831831" y="5497668"/>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F81324A8-D238-D9E0-81BE-D28054E71014}"/>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B802B5D0-32D1-62A8-F180-67C056BEBFF2}"/>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14" name="Text Placeholder 11">
            <a:extLst>
              <a:ext uri="{FF2B5EF4-FFF2-40B4-BE49-F238E27FC236}">
                <a16:creationId xmlns:a16="http://schemas.microsoft.com/office/drawing/2014/main" id="{E401DF9E-F6E1-FA11-9DB6-9FE4C25CFCD9}"/>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8"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49292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 3x icons">
    <p:spTree>
      <p:nvGrpSpPr>
        <p:cNvPr id="1" name=""/>
        <p:cNvGrpSpPr/>
        <p:nvPr/>
      </p:nvGrpSpPr>
      <p:grpSpPr>
        <a:xfrm>
          <a:off x="0" y="0"/>
          <a:ext cx="0" cy="0"/>
          <a:chOff x="0" y="0"/>
          <a:chExt cx="0" cy="0"/>
        </a:xfrm>
      </p:grpSpPr>
      <p:sp>
        <p:nvSpPr>
          <p:cNvPr id="31" name="Text Placeholder 21">
            <a:extLst>
              <a:ext uri="{FF2B5EF4-FFF2-40B4-BE49-F238E27FC236}">
                <a16:creationId xmlns:a16="http://schemas.microsoft.com/office/drawing/2014/main" id="{50BB8224-C0D0-CB2F-F544-738DA97E8444}"/>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32" name="Title 1">
            <a:extLst>
              <a:ext uri="{FF2B5EF4-FFF2-40B4-BE49-F238E27FC236}">
                <a16:creationId xmlns:a16="http://schemas.microsoft.com/office/drawing/2014/main" id="{67862BDC-04A1-6507-6260-A0BA332CC1AA}"/>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4" name="Text Placeholder 11">
            <a:extLst>
              <a:ext uri="{FF2B5EF4-FFF2-40B4-BE49-F238E27FC236}">
                <a16:creationId xmlns:a16="http://schemas.microsoft.com/office/drawing/2014/main" id="{61F9B48A-925E-4251-A122-CC429EFFE946}"/>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5" name="Content Placeholder 2">
            <a:extLst>
              <a:ext uri="{FF2B5EF4-FFF2-40B4-BE49-F238E27FC236}">
                <a16:creationId xmlns:a16="http://schemas.microsoft.com/office/drawing/2014/main" id="{B2B062C0-1609-DF75-267B-823E01D60BE9}"/>
              </a:ext>
            </a:extLst>
          </p:cNvPr>
          <p:cNvSpPr>
            <a:spLocks noGrp="1"/>
          </p:cNvSpPr>
          <p:nvPr>
            <p:ph idx="1"/>
          </p:nvPr>
        </p:nvSpPr>
        <p:spPr>
          <a:xfrm>
            <a:off x="61118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6" name="Text Placeholder 18">
            <a:extLst>
              <a:ext uri="{FF2B5EF4-FFF2-40B4-BE49-F238E27FC236}">
                <a16:creationId xmlns:a16="http://schemas.microsoft.com/office/drawing/2014/main" id="{D2BC8095-5C57-9EFA-4ACE-A1074799D62C}"/>
              </a:ext>
            </a:extLst>
          </p:cNvPr>
          <p:cNvSpPr>
            <a:spLocks noGrp="1" noChangeAspect="1"/>
          </p:cNvSpPr>
          <p:nvPr>
            <p:ph type="body" sz="quarter" idx="18" hasCustomPrompt="1"/>
          </p:nvPr>
        </p:nvSpPr>
        <p:spPr>
          <a:xfrm>
            <a:off x="6203950" y="2027133"/>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7" name="Text Placeholder 18">
            <a:extLst>
              <a:ext uri="{FF2B5EF4-FFF2-40B4-BE49-F238E27FC236}">
                <a16:creationId xmlns:a16="http://schemas.microsoft.com/office/drawing/2014/main" id="{5267582F-AC49-BED0-F8D0-FC579F00D1D1}"/>
              </a:ext>
            </a:extLst>
          </p:cNvPr>
          <p:cNvSpPr>
            <a:spLocks noGrp="1" noChangeAspect="1"/>
          </p:cNvSpPr>
          <p:nvPr>
            <p:ph type="body" sz="quarter" idx="21"/>
          </p:nvPr>
        </p:nvSpPr>
        <p:spPr>
          <a:xfrm>
            <a:off x="6203950" y="3512439"/>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pt-BR"/>
              <a:t>Clique para editar os estilos de texto Mestres</a:t>
            </a:r>
          </a:p>
        </p:txBody>
      </p:sp>
      <p:sp>
        <p:nvSpPr>
          <p:cNvPr id="8" name="Text Placeholder 18">
            <a:extLst>
              <a:ext uri="{FF2B5EF4-FFF2-40B4-BE49-F238E27FC236}">
                <a16:creationId xmlns:a16="http://schemas.microsoft.com/office/drawing/2014/main" id="{94C032DC-4A97-8936-9E55-13E34B7C47F0}"/>
              </a:ext>
            </a:extLst>
          </p:cNvPr>
          <p:cNvSpPr>
            <a:spLocks noGrp="1" noChangeAspect="1"/>
          </p:cNvSpPr>
          <p:nvPr>
            <p:ph type="body" sz="quarter" idx="24" hasCustomPrompt="1"/>
          </p:nvPr>
        </p:nvSpPr>
        <p:spPr>
          <a:xfrm>
            <a:off x="6203950" y="4997744"/>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9" name="Text Placeholder 18">
            <a:extLst>
              <a:ext uri="{FF2B5EF4-FFF2-40B4-BE49-F238E27FC236}">
                <a16:creationId xmlns:a16="http://schemas.microsoft.com/office/drawing/2014/main" id="{FE5D2F21-C1F0-547A-92ED-31882AD46104}"/>
              </a:ext>
            </a:extLst>
          </p:cNvPr>
          <p:cNvSpPr>
            <a:spLocks noGrp="1" noChangeAspect="1"/>
          </p:cNvSpPr>
          <p:nvPr>
            <p:ph type="body" sz="quarter" idx="10" hasCustomPrompt="1"/>
          </p:nvPr>
        </p:nvSpPr>
        <p:spPr>
          <a:xfrm>
            <a:off x="6259447" y="2082630"/>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0" name="Text Placeholder 21">
            <a:extLst>
              <a:ext uri="{FF2B5EF4-FFF2-40B4-BE49-F238E27FC236}">
                <a16:creationId xmlns:a16="http://schemas.microsoft.com/office/drawing/2014/main" id="{CF4B9017-CA90-931E-2701-AEA3D1A42E41}"/>
              </a:ext>
            </a:extLst>
          </p:cNvPr>
          <p:cNvSpPr>
            <a:spLocks noGrp="1"/>
          </p:cNvSpPr>
          <p:nvPr>
            <p:ph type="body" sz="quarter" idx="19"/>
          </p:nvPr>
        </p:nvSpPr>
        <p:spPr>
          <a:xfrm>
            <a:off x="7282979" y="2215680"/>
            <a:ext cx="429624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1" name="Text Placeholder 18">
            <a:extLst>
              <a:ext uri="{FF2B5EF4-FFF2-40B4-BE49-F238E27FC236}">
                <a16:creationId xmlns:a16="http://schemas.microsoft.com/office/drawing/2014/main" id="{41AF6F5C-4352-A47C-DD55-5CD559586655}"/>
              </a:ext>
            </a:extLst>
          </p:cNvPr>
          <p:cNvSpPr>
            <a:spLocks noGrp="1" noChangeAspect="1"/>
          </p:cNvSpPr>
          <p:nvPr>
            <p:ph type="body" sz="quarter" idx="20" hasCustomPrompt="1"/>
          </p:nvPr>
        </p:nvSpPr>
        <p:spPr>
          <a:xfrm>
            <a:off x="6259447" y="3567936"/>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2" name="Text Placeholder 21">
            <a:extLst>
              <a:ext uri="{FF2B5EF4-FFF2-40B4-BE49-F238E27FC236}">
                <a16:creationId xmlns:a16="http://schemas.microsoft.com/office/drawing/2014/main" id="{70B2E562-D56E-D29D-C09B-8C88B854AE25}"/>
              </a:ext>
            </a:extLst>
          </p:cNvPr>
          <p:cNvSpPr>
            <a:spLocks noGrp="1"/>
          </p:cNvSpPr>
          <p:nvPr>
            <p:ph type="body" sz="quarter" idx="22"/>
          </p:nvPr>
        </p:nvSpPr>
        <p:spPr>
          <a:xfrm>
            <a:off x="7282979" y="3700982"/>
            <a:ext cx="429624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7" name="Text Placeholder 18">
            <a:extLst>
              <a:ext uri="{FF2B5EF4-FFF2-40B4-BE49-F238E27FC236}">
                <a16:creationId xmlns:a16="http://schemas.microsoft.com/office/drawing/2014/main" id="{2F19D818-8658-FC2B-6EBC-4D402EF038DB}"/>
              </a:ext>
            </a:extLst>
          </p:cNvPr>
          <p:cNvSpPr>
            <a:spLocks noGrp="1" noChangeAspect="1"/>
          </p:cNvSpPr>
          <p:nvPr>
            <p:ph type="body" sz="quarter" idx="23" hasCustomPrompt="1"/>
          </p:nvPr>
        </p:nvSpPr>
        <p:spPr>
          <a:xfrm>
            <a:off x="6259447" y="5053241"/>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8" name="Text Placeholder 21">
            <a:extLst>
              <a:ext uri="{FF2B5EF4-FFF2-40B4-BE49-F238E27FC236}">
                <a16:creationId xmlns:a16="http://schemas.microsoft.com/office/drawing/2014/main" id="{BF463DAA-2456-FF9B-444E-38186A29137B}"/>
              </a:ext>
            </a:extLst>
          </p:cNvPr>
          <p:cNvSpPr>
            <a:spLocks noGrp="1"/>
          </p:cNvSpPr>
          <p:nvPr>
            <p:ph type="body" sz="quarter" idx="25"/>
          </p:nvPr>
        </p:nvSpPr>
        <p:spPr>
          <a:xfrm>
            <a:off x="7282979" y="5186291"/>
            <a:ext cx="429624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20" name="Text Placeholder 21">
            <a:extLst>
              <a:ext uri="{FF2B5EF4-FFF2-40B4-BE49-F238E27FC236}">
                <a16:creationId xmlns:a16="http://schemas.microsoft.com/office/drawing/2014/main" id="{ED2D6E01-8A9F-728C-E5B8-7EF18638D7CF}"/>
              </a:ext>
            </a:extLst>
          </p:cNvPr>
          <p:cNvSpPr>
            <a:spLocks noGrp="1"/>
          </p:cNvSpPr>
          <p:nvPr>
            <p:ph type="body" sz="quarter" idx="28" hasCustomPrompt="1"/>
          </p:nvPr>
        </p:nvSpPr>
        <p:spPr>
          <a:xfrm>
            <a:off x="6562411" y="2377259"/>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1" name="Text Placeholder 21">
            <a:extLst>
              <a:ext uri="{FF2B5EF4-FFF2-40B4-BE49-F238E27FC236}">
                <a16:creationId xmlns:a16="http://schemas.microsoft.com/office/drawing/2014/main" id="{061D24D7-0E73-7055-421A-CE4761611216}"/>
              </a:ext>
            </a:extLst>
          </p:cNvPr>
          <p:cNvSpPr>
            <a:spLocks noGrp="1"/>
          </p:cNvSpPr>
          <p:nvPr>
            <p:ph type="body" sz="quarter" idx="29" hasCustomPrompt="1"/>
          </p:nvPr>
        </p:nvSpPr>
        <p:spPr>
          <a:xfrm>
            <a:off x="6562411" y="3862564"/>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3" name="Text Placeholder 21">
            <a:extLst>
              <a:ext uri="{FF2B5EF4-FFF2-40B4-BE49-F238E27FC236}">
                <a16:creationId xmlns:a16="http://schemas.microsoft.com/office/drawing/2014/main" id="{2CC26718-210E-C8C7-E5FC-5D2E21105AD2}"/>
              </a:ext>
            </a:extLst>
          </p:cNvPr>
          <p:cNvSpPr>
            <a:spLocks noGrp="1"/>
          </p:cNvSpPr>
          <p:nvPr>
            <p:ph type="body" sz="quarter" idx="30" hasCustomPrompt="1"/>
          </p:nvPr>
        </p:nvSpPr>
        <p:spPr>
          <a:xfrm>
            <a:off x="6562411" y="5347870"/>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2"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4"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998809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 4x icons">
    <p:spTree>
      <p:nvGrpSpPr>
        <p:cNvPr id="1" name=""/>
        <p:cNvGrpSpPr/>
        <p:nvPr/>
      </p:nvGrpSpPr>
      <p:grpSpPr>
        <a:xfrm>
          <a:off x="0" y="0"/>
          <a:ext cx="0" cy="0"/>
          <a:chOff x="0" y="0"/>
          <a:chExt cx="0" cy="0"/>
        </a:xfrm>
      </p:grpSpPr>
      <p:sp>
        <p:nvSpPr>
          <p:cNvPr id="59" name="Text Placeholder 21">
            <a:extLst>
              <a:ext uri="{FF2B5EF4-FFF2-40B4-BE49-F238E27FC236}">
                <a16:creationId xmlns:a16="http://schemas.microsoft.com/office/drawing/2014/main" id="{A5F6DAA6-F1DD-9668-C53B-84B7060BEF04}"/>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60" name="Title 1">
            <a:extLst>
              <a:ext uri="{FF2B5EF4-FFF2-40B4-BE49-F238E27FC236}">
                <a16:creationId xmlns:a16="http://schemas.microsoft.com/office/drawing/2014/main" id="{FE650685-6594-8C6A-0AA7-A4D77E0999FA}"/>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2" name="Text Placeholder 11">
            <a:extLst>
              <a:ext uri="{FF2B5EF4-FFF2-40B4-BE49-F238E27FC236}">
                <a16:creationId xmlns:a16="http://schemas.microsoft.com/office/drawing/2014/main" id="{7634AA85-69CE-10D0-3F41-F634B3B7F0B4}"/>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4" name="Content Placeholder 2">
            <a:extLst>
              <a:ext uri="{FF2B5EF4-FFF2-40B4-BE49-F238E27FC236}">
                <a16:creationId xmlns:a16="http://schemas.microsoft.com/office/drawing/2014/main" id="{B18D9CA0-3407-BC5A-F6C3-2E4D8900FF3F}"/>
              </a:ext>
            </a:extLst>
          </p:cNvPr>
          <p:cNvSpPr>
            <a:spLocks noGrp="1"/>
          </p:cNvSpPr>
          <p:nvPr>
            <p:ph idx="1"/>
          </p:nvPr>
        </p:nvSpPr>
        <p:spPr>
          <a:xfrm>
            <a:off x="61118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 name="Text Placeholder 18">
            <a:extLst>
              <a:ext uri="{FF2B5EF4-FFF2-40B4-BE49-F238E27FC236}">
                <a16:creationId xmlns:a16="http://schemas.microsoft.com/office/drawing/2014/main" id="{2E9612BC-1CC7-B2DD-1F48-46F247780C2E}"/>
              </a:ext>
            </a:extLst>
          </p:cNvPr>
          <p:cNvSpPr>
            <a:spLocks noGrp="1" noChangeAspect="1"/>
          </p:cNvSpPr>
          <p:nvPr>
            <p:ph type="body" sz="quarter" idx="18" hasCustomPrompt="1"/>
          </p:nvPr>
        </p:nvSpPr>
        <p:spPr>
          <a:xfrm>
            <a:off x="6282120" y="2034940"/>
            <a:ext cx="764452" cy="764452"/>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6" name="Text Placeholder 18">
            <a:extLst>
              <a:ext uri="{FF2B5EF4-FFF2-40B4-BE49-F238E27FC236}">
                <a16:creationId xmlns:a16="http://schemas.microsoft.com/office/drawing/2014/main" id="{CAAD284F-A169-D9BE-A2E6-2FDE62FE6701}"/>
              </a:ext>
            </a:extLst>
          </p:cNvPr>
          <p:cNvSpPr>
            <a:spLocks noGrp="1" noChangeAspect="1"/>
          </p:cNvSpPr>
          <p:nvPr>
            <p:ph type="body" sz="quarter" idx="21"/>
          </p:nvPr>
        </p:nvSpPr>
        <p:spPr>
          <a:xfrm>
            <a:off x="6282120" y="3070072"/>
            <a:ext cx="764452" cy="764452"/>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pt-BR"/>
              <a:t>Clique para editar os estilos de texto Mestres</a:t>
            </a:r>
          </a:p>
        </p:txBody>
      </p:sp>
      <p:sp>
        <p:nvSpPr>
          <p:cNvPr id="7" name="Text Placeholder 18">
            <a:extLst>
              <a:ext uri="{FF2B5EF4-FFF2-40B4-BE49-F238E27FC236}">
                <a16:creationId xmlns:a16="http://schemas.microsoft.com/office/drawing/2014/main" id="{7AE07F3F-A8A7-8429-51F0-3427A488D577}"/>
              </a:ext>
            </a:extLst>
          </p:cNvPr>
          <p:cNvSpPr>
            <a:spLocks noGrp="1" noChangeAspect="1"/>
          </p:cNvSpPr>
          <p:nvPr>
            <p:ph type="body" sz="quarter" idx="24" hasCustomPrompt="1"/>
          </p:nvPr>
        </p:nvSpPr>
        <p:spPr>
          <a:xfrm>
            <a:off x="6282120" y="4105204"/>
            <a:ext cx="764452" cy="764452"/>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8" name="Text Placeholder 18">
            <a:extLst>
              <a:ext uri="{FF2B5EF4-FFF2-40B4-BE49-F238E27FC236}">
                <a16:creationId xmlns:a16="http://schemas.microsoft.com/office/drawing/2014/main" id="{B831ED8F-35F9-67B8-71F8-D7C8DFFA5D24}"/>
              </a:ext>
            </a:extLst>
          </p:cNvPr>
          <p:cNvSpPr>
            <a:spLocks noGrp="1" noChangeAspect="1"/>
          </p:cNvSpPr>
          <p:nvPr>
            <p:ph type="body" sz="quarter" idx="10" hasCustomPrompt="1"/>
          </p:nvPr>
        </p:nvSpPr>
        <p:spPr>
          <a:xfrm>
            <a:off x="6331975" y="2084795"/>
            <a:ext cx="664743" cy="664742"/>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9" name="Text Placeholder 21">
            <a:extLst>
              <a:ext uri="{FF2B5EF4-FFF2-40B4-BE49-F238E27FC236}">
                <a16:creationId xmlns:a16="http://schemas.microsoft.com/office/drawing/2014/main" id="{5752B07B-D107-DDC1-982C-1F719D565E38}"/>
              </a:ext>
            </a:extLst>
          </p:cNvPr>
          <p:cNvSpPr>
            <a:spLocks noGrp="1"/>
          </p:cNvSpPr>
          <p:nvPr>
            <p:ph type="body" sz="quarter" idx="19"/>
          </p:nvPr>
        </p:nvSpPr>
        <p:spPr>
          <a:xfrm>
            <a:off x="7229701" y="2147866"/>
            <a:ext cx="4340000"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0" name="Text Placeholder 18">
            <a:extLst>
              <a:ext uri="{FF2B5EF4-FFF2-40B4-BE49-F238E27FC236}">
                <a16:creationId xmlns:a16="http://schemas.microsoft.com/office/drawing/2014/main" id="{FFEF2819-36E7-A703-DC48-49AD00F9273D}"/>
              </a:ext>
            </a:extLst>
          </p:cNvPr>
          <p:cNvSpPr>
            <a:spLocks noGrp="1" noChangeAspect="1"/>
          </p:cNvSpPr>
          <p:nvPr>
            <p:ph type="body" sz="quarter" idx="20" hasCustomPrompt="1"/>
          </p:nvPr>
        </p:nvSpPr>
        <p:spPr>
          <a:xfrm>
            <a:off x="6331975" y="3119927"/>
            <a:ext cx="664743" cy="664742"/>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1" name="Text Placeholder 21">
            <a:extLst>
              <a:ext uri="{FF2B5EF4-FFF2-40B4-BE49-F238E27FC236}">
                <a16:creationId xmlns:a16="http://schemas.microsoft.com/office/drawing/2014/main" id="{9669593B-20BC-F892-C393-E7B8738C556B}"/>
              </a:ext>
            </a:extLst>
          </p:cNvPr>
          <p:cNvSpPr>
            <a:spLocks noGrp="1"/>
          </p:cNvSpPr>
          <p:nvPr>
            <p:ph type="body" sz="quarter" idx="22"/>
          </p:nvPr>
        </p:nvSpPr>
        <p:spPr>
          <a:xfrm>
            <a:off x="7229701" y="3182994"/>
            <a:ext cx="4340000"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2" name="Text Placeholder 18">
            <a:extLst>
              <a:ext uri="{FF2B5EF4-FFF2-40B4-BE49-F238E27FC236}">
                <a16:creationId xmlns:a16="http://schemas.microsoft.com/office/drawing/2014/main" id="{F0F7DA92-3AA2-81A6-3C28-92D94672004C}"/>
              </a:ext>
            </a:extLst>
          </p:cNvPr>
          <p:cNvSpPr>
            <a:spLocks noGrp="1" noChangeAspect="1"/>
          </p:cNvSpPr>
          <p:nvPr>
            <p:ph type="body" sz="quarter" idx="23" hasCustomPrompt="1"/>
          </p:nvPr>
        </p:nvSpPr>
        <p:spPr>
          <a:xfrm>
            <a:off x="6331975" y="4155059"/>
            <a:ext cx="664743" cy="664742"/>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3" name="Text Placeholder 21">
            <a:extLst>
              <a:ext uri="{FF2B5EF4-FFF2-40B4-BE49-F238E27FC236}">
                <a16:creationId xmlns:a16="http://schemas.microsoft.com/office/drawing/2014/main" id="{D58F7D22-523E-9E7D-72A9-DE28A1DD2879}"/>
              </a:ext>
            </a:extLst>
          </p:cNvPr>
          <p:cNvSpPr>
            <a:spLocks noGrp="1"/>
          </p:cNvSpPr>
          <p:nvPr>
            <p:ph type="body" sz="quarter" idx="25"/>
          </p:nvPr>
        </p:nvSpPr>
        <p:spPr>
          <a:xfrm>
            <a:off x="7229701" y="4218126"/>
            <a:ext cx="4340000"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4" name="Text Placeholder 21">
            <a:extLst>
              <a:ext uri="{FF2B5EF4-FFF2-40B4-BE49-F238E27FC236}">
                <a16:creationId xmlns:a16="http://schemas.microsoft.com/office/drawing/2014/main" id="{84E26415-7A2A-BA2A-68D7-114EB0973D5B}"/>
              </a:ext>
            </a:extLst>
          </p:cNvPr>
          <p:cNvSpPr>
            <a:spLocks noGrp="1"/>
          </p:cNvSpPr>
          <p:nvPr>
            <p:ph type="body" sz="quarter" idx="28" hasCustomPrompt="1"/>
          </p:nvPr>
        </p:nvSpPr>
        <p:spPr>
          <a:xfrm>
            <a:off x="6564958" y="2309445"/>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5" name="Text Placeholder 21">
            <a:extLst>
              <a:ext uri="{FF2B5EF4-FFF2-40B4-BE49-F238E27FC236}">
                <a16:creationId xmlns:a16="http://schemas.microsoft.com/office/drawing/2014/main" id="{FDC8ABED-C403-13F4-1643-FE9430B68C12}"/>
              </a:ext>
            </a:extLst>
          </p:cNvPr>
          <p:cNvSpPr>
            <a:spLocks noGrp="1"/>
          </p:cNvSpPr>
          <p:nvPr>
            <p:ph type="body" sz="quarter" idx="29" hasCustomPrompt="1"/>
          </p:nvPr>
        </p:nvSpPr>
        <p:spPr>
          <a:xfrm>
            <a:off x="6564958" y="334457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6" name="Text Placeholder 21">
            <a:extLst>
              <a:ext uri="{FF2B5EF4-FFF2-40B4-BE49-F238E27FC236}">
                <a16:creationId xmlns:a16="http://schemas.microsoft.com/office/drawing/2014/main" id="{A7A72105-238A-DF90-635C-736AEE66997D}"/>
              </a:ext>
            </a:extLst>
          </p:cNvPr>
          <p:cNvSpPr>
            <a:spLocks noGrp="1"/>
          </p:cNvSpPr>
          <p:nvPr>
            <p:ph type="body" sz="quarter" idx="30" hasCustomPrompt="1"/>
          </p:nvPr>
        </p:nvSpPr>
        <p:spPr>
          <a:xfrm>
            <a:off x="6564958" y="4379708"/>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7" name="Text Placeholder 18">
            <a:extLst>
              <a:ext uri="{FF2B5EF4-FFF2-40B4-BE49-F238E27FC236}">
                <a16:creationId xmlns:a16="http://schemas.microsoft.com/office/drawing/2014/main" id="{4826DCD8-CFB3-4BDA-5CFB-EE703FEC2254}"/>
              </a:ext>
            </a:extLst>
          </p:cNvPr>
          <p:cNvSpPr>
            <a:spLocks noGrp="1" noChangeAspect="1"/>
          </p:cNvSpPr>
          <p:nvPr>
            <p:ph type="body" sz="quarter" idx="31" hasCustomPrompt="1"/>
          </p:nvPr>
        </p:nvSpPr>
        <p:spPr>
          <a:xfrm>
            <a:off x="6282120" y="5140335"/>
            <a:ext cx="764452" cy="764452"/>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8" name="Text Placeholder 18">
            <a:extLst>
              <a:ext uri="{FF2B5EF4-FFF2-40B4-BE49-F238E27FC236}">
                <a16:creationId xmlns:a16="http://schemas.microsoft.com/office/drawing/2014/main" id="{4B1B5ADE-9CE5-5585-058A-331702ACCE44}"/>
              </a:ext>
            </a:extLst>
          </p:cNvPr>
          <p:cNvSpPr>
            <a:spLocks noGrp="1" noChangeAspect="1"/>
          </p:cNvSpPr>
          <p:nvPr>
            <p:ph type="body" sz="quarter" idx="32" hasCustomPrompt="1"/>
          </p:nvPr>
        </p:nvSpPr>
        <p:spPr>
          <a:xfrm>
            <a:off x="6331975" y="5190190"/>
            <a:ext cx="664743" cy="664742"/>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9" name="Text Placeholder 21">
            <a:extLst>
              <a:ext uri="{FF2B5EF4-FFF2-40B4-BE49-F238E27FC236}">
                <a16:creationId xmlns:a16="http://schemas.microsoft.com/office/drawing/2014/main" id="{948B43CC-7A7D-5772-68F8-25CCBC0CCB39}"/>
              </a:ext>
            </a:extLst>
          </p:cNvPr>
          <p:cNvSpPr>
            <a:spLocks noGrp="1"/>
          </p:cNvSpPr>
          <p:nvPr>
            <p:ph type="body" sz="quarter" idx="33"/>
          </p:nvPr>
        </p:nvSpPr>
        <p:spPr>
          <a:xfrm>
            <a:off x="7229701" y="5253261"/>
            <a:ext cx="4340000"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20" name="Text Placeholder 21">
            <a:extLst>
              <a:ext uri="{FF2B5EF4-FFF2-40B4-BE49-F238E27FC236}">
                <a16:creationId xmlns:a16="http://schemas.microsoft.com/office/drawing/2014/main" id="{BC41D1B7-8F0B-304E-DBF0-40B03A42C074}"/>
              </a:ext>
            </a:extLst>
          </p:cNvPr>
          <p:cNvSpPr>
            <a:spLocks noGrp="1"/>
          </p:cNvSpPr>
          <p:nvPr>
            <p:ph type="body" sz="quarter" idx="34" hasCustomPrompt="1"/>
          </p:nvPr>
        </p:nvSpPr>
        <p:spPr>
          <a:xfrm>
            <a:off x="6564958" y="5414840"/>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4"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5"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87521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 5x icons">
    <p:spTree>
      <p:nvGrpSpPr>
        <p:cNvPr id="1" name=""/>
        <p:cNvGrpSpPr/>
        <p:nvPr/>
      </p:nvGrpSpPr>
      <p:grpSpPr>
        <a:xfrm>
          <a:off x="0" y="0"/>
          <a:ext cx="0" cy="0"/>
          <a:chOff x="0" y="0"/>
          <a:chExt cx="0" cy="0"/>
        </a:xfrm>
      </p:grpSpPr>
      <p:sp>
        <p:nvSpPr>
          <p:cNvPr id="47" name="Text Placeholder 21">
            <a:extLst>
              <a:ext uri="{FF2B5EF4-FFF2-40B4-BE49-F238E27FC236}">
                <a16:creationId xmlns:a16="http://schemas.microsoft.com/office/drawing/2014/main" id="{F1C988B1-8A26-F4D1-FE21-C2C30387C482}"/>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48" name="Title 1">
            <a:extLst>
              <a:ext uri="{FF2B5EF4-FFF2-40B4-BE49-F238E27FC236}">
                <a16:creationId xmlns:a16="http://schemas.microsoft.com/office/drawing/2014/main" id="{2D98121E-E4AF-41AF-1320-C867AB2CED0A}"/>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50" name="Content Placeholder 2">
            <a:extLst>
              <a:ext uri="{FF2B5EF4-FFF2-40B4-BE49-F238E27FC236}">
                <a16:creationId xmlns:a16="http://schemas.microsoft.com/office/drawing/2014/main" id="{F2FA3F0A-E56F-2D62-6928-E35A761EBFF2}"/>
              </a:ext>
            </a:extLst>
          </p:cNvPr>
          <p:cNvSpPr>
            <a:spLocks noGrp="1"/>
          </p:cNvSpPr>
          <p:nvPr>
            <p:ph idx="1"/>
          </p:nvPr>
        </p:nvSpPr>
        <p:spPr>
          <a:xfrm>
            <a:off x="611189" y="2019298"/>
            <a:ext cx="5375275"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Text Placeholder 11">
            <a:extLst>
              <a:ext uri="{FF2B5EF4-FFF2-40B4-BE49-F238E27FC236}">
                <a16:creationId xmlns:a16="http://schemas.microsoft.com/office/drawing/2014/main" id="{C0C88944-C2F6-AC36-7C7C-896737055681}"/>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5" name="Text Placeholder 18">
            <a:extLst>
              <a:ext uri="{FF2B5EF4-FFF2-40B4-BE49-F238E27FC236}">
                <a16:creationId xmlns:a16="http://schemas.microsoft.com/office/drawing/2014/main" id="{58F64010-7307-A3F1-BCD3-9CE2D8E3AE17}"/>
              </a:ext>
            </a:extLst>
          </p:cNvPr>
          <p:cNvSpPr>
            <a:spLocks noGrp="1" noChangeAspect="1"/>
          </p:cNvSpPr>
          <p:nvPr>
            <p:ph type="body" sz="quarter" idx="18" hasCustomPrompt="1"/>
          </p:nvPr>
        </p:nvSpPr>
        <p:spPr>
          <a:xfrm>
            <a:off x="6380199" y="2033118"/>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6" name="Text Placeholder 18">
            <a:extLst>
              <a:ext uri="{FF2B5EF4-FFF2-40B4-BE49-F238E27FC236}">
                <a16:creationId xmlns:a16="http://schemas.microsoft.com/office/drawing/2014/main" id="{A0D8E090-6C24-5251-AD28-94EEE8124437}"/>
              </a:ext>
            </a:extLst>
          </p:cNvPr>
          <p:cNvSpPr>
            <a:spLocks noGrp="1" noChangeAspect="1"/>
          </p:cNvSpPr>
          <p:nvPr>
            <p:ph type="body" sz="quarter" idx="21"/>
          </p:nvPr>
        </p:nvSpPr>
        <p:spPr>
          <a:xfrm>
            <a:off x="6380199" y="2846179"/>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pt-BR"/>
              <a:t>Clique para editar os estilos de texto Mestres</a:t>
            </a:r>
          </a:p>
        </p:txBody>
      </p:sp>
      <p:sp>
        <p:nvSpPr>
          <p:cNvPr id="7" name="Text Placeholder 18">
            <a:extLst>
              <a:ext uri="{FF2B5EF4-FFF2-40B4-BE49-F238E27FC236}">
                <a16:creationId xmlns:a16="http://schemas.microsoft.com/office/drawing/2014/main" id="{8BDB2EAD-4E12-F423-9F57-34AC01B923B2}"/>
              </a:ext>
            </a:extLst>
          </p:cNvPr>
          <p:cNvSpPr>
            <a:spLocks noGrp="1" noChangeAspect="1"/>
          </p:cNvSpPr>
          <p:nvPr>
            <p:ph type="body" sz="quarter" idx="24" hasCustomPrompt="1"/>
          </p:nvPr>
        </p:nvSpPr>
        <p:spPr>
          <a:xfrm>
            <a:off x="6380199" y="3659240"/>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8" name="Text Placeholder 18">
            <a:extLst>
              <a:ext uri="{FF2B5EF4-FFF2-40B4-BE49-F238E27FC236}">
                <a16:creationId xmlns:a16="http://schemas.microsoft.com/office/drawing/2014/main" id="{A4444092-87C2-2820-8467-AB25315B2A61}"/>
              </a:ext>
            </a:extLst>
          </p:cNvPr>
          <p:cNvSpPr>
            <a:spLocks noGrp="1" noChangeAspect="1"/>
          </p:cNvSpPr>
          <p:nvPr>
            <p:ph type="body" sz="quarter" idx="10" hasCustomPrompt="1"/>
          </p:nvPr>
        </p:nvSpPr>
        <p:spPr>
          <a:xfrm>
            <a:off x="6422308" y="2075227"/>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9" name="Text Placeholder 21">
            <a:extLst>
              <a:ext uri="{FF2B5EF4-FFF2-40B4-BE49-F238E27FC236}">
                <a16:creationId xmlns:a16="http://schemas.microsoft.com/office/drawing/2014/main" id="{45C618DE-840C-F01F-5288-60D1BFA9A1BE}"/>
              </a:ext>
            </a:extLst>
          </p:cNvPr>
          <p:cNvSpPr>
            <a:spLocks noGrp="1"/>
          </p:cNvSpPr>
          <p:nvPr>
            <p:ph type="body" sz="quarter" idx="19"/>
          </p:nvPr>
        </p:nvSpPr>
        <p:spPr>
          <a:xfrm>
            <a:off x="7156674" y="2095417"/>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0" name="Text Placeholder 18">
            <a:extLst>
              <a:ext uri="{FF2B5EF4-FFF2-40B4-BE49-F238E27FC236}">
                <a16:creationId xmlns:a16="http://schemas.microsoft.com/office/drawing/2014/main" id="{41DC91A1-F0AB-5C7F-C2CB-FBB6E9D01351}"/>
              </a:ext>
            </a:extLst>
          </p:cNvPr>
          <p:cNvSpPr>
            <a:spLocks noGrp="1" noChangeAspect="1"/>
          </p:cNvSpPr>
          <p:nvPr>
            <p:ph type="body" sz="quarter" idx="20" hasCustomPrompt="1"/>
          </p:nvPr>
        </p:nvSpPr>
        <p:spPr>
          <a:xfrm>
            <a:off x="6422308" y="2888288"/>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1" name="Text Placeholder 21">
            <a:extLst>
              <a:ext uri="{FF2B5EF4-FFF2-40B4-BE49-F238E27FC236}">
                <a16:creationId xmlns:a16="http://schemas.microsoft.com/office/drawing/2014/main" id="{A77A98D5-8F2B-7E48-F37C-EC98484BCDFA}"/>
              </a:ext>
            </a:extLst>
          </p:cNvPr>
          <p:cNvSpPr>
            <a:spLocks noGrp="1"/>
          </p:cNvSpPr>
          <p:nvPr>
            <p:ph type="body" sz="quarter" idx="22"/>
          </p:nvPr>
        </p:nvSpPr>
        <p:spPr>
          <a:xfrm>
            <a:off x="7156674" y="2896902"/>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2" name="Text Placeholder 18">
            <a:extLst>
              <a:ext uri="{FF2B5EF4-FFF2-40B4-BE49-F238E27FC236}">
                <a16:creationId xmlns:a16="http://schemas.microsoft.com/office/drawing/2014/main" id="{C1B46677-A38D-41C6-A485-E835D0A628B4}"/>
              </a:ext>
            </a:extLst>
          </p:cNvPr>
          <p:cNvSpPr>
            <a:spLocks noGrp="1" noChangeAspect="1"/>
          </p:cNvSpPr>
          <p:nvPr>
            <p:ph type="body" sz="quarter" idx="23" hasCustomPrompt="1"/>
          </p:nvPr>
        </p:nvSpPr>
        <p:spPr>
          <a:xfrm>
            <a:off x="6422308" y="3701349"/>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4" name="Text Placeholder 21">
            <a:extLst>
              <a:ext uri="{FF2B5EF4-FFF2-40B4-BE49-F238E27FC236}">
                <a16:creationId xmlns:a16="http://schemas.microsoft.com/office/drawing/2014/main" id="{0BA84E6F-4D5C-7775-0EBD-C86F960C7FC1}"/>
              </a:ext>
            </a:extLst>
          </p:cNvPr>
          <p:cNvSpPr>
            <a:spLocks noGrp="1"/>
          </p:cNvSpPr>
          <p:nvPr>
            <p:ph type="body" sz="quarter" idx="25"/>
          </p:nvPr>
        </p:nvSpPr>
        <p:spPr>
          <a:xfrm>
            <a:off x="7156674" y="3709963"/>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15" name="Text Placeholder 21">
            <a:extLst>
              <a:ext uri="{FF2B5EF4-FFF2-40B4-BE49-F238E27FC236}">
                <a16:creationId xmlns:a16="http://schemas.microsoft.com/office/drawing/2014/main" id="{AAB0ABE6-978B-FB22-E199-392022BFF2E5}"/>
              </a:ext>
            </a:extLst>
          </p:cNvPr>
          <p:cNvSpPr>
            <a:spLocks noGrp="1"/>
          </p:cNvSpPr>
          <p:nvPr>
            <p:ph type="body" sz="quarter" idx="28" hasCustomPrompt="1"/>
          </p:nvPr>
        </p:nvSpPr>
        <p:spPr>
          <a:xfrm>
            <a:off x="6600840" y="2245424"/>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6" name="Text Placeholder 21">
            <a:extLst>
              <a:ext uri="{FF2B5EF4-FFF2-40B4-BE49-F238E27FC236}">
                <a16:creationId xmlns:a16="http://schemas.microsoft.com/office/drawing/2014/main" id="{C92E7F13-F7D7-3550-C09E-A33999EE97FF}"/>
              </a:ext>
            </a:extLst>
          </p:cNvPr>
          <p:cNvSpPr>
            <a:spLocks noGrp="1"/>
          </p:cNvSpPr>
          <p:nvPr>
            <p:ph type="body" sz="quarter" idx="29" hasCustomPrompt="1"/>
          </p:nvPr>
        </p:nvSpPr>
        <p:spPr>
          <a:xfrm>
            <a:off x="6600840" y="3058484"/>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7" name="Text Placeholder 21">
            <a:extLst>
              <a:ext uri="{FF2B5EF4-FFF2-40B4-BE49-F238E27FC236}">
                <a16:creationId xmlns:a16="http://schemas.microsoft.com/office/drawing/2014/main" id="{A19F8F22-63B1-A0DA-344A-6639011F0F62}"/>
              </a:ext>
            </a:extLst>
          </p:cNvPr>
          <p:cNvSpPr>
            <a:spLocks noGrp="1"/>
          </p:cNvSpPr>
          <p:nvPr>
            <p:ph type="body" sz="quarter" idx="30" hasCustomPrompt="1"/>
          </p:nvPr>
        </p:nvSpPr>
        <p:spPr>
          <a:xfrm>
            <a:off x="6600840" y="3871545"/>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8" name="Text Placeholder 18">
            <a:extLst>
              <a:ext uri="{FF2B5EF4-FFF2-40B4-BE49-F238E27FC236}">
                <a16:creationId xmlns:a16="http://schemas.microsoft.com/office/drawing/2014/main" id="{3EDBD08C-5B5E-38D3-D2A2-950CB713EBE5}"/>
              </a:ext>
            </a:extLst>
          </p:cNvPr>
          <p:cNvSpPr>
            <a:spLocks noGrp="1" noChangeAspect="1"/>
          </p:cNvSpPr>
          <p:nvPr>
            <p:ph type="body" sz="quarter" idx="31" hasCustomPrompt="1"/>
          </p:nvPr>
        </p:nvSpPr>
        <p:spPr>
          <a:xfrm>
            <a:off x="6380199" y="4472301"/>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20" name="Text Placeholder 18">
            <a:extLst>
              <a:ext uri="{FF2B5EF4-FFF2-40B4-BE49-F238E27FC236}">
                <a16:creationId xmlns:a16="http://schemas.microsoft.com/office/drawing/2014/main" id="{87172892-3786-960B-FDC2-270A54D5B5E9}"/>
              </a:ext>
            </a:extLst>
          </p:cNvPr>
          <p:cNvSpPr>
            <a:spLocks noGrp="1" noChangeAspect="1"/>
          </p:cNvSpPr>
          <p:nvPr>
            <p:ph type="body" sz="quarter" idx="32" hasCustomPrompt="1"/>
          </p:nvPr>
        </p:nvSpPr>
        <p:spPr>
          <a:xfrm>
            <a:off x="6422308" y="4514410"/>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21" name="Text Placeholder 21">
            <a:extLst>
              <a:ext uri="{FF2B5EF4-FFF2-40B4-BE49-F238E27FC236}">
                <a16:creationId xmlns:a16="http://schemas.microsoft.com/office/drawing/2014/main" id="{EB21973C-5F1F-195E-D4A7-0205F3D3B389}"/>
              </a:ext>
            </a:extLst>
          </p:cNvPr>
          <p:cNvSpPr>
            <a:spLocks noGrp="1"/>
          </p:cNvSpPr>
          <p:nvPr>
            <p:ph type="body" sz="quarter" idx="33"/>
          </p:nvPr>
        </p:nvSpPr>
        <p:spPr>
          <a:xfrm>
            <a:off x="7156674" y="4523024"/>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23" name="Text Placeholder 21">
            <a:extLst>
              <a:ext uri="{FF2B5EF4-FFF2-40B4-BE49-F238E27FC236}">
                <a16:creationId xmlns:a16="http://schemas.microsoft.com/office/drawing/2014/main" id="{B2D9B650-7203-2010-775A-D5EF6DE1F0BC}"/>
              </a:ext>
            </a:extLst>
          </p:cNvPr>
          <p:cNvSpPr>
            <a:spLocks noGrp="1"/>
          </p:cNvSpPr>
          <p:nvPr>
            <p:ph type="body" sz="quarter" idx="34" hasCustomPrompt="1"/>
          </p:nvPr>
        </p:nvSpPr>
        <p:spPr>
          <a:xfrm>
            <a:off x="6600840" y="468460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4" name="Text Placeholder 21">
            <a:extLst>
              <a:ext uri="{FF2B5EF4-FFF2-40B4-BE49-F238E27FC236}">
                <a16:creationId xmlns:a16="http://schemas.microsoft.com/office/drawing/2014/main" id="{069B0D5E-F853-157D-BE7F-1095599D2AAB}"/>
              </a:ext>
            </a:extLst>
          </p:cNvPr>
          <p:cNvSpPr>
            <a:spLocks noGrp="1"/>
          </p:cNvSpPr>
          <p:nvPr>
            <p:ph type="body" sz="quarter" idx="35"/>
          </p:nvPr>
        </p:nvSpPr>
        <p:spPr>
          <a:xfrm>
            <a:off x="7156674" y="5336089"/>
            <a:ext cx="4413027" cy="538609"/>
          </a:xfrm>
        </p:spPr>
        <p:txBody>
          <a:bodyPr wrap="square" anchor="ctr">
            <a:spAutoFit/>
          </a:bodyPr>
          <a:lstStyle>
            <a:lvl1pPr>
              <a:lnSpc>
                <a:spcPct val="100000"/>
              </a:lnSpc>
              <a:defRPr sz="1600" b="1"/>
            </a:lvl1pPr>
            <a:lvl2pPr marL="0" indent="0">
              <a:lnSpc>
                <a:spcPct val="100000"/>
              </a:lnSpc>
              <a:buNone/>
              <a:defRPr sz="1400"/>
            </a:lvl2pPr>
          </a:lstStyle>
          <a:p>
            <a:pPr lvl="0"/>
            <a:r>
              <a:rPr lang="pt-BR"/>
              <a:t>Clique para editar os estilos de texto Mestres</a:t>
            </a:r>
          </a:p>
          <a:p>
            <a:pPr lvl="1"/>
            <a:r>
              <a:rPr lang="pt-BR"/>
              <a:t>Segundo nível</a:t>
            </a:r>
          </a:p>
        </p:txBody>
      </p:sp>
      <p:sp>
        <p:nvSpPr>
          <p:cNvPr id="25" name="Text Placeholder 18">
            <a:extLst>
              <a:ext uri="{FF2B5EF4-FFF2-40B4-BE49-F238E27FC236}">
                <a16:creationId xmlns:a16="http://schemas.microsoft.com/office/drawing/2014/main" id="{CBF75F1F-8559-5B6C-CDA1-4F4E37E4DE06}"/>
              </a:ext>
            </a:extLst>
          </p:cNvPr>
          <p:cNvSpPr>
            <a:spLocks noGrp="1" noChangeAspect="1"/>
          </p:cNvSpPr>
          <p:nvPr>
            <p:ph type="body" sz="quarter" idx="36" hasCustomPrompt="1"/>
          </p:nvPr>
        </p:nvSpPr>
        <p:spPr>
          <a:xfrm>
            <a:off x="6380199" y="5285362"/>
            <a:ext cx="640055" cy="64005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27" name="Text Placeholder 18">
            <a:extLst>
              <a:ext uri="{FF2B5EF4-FFF2-40B4-BE49-F238E27FC236}">
                <a16:creationId xmlns:a16="http://schemas.microsoft.com/office/drawing/2014/main" id="{1F8CDA35-8CB6-903E-3A7D-0C7A484E9782}"/>
              </a:ext>
            </a:extLst>
          </p:cNvPr>
          <p:cNvSpPr>
            <a:spLocks noGrp="1" noChangeAspect="1"/>
          </p:cNvSpPr>
          <p:nvPr>
            <p:ph type="body" sz="quarter" idx="37" hasCustomPrompt="1"/>
          </p:nvPr>
        </p:nvSpPr>
        <p:spPr>
          <a:xfrm>
            <a:off x="6422308" y="5327471"/>
            <a:ext cx="555836" cy="555836"/>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28" name="Text Placeholder 21">
            <a:extLst>
              <a:ext uri="{FF2B5EF4-FFF2-40B4-BE49-F238E27FC236}">
                <a16:creationId xmlns:a16="http://schemas.microsoft.com/office/drawing/2014/main" id="{B546CA23-B963-11F5-9A33-31632ED83C91}"/>
              </a:ext>
            </a:extLst>
          </p:cNvPr>
          <p:cNvSpPr>
            <a:spLocks noGrp="1"/>
          </p:cNvSpPr>
          <p:nvPr>
            <p:ph type="body" sz="quarter" idx="38" hasCustomPrompt="1"/>
          </p:nvPr>
        </p:nvSpPr>
        <p:spPr>
          <a:xfrm>
            <a:off x="6600840" y="5497668"/>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3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26229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x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89" y="3157204"/>
            <a:ext cx="5375275" cy="2756234"/>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Content Placeholder 2">
            <a:extLst>
              <a:ext uri="{FF2B5EF4-FFF2-40B4-BE49-F238E27FC236}">
                <a16:creationId xmlns:a16="http://schemas.microsoft.com/office/drawing/2014/main" id="{3CE22646-B5C0-BE14-FE9C-679028AD323A}"/>
              </a:ext>
            </a:extLst>
          </p:cNvPr>
          <p:cNvSpPr>
            <a:spLocks noGrp="1"/>
          </p:cNvSpPr>
          <p:nvPr>
            <p:ph idx="16"/>
          </p:nvPr>
        </p:nvSpPr>
        <p:spPr>
          <a:xfrm>
            <a:off x="6203952" y="3157204"/>
            <a:ext cx="5375275" cy="2756234"/>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 name="Text Placeholder 18">
            <a:extLst>
              <a:ext uri="{FF2B5EF4-FFF2-40B4-BE49-F238E27FC236}">
                <a16:creationId xmlns:a16="http://schemas.microsoft.com/office/drawing/2014/main" id="{8CEC9B93-ABE1-7C81-04F3-18812626C528}"/>
              </a:ext>
            </a:extLst>
          </p:cNvPr>
          <p:cNvSpPr>
            <a:spLocks noGrp="1" noChangeAspect="1"/>
          </p:cNvSpPr>
          <p:nvPr>
            <p:ph type="body" sz="quarter" idx="20" hasCustomPrompt="1"/>
          </p:nvPr>
        </p:nvSpPr>
        <p:spPr>
          <a:xfrm>
            <a:off x="611190"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8" name="Text Placeholder 18">
            <a:extLst>
              <a:ext uri="{FF2B5EF4-FFF2-40B4-BE49-F238E27FC236}">
                <a16:creationId xmlns:a16="http://schemas.microsoft.com/office/drawing/2014/main" id="{2A721E3A-7147-0C6B-B85D-119D3B3C9C60}"/>
              </a:ext>
            </a:extLst>
          </p:cNvPr>
          <p:cNvSpPr>
            <a:spLocks noGrp="1" noChangeAspect="1"/>
          </p:cNvSpPr>
          <p:nvPr>
            <p:ph type="body" sz="quarter" idx="10" hasCustomPrompt="1"/>
          </p:nvPr>
        </p:nvSpPr>
        <p:spPr>
          <a:xfrm>
            <a:off x="666687"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9" name="Text Placeholder 18">
            <a:extLst>
              <a:ext uri="{FF2B5EF4-FFF2-40B4-BE49-F238E27FC236}">
                <a16:creationId xmlns:a16="http://schemas.microsoft.com/office/drawing/2014/main" id="{66A04704-CED3-D0A6-88E2-1D8BA56C2CA5}"/>
              </a:ext>
            </a:extLst>
          </p:cNvPr>
          <p:cNvSpPr>
            <a:spLocks noGrp="1" noChangeAspect="1"/>
          </p:cNvSpPr>
          <p:nvPr>
            <p:ph type="body" sz="quarter" idx="21" hasCustomPrompt="1"/>
          </p:nvPr>
        </p:nvSpPr>
        <p:spPr>
          <a:xfrm>
            <a:off x="6203951"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0" name="Text Placeholder 18">
            <a:extLst>
              <a:ext uri="{FF2B5EF4-FFF2-40B4-BE49-F238E27FC236}">
                <a16:creationId xmlns:a16="http://schemas.microsoft.com/office/drawing/2014/main" id="{F621A233-B8C6-257A-E57E-45FBFD0EC047}"/>
              </a:ext>
            </a:extLst>
          </p:cNvPr>
          <p:cNvSpPr>
            <a:spLocks noGrp="1" noChangeAspect="1"/>
          </p:cNvSpPr>
          <p:nvPr>
            <p:ph type="body" sz="quarter" idx="22" hasCustomPrompt="1"/>
          </p:nvPr>
        </p:nvSpPr>
        <p:spPr>
          <a:xfrm>
            <a:off x="6259447"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3" name="Text Placeholder 21">
            <a:extLst>
              <a:ext uri="{FF2B5EF4-FFF2-40B4-BE49-F238E27FC236}">
                <a16:creationId xmlns:a16="http://schemas.microsoft.com/office/drawing/2014/main" id="{F9037B03-EA5E-0CFB-45E7-E95955DFC7A1}"/>
              </a:ext>
            </a:extLst>
          </p:cNvPr>
          <p:cNvSpPr>
            <a:spLocks noGrp="1"/>
          </p:cNvSpPr>
          <p:nvPr>
            <p:ph type="body" sz="quarter" idx="26" hasCustomPrompt="1"/>
          </p:nvPr>
        </p:nvSpPr>
        <p:spPr>
          <a:xfrm>
            <a:off x="969651"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4" name="Text Placeholder 21">
            <a:extLst>
              <a:ext uri="{FF2B5EF4-FFF2-40B4-BE49-F238E27FC236}">
                <a16:creationId xmlns:a16="http://schemas.microsoft.com/office/drawing/2014/main" id="{8D1BA93D-2564-9C1F-EEF7-06E3290CC86F}"/>
              </a:ext>
            </a:extLst>
          </p:cNvPr>
          <p:cNvSpPr>
            <a:spLocks noGrp="1"/>
          </p:cNvSpPr>
          <p:nvPr>
            <p:ph type="body" sz="quarter" idx="27" hasCustomPrompt="1"/>
          </p:nvPr>
        </p:nvSpPr>
        <p:spPr>
          <a:xfrm>
            <a:off x="6562411"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37" name="Text Placeholder 21">
            <a:extLst>
              <a:ext uri="{FF2B5EF4-FFF2-40B4-BE49-F238E27FC236}">
                <a16:creationId xmlns:a16="http://schemas.microsoft.com/office/drawing/2014/main" id="{49ED8B75-3874-3C70-9291-08D74BB66200}"/>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38" name="Title 1">
            <a:extLst>
              <a:ext uri="{FF2B5EF4-FFF2-40B4-BE49-F238E27FC236}">
                <a16:creationId xmlns:a16="http://schemas.microsoft.com/office/drawing/2014/main" id="{C03592F1-ADED-2DA2-FEC1-89A9059BDCE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2" name="Text Placeholder 11">
            <a:extLst>
              <a:ext uri="{FF2B5EF4-FFF2-40B4-BE49-F238E27FC236}">
                <a16:creationId xmlns:a16="http://schemas.microsoft.com/office/drawing/2014/main" id="{FA8ED2F3-4BF2-DD26-78E0-32EA6417BE82}"/>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5"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6"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788170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x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91" y="3156898"/>
            <a:ext cx="3511551" cy="27565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Content Placeholder 2">
            <a:extLst>
              <a:ext uri="{FF2B5EF4-FFF2-40B4-BE49-F238E27FC236}">
                <a16:creationId xmlns:a16="http://schemas.microsoft.com/office/drawing/2014/main" id="{34875613-C50B-5EEE-8BF3-1D30F1038301}"/>
              </a:ext>
            </a:extLst>
          </p:cNvPr>
          <p:cNvSpPr>
            <a:spLocks noGrp="1"/>
          </p:cNvSpPr>
          <p:nvPr>
            <p:ph idx="16"/>
          </p:nvPr>
        </p:nvSpPr>
        <p:spPr>
          <a:xfrm>
            <a:off x="4340227" y="3156898"/>
            <a:ext cx="3511551" cy="27565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5" name="Content Placeholder 2">
            <a:extLst>
              <a:ext uri="{FF2B5EF4-FFF2-40B4-BE49-F238E27FC236}">
                <a16:creationId xmlns:a16="http://schemas.microsoft.com/office/drawing/2014/main" id="{E455F5A0-5EE1-8789-58F5-2C93C84682F2}"/>
              </a:ext>
            </a:extLst>
          </p:cNvPr>
          <p:cNvSpPr>
            <a:spLocks noGrp="1"/>
          </p:cNvSpPr>
          <p:nvPr>
            <p:ph idx="17"/>
          </p:nvPr>
        </p:nvSpPr>
        <p:spPr>
          <a:xfrm>
            <a:off x="8067677" y="3156898"/>
            <a:ext cx="3511551" cy="27565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7" name="Text Placeholder 18">
            <a:extLst>
              <a:ext uri="{FF2B5EF4-FFF2-40B4-BE49-F238E27FC236}">
                <a16:creationId xmlns:a16="http://schemas.microsoft.com/office/drawing/2014/main" id="{DD0B520E-D38A-9939-869A-78F5F3CBBAFF}"/>
              </a:ext>
            </a:extLst>
          </p:cNvPr>
          <p:cNvSpPr>
            <a:spLocks noGrp="1" noChangeAspect="1"/>
          </p:cNvSpPr>
          <p:nvPr>
            <p:ph type="body" sz="quarter" idx="20" hasCustomPrompt="1"/>
          </p:nvPr>
        </p:nvSpPr>
        <p:spPr>
          <a:xfrm>
            <a:off x="611190"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8" name="Text Placeholder 18">
            <a:extLst>
              <a:ext uri="{FF2B5EF4-FFF2-40B4-BE49-F238E27FC236}">
                <a16:creationId xmlns:a16="http://schemas.microsoft.com/office/drawing/2014/main" id="{064701BA-33EE-296C-0D5A-BA667A08BE52}"/>
              </a:ext>
            </a:extLst>
          </p:cNvPr>
          <p:cNvSpPr>
            <a:spLocks noGrp="1" noChangeAspect="1"/>
          </p:cNvSpPr>
          <p:nvPr>
            <p:ph type="body" sz="quarter" idx="10" hasCustomPrompt="1"/>
          </p:nvPr>
        </p:nvSpPr>
        <p:spPr>
          <a:xfrm>
            <a:off x="666687"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GB"/>
              <a:t>.</a:t>
            </a:r>
          </a:p>
        </p:txBody>
      </p:sp>
      <p:sp>
        <p:nvSpPr>
          <p:cNvPr id="9" name="Text Placeholder 18">
            <a:extLst>
              <a:ext uri="{FF2B5EF4-FFF2-40B4-BE49-F238E27FC236}">
                <a16:creationId xmlns:a16="http://schemas.microsoft.com/office/drawing/2014/main" id="{A5EA2489-9CD6-6F75-F1C6-129899D3A520}"/>
              </a:ext>
            </a:extLst>
          </p:cNvPr>
          <p:cNvSpPr>
            <a:spLocks noGrp="1" noChangeAspect="1"/>
          </p:cNvSpPr>
          <p:nvPr>
            <p:ph type="body" sz="quarter" idx="21" hasCustomPrompt="1"/>
          </p:nvPr>
        </p:nvSpPr>
        <p:spPr>
          <a:xfrm>
            <a:off x="4340227"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0" name="Text Placeholder 18">
            <a:extLst>
              <a:ext uri="{FF2B5EF4-FFF2-40B4-BE49-F238E27FC236}">
                <a16:creationId xmlns:a16="http://schemas.microsoft.com/office/drawing/2014/main" id="{57201372-FCB7-9ED3-D88E-C83EEA811B58}"/>
              </a:ext>
            </a:extLst>
          </p:cNvPr>
          <p:cNvSpPr>
            <a:spLocks noGrp="1" noChangeAspect="1"/>
          </p:cNvSpPr>
          <p:nvPr>
            <p:ph type="body" sz="quarter" idx="22" hasCustomPrompt="1"/>
          </p:nvPr>
        </p:nvSpPr>
        <p:spPr>
          <a:xfrm>
            <a:off x="4395723"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GB"/>
              <a:t>.</a:t>
            </a:r>
          </a:p>
        </p:txBody>
      </p:sp>
      <p:sp>
        <p:nvSpPr>
          <p:cNvPr id="11" name="Text Placeholder 18">
            <a:extLst>
              <a:ext uri="{FF2B5EF4-FFF2-40B4-BE49-F238E27FC236}">
                <a16:creationId xmlns:a16="http://schemas.microsoft.com/office/drawing/2014/main" id="{FD30C3A9-27F5-CA1B-1D3A-5D3DDA08BB80}"/>
              </a:ext>
            </a:extLst>
          </p:cNvPr>
          <p:cNvSpPr>
            <a:spLocks noGrp="1" noChangeAspect="1"/>
          </p:cNvSpPr>
          <p:nvPr>
            <p:ph type="body" sz="quarter" idx="23" hasCustomPrompt="1"/>
          </p:nvPr>
        </p:nvSpPr>
        <p:spPr>
          <a:xfrm>
            <a:off x="8067677"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3" name="Text Placeholder 18">
            <a:extLst>
              <a:ext uri="{FF2B5EF4-FFF2-40B4-BE49-F238E27FC236}">
                <a16:creationId xmlns:a16="http://schemas.microsoft.com/office/drawing/2014/main" id="{FAD20332-06C6-B31E-991A-C3E66B0FA35C}"/>
              </a:ext>
            </a:extLst>
          </p:cNvPr>
          <p:cNvSpPr>
            <a:spLocks noGrp="1" noChangeAspect="1"/>
          </p:cNvSpPr>
          <p:nvPr>
            <p:ph type="body" sz="quarter" idx="24" hasCustomPrompt="1"/>
          </p:nvPr>
        </p:nvSpPr>
        <p:spPr>
          <a:xfrm>
            <a:off x="8123174"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6" name="Text Placeholder 21">
            <a:extLst>
              <a:ext uri="{FF2B5EF4-FFF2-40B4-BE49-F238E27FC236}">
                <a16:creationId xmlns:a16="http://schemas.microsoft.com/office/drawing/2014/main" id="{7D344604-4492-3C4A-F978-ECB5F8560EFA}"/>
              </a:ext>
            </a:extLst>
          </p:cNvPr>
          <p:cNvSpPr>
            <a:spLocks noGrp="1"/>
          </p:cNvSpPr>
          <p:nvPr>
            <p:ph type="body" sz="quarter" idx="26" hasCustomPrompt="1"/>
          </p:nvPr>
        </p:nvSpPr>
        <p:spPr>
          <a:xfrm>
            <a:off x="969651"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7" name="Text Placeholder 21">
            <a:extLst>
              <a:ext uri="{FF2B5EF4-FFF2-40B4-BE49-F238E27FC236}">
                <a16:creationId xmlns:a16="http://schemas.microsoft.com/office/drawing/2014/main" id="{355DABBE-503D-A7D9-D5AD-7B18C7678E55}"/>
              </a:ext>
            </a:extLst>
          </p:cNvPr>
          <p:cNvSpPr>
            <a:spLocks noGrp="1"/>
          </p:cNvSpPr>
          <p:nvPr>
            <p:ph type="body" sz="quarter" idx="27" hasCustomPrompt="1"/>
          </p:nvPr>
        </p:nvSpPr>
        <p:spPr>
          <a:xfrm>
            <a:off x="4698687"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18" name="Text Placeholder 21">
            <a:extLst>
              <a:ext uri="{FF2B5EF4-FFF2-40B4-BE49-F238E27FC236}">
                <a16:creationId xmlns:a16="http://schemas.microsoft.com/office/drawing/2014/main" id="{ACAB5700-46B8-6C46-85D6-DBF1E51E4061}"/>
              </a:ext>
            </a:extLst>
          </p:cNvPr>
          <p:cNvSpPr>
            <a:spLocks noGrp="1"/>
          </p:cNvSpPr>
          <p:nvPr>
            <p:ph type="body" sz="quarter" idx="28" hasCustomPrompt="1"/>
          </p:nvPr>
        </p:nvSpPr>
        <p:spPr>
          <a:xfrm>
            <a:off x="8426136"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2531FDB8-CC27-AACE-EAF7-032D04174315}"/>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ACCCE4E9-E96B-D39C-E984-BB5976DE29F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F9DD2F32-201B-E485-00B8-3ABD4804825C}"/>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12101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x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91" y="3156956"/>
            <a:ext cx="2579687" cy="2756482"/>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Content Placeholder 2">
            <a:extLst>
              <a:ext uri="{FF2B5EF4-FFF2-40B4-BE49-F238E27FC236}">
                <a16:creationId xmlns:a16="http://schemas.microsoft.com/office/drawing/2014/main" id="{34875613-C50B-5EEE-8BF3-1D30F1038301}"/>
              </a:ext>
            </a:extLst>
          </p:cNvPr>
          <p:cNvSpPr>
            <a:spLocks noGrp="1"/>
          </p:cNvSpPr>
          <p:nvPr>
            <p:ph idx="16"/>
          </p:nvPr>
        </p:nvSpPr>
        <p:spPr>
          <a:xfrm>
            <a:off x="3407307" y="3156956"/>
            <a:ext cx="2579687" cy="2756482"/>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5" name="Content Placeholder 2">
            <a:extLst>
              <a:ext uri="{FF2B5EF4-FFF2-40B4-BE49-F238E27FC236}">
                <a16:creationId xmlns:a16="http://schemas.microsoft.com/office/drawing/2014/main" id="{E455F5A0-5EE1-8789-58F5-2C93C84682F2}"/>
              </a:ext>
            </a:extLst>
          </p:cNvPr>
          <p:cNvSpPr>
            <a:spLocks noGrp="1"/>
          </p:cNvSpPr>
          <p:nvPr>
            <p:ph idx="17"/>
          </p:nvPr>
        </p:nvSpPr>
        <p:spPr>
          <a:xfrm>
            <a:off x="6203423" y="3156956"/>
            <a:ext cx="2579687" cy="2756482"/>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Content Placeholder 2">
            <a:extLst>
              <a:ext uri="{FF2B5EF4-FFF2-40B4-BE49-F238E27FC236}">
                <a16:creationId xmlns:a16="http://schemas.microsoft.com/office/drawing/2014/main" id="{76FC6977-82A3-F234-E419-C1A193DA8F54}"/>
              </a:ext>
            </a:extLst>
          </p:cNvPr>
          <p:cNvSpPr>
            <a:spLocks noGrp="1"/>
          </p:cNvSpPr>
          <p:nvPr>
            <p:ph idx="18"/>
          </p:nvPr>
        </p:nvSpPr>
        <p:spPr>
          <a:xfrm>
            <a:off x="8999539" y="3156956"/>
            <a:ext cx="2579687" cy="2756482"/>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 name="Text Placeholder 18">
            <a:extLst>
              <a:ext uri="{FF2B5EF4-FFF2-40B4-BE49-F238E27FC236}">
                <a16:creationId xmlns:a16="http://schemas.microsoft.com/office/drawing/2014/main" id="{9E656608-352A-0FAC-9FE9-763E663986C2}"/>
              </a:ext>
            </a:extLst>
          </p:cNvPr>
          <p:cNvSpPr>
            <a:spLocks noGrp="1" noChangeAspect="1"/>
          </p:cNvSpPr>
          <p:nvPr>
            <p:ph type="body" sz="quarter" idx="20" hasCustomPrompt="1"/>
          </p:nvPr>
        </p:nvSpPr>
        <p:spPr>
          <a:xfrm>
            <a:off x="611190"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8" name="Text Placeholder 18">
            <a:extLst>
              <a:ext uri="{FF2B5EF4-FFF2-40B4-BE49-F238E27FC236}">
                <a16:creationId xmlns:a16="http://schemas.microsoft.com/office/drawing/2014/main" id="{9EC0EF50-5705-13FB-89DE-1350726827DC}"/>
              </a:ext>
            </a:extLst>
          </p:cNvPr>
          <p:cNvSpPr>
            <a:spLocks noGrp="1" noChangeAspect="1"/>
          </p:cNvSpPr>
          <p:nvPr>
            <p:ph type="body" sz="quarter" idx="10" hasCustomPrompt="1"/>
          </p:nvPr>
        </p:nvSpPr>
        <p:spPr>
          <a:xfrm>
            <a:off x="666687"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9" name="Text Placeholder 18">
            <a:extLst>
              <a:ext uri="{FF2B5EF4-FFF2-40B4-BE49-F238E27FC236}">
                <a16:creationId xmlns:a16="http://schemas.microsoft.com/office/drawing/2014/main" id="{EEE1D869-1E3C-12B2-8525-E4D81E508D70}"/>
              </a:ext>
            </a:extLst>
          </p:cNvPr>
          <p:cNvSpPr>
            <a:spLocks noGrp="1" noChangeAspect="1"/>
          </p:cNvSpPr>
          <p:nvPr>
            <p:ph type="body" sz="quarter" idx="21" hasCustomPrompt="1"/>
          </p:nvPr>
        </p:nvSpPr>
        <p:spPr>
          <a:xfrm>
            <a:off x="3406776"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0" name="Text Placeholder 18">
            <a:extLst>
              <a:ext uri="{FF2B5EF4-FFF2-40B4-BE49-F238E27FC236}">
                <a16:creationId xmlns:a16="http://schemas.microsoft.com/office/drawing/2014/main" id="{1FCCB59D-A520-5E4A-C6DF-DB2AB56D9FC6}"/>
              </a:ext>
            </a:extLst>
          </p:cNvPr>
          <p:cNvSpPr>
            <a:spLocks noGrp="1" noChangeAspect="1"/>
          </p:cNvSpPr>
          <p:nvPr>
            <p:ph type="body" sz="quarter" idx="22" hasCustomPrompt="1"/>
          </p:nvPr>
        </p:nvSpPr>
        <p:spPr>
          <a:xfrm>
            <a:off x="3462274"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1" name="Text Placeholder 18">
            <a:extLst>
              <a:ext uri="{FF2B5EF4-FFF2-40B4-BE49-F238E27FC236}">
                <a16:creationId xmlns:a16="http://schemas.microsoft.com/office/drawing/2014/main" id="{3A48AA0F-9BA3-6BC3-D4DE-1F6BBBE273C2}"/>
              </a:ext>
            </a:extLst>
          </p:cNvPr>
          <p:cNvSpPr>
            <a:spLocks noGrp="1" noChangeAspect="1"/>
          </p:cNvSpPr>
          <p:nvPr>
            <p:ph type="body" sz="quarter" idx="23" hasCustomPrompt="1"/>
          </p:nvPr>
        </p:nvSpPr>
        <p:spPr>
          <a:xfrm>
            <a:off x="6202363"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3" name="Text Placeholder 18">
            <a:extLst>
              <a:ext uri="{FF2B5EF4-FFF2-40B4-BE49-F238E27FC236}">
                <a16:creationId xmlns:a16="http://schemas.microsoft.com/office/drawing/2014/main" id="{FD966C12-D64B-FFAC-5BEB-16C89436B194}"/>
              </a:ext>
            </a:extLst>
          </p:cNvPr>
          <p:cNvSpPr>
            <a:spLocks noGrp="1" noChangeAspect="1"/>
          </p:cNvSpPr>
          <p:nvPr>
            <p:ph type="body" sz="quarter" idx="24" hasCustomPrompt="1"/>
          </p:nvPr>
        </p:nvSpPr>
        <p:spPr>
          <a:xfrm>
            <a:off x="6257859"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6" name="Text Placeholder 18">
            <a:extLst>
              <a:ext uri="{FF2B5EF4-FFF2-40B4-BE49-F238E27FC236}">
                <a16:creationId xmlns:a16="http://schemas.microsoft.com/office/drawing/2014/main" id="{D1DF09A4-5236-556B-0AFC-6D47A2E54045}"/>
              </a:ext>
            </a:extLst>
          </p:cNvPr>
          <p:cNvSpPr>
            <a:spLocks noGrp="1" noChangeAspect="1"/>
          </p:cNvSpPr>
          <p:nvPr>
            <p:ph type="body" sz="quarter" idx="25" hasCustomPrompt="1"/>
          </p:nvPr>
        </p:nvSpPr>
        <p:spPr>
          <a:xfrm>
            <a:off x="8999539"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7" name="Text Placeholder 18">
            <a:extLst>
              <a:ext uri="{FF2B5EF4-FFF2-40B4-BE49-F238E27FC236}">
                <a16:creationId xmlns:a16="http://schemas.microsoft.com/office/drawing/2014/main" id="{D8F96C36-780A-4E06-3EA3-169C41CCF096}"/>
              </a:ext>
            </a:extLst>
          </p:cNvPr>
          <p:cNvSpPr>
            <a:spLocks noGrp="1" noChangeAspect="1"/>
          </p:cNvSpPr>
          <p:nvPr>
            <p:ph type="body" sz="quarter" idx="26" hasCustomPrompt="1"/>
          </p:nvPr>
        </p:nvSpPr>
        <p:spPr>
          <a:xfrm>
            <a:off x="9055035"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20" name="Text Placeholder 21">
            <a:extLst>
              <a:ext uri="{FF2B5EF4-FFF2-40B4-BE49-F238E27FC236}">
                <a16:creationId xmlns:a16="http://schemas.microsoft.com/office/drawing/2014/main" id="{D4A646A6-1343-F800-C39A-C6C04B69FCF2}"/>
              </a:ext>
            </a:extLst>
          </p:cNvPr>
          <p:cNvSpPr>
            <a:spLocks noGrp="1"/>
          </p:cNvSpPr>
          <p:nvPr>
            <p:ph type="body" sz="quarter" idx="28" hasCustomPrompt="1"/>
          </p:nvPr>
        </p:nvSpPr>
        <p:spPr>
          <a:xfrm>
            <a:off x="969651"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1" name="Text Placeholder 21">
            <a:extLst>
              <a:ext uri="{FF2B5EF4-FFF2-40B4-BE49-F238E27FC236}">
                <a16:creationId xmlns:a16="http://schemas.microsoft.com/office/drawing/2014/main" id="{27CF7F04-245B-C88E-7574-8EEBAAB4E767}"/>
              </a:ext>
            </a:extLst>
          </p:cNvPr>
          <p:cNvSpPr>
            <a:spLocks noGrp="1"/>
          </p:cNvSpPr>
          <p:nvPr>
            <p:ph type="body" sz="quarter" idx="29" hasCustomPrompt="1"/>
          </p:nvPr>
        </p:nvSpPr>
        <p:spPr>
          <a:xfrm>
            <a:off x="3765236"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3" name="Text Placeholder 21">
            <a:extLst>
              <a:ext uri="{FF2B5EF4-FFF2-40B4-BE49-F238E27FC236}">
                <a16:creationId xmlns:a16="http://schemas.microsoft.com/office/drawing/2014/main" id="{66BDF3DA-B11B-F3D9-97FC-2BA1DDB7A182}"/>
              </a:ext>
            </a:extLst>
          </p:cNvPr>
          <p:cNvSpPr>
            <a:spLocks noGrp="1"/>
          </p:cNvSpPr>
          <p:nvPr>
            <p:ph type="body" sz="quarter" idx="30" hasCustomPrompt="1"/>
          </p:nvPr>
        </p:nvSpPr>
        <p:spPr>
          <a:xfrm>
            <a:off x="6560823"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4" name="Text Placeholder 21">
            <a:extLst>
              <a:ext uri="{FF2B5EF4-FFF2-40B4-BE49-F238E27FC236}">
                <a16:creationId xmlns:a16="http://schemas.microsoft.com/office/drawing/2014/main" id="{1B598AA3-0E49-C520-44F3-E6A3DBC73972}"/>
              </a:ext>
            </a:extLst>
          </p:cNvPr>
          <p:cNvSpPr>
            <a:spLocks noGrp="1"/>
          </p:cNvSpPr>
          <p:nvPr>
            <p:ph type="body" sz="quarter" idx="31" hasCustomPrompt="1"/>
          </p:nvPr>
        </p:nvSpPr>
        <p:spPr>
          <a:xfrm>
            <a:off x="9357999"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69C7B843-CC15-4197-340B-4F617D4B304C}"/>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3D784B0D-38D1-4208-691F-B50C60E81475}"/>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4D257372-D3DA-5CC4-B68D-F06A2282D2B2}"/>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5"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6"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007396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x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91" y="3156956"/>
            <a:ext cx="2020887" cy="2757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Content Placeholder 2">
            <a:extLst>
              <a:ext uri="{FF2B5EF4-FFF2-40B4-BE49-F238E27FC236}">
                <a16:creationId xmlns:a16="http://schemas.microsoft.com/office/drawing/2014/main" id="{34875613-C50B-5EEE-8BF3-1D30F1038301}"/>
              </a:ext>
            </a:extLst>
          </p:cNvPr>
          <p:cNvSpPr>
            <a:spLocks noGrp="1"/>
          </p:cNvSpPr>
          <p:nvPr>
            <p:ph idx="16"/>
          </p:nvPr>
        </p:nvSpPr>
        <p:spPr>
          <a:xfrm>
            <a:off x="2854446" y="3156956"/>
            <a:ext cx="2020887" cy="2757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5" name="Content Placeholder 2">
            <a:extLst>
              <a:ext uri="{FF2B5EF4-FFF2-40B4-BE49-F238E27FC236}">
                <a16:creationId xmlns:a16="http://schemas.microsoft.com/office/drawing/2014/main" id="{E455F5A0-5EE1-8789-58F5-2C93C84682F2}"/>
              </a:ext>
            </a:extLst>
          </p:cNvPr>
          <p:cNvSpPr>
            <a:spLocks noGrp="1"/>
          </p:cNvSpPr>
          <p:nvPr>
            <p:ph idx="17"/>
          </p:nvPr>
        </p:nvSpPr>
        <p:spPr>
          <a:xfrm>
            <a:off x="5097701" y="3156956"/>
            <a:ext cx="2020887" cy="2757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Content Placeholder 2">
            <a:extLst>
              <a:ext uri="{FF2B5EF4-FFF2-40B4-BE49-F238E27FC236}">
                <a16:creationId xmlns:a16="http://schemas.microsoft.com/office/drawing/2014/main" id="{76FC6977-82A3-F234-E419-C1A193DA8F54}"/>
              </a:ext>
            </a:extLst>
          </p:cNvPr>
          <p:cNvSpPr>
            <a:spLocks noGrp="1"/>
          </p:cNvSpPr>
          <p:nvPr>
            <p:ph idx="18"/>
          </p:nvPr>
        </p:nvSpPr>
        <p:spPr>
          <a:xfrm>
            <a:off x="7339367" y="3156956"/>
            <a:ext cx="2020887" cy="2757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 name="Text Placeholder 18">
            <a:extLst>
              <a:ext uri="{FF2B5EF4-FFF2-40B4-BE49-F238E27FC236}">
                <a16:creationId xmlns:a16="http://schemas.microsoft.com/office/drawing/2014/main" id="{9E656608-352A-0FAC-9FE9-763E663986C2}"/>
              </a:ext>
            </a:extLst>
          </p:cNvPr>
          <p:cNvSpPr>
            <a:spLocks noGrp="1" noChangeAspect="1"/>
          </p:cNvSpPr>
          <p:nvPr>
            <p:ph type="body" sz="quarter" idx="20" hasCustomPrompt="1"/>
          </p:nvPr>
        </p:nvSpPr>
        <p:spPr>
          <a:xfrm>
            <a:off x="611190"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8" name="Text Placeholder 18">
            <a:extLst>
              <a:ext uri="{FF2B5EF4-FFF2-40B4-BE49-F238E27FC236}">
                <a16:creationId xmlns:a16="http://schemas.microsoft.com/office/drawing/2014/main" id="{9EC0EF50-5705-13FB-89DE-1350726827DC}"/>
              </a:ext>
            </a:extLst>
          </p:cNvPr>
          <p:cNvSpPr>
            <a:spLocks noGrp="1" noChangeAspect="1"/>
          </p:cNvSpPr>
          <p:nvPr>
            <p:ph type="body" sz="quarter" idx="10" hasCustomPrompt="1"/>
          </p:nvPr>
        </p:nvSpPr>
        <p:spPr>
          <a:xfrm>
            <a:off x="666687"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9" name="Text Placeholder 18">
            <a:extLst>
              <a:ext uri="{FF2B5EF4-FFF2-40B4-BE49-F238E27FC236}">
                <a16:creationId xmlns:a16="http://schemas.microsoft.com/office/drawing/2014/main" id="{EEE1D869-1E3C-12B2-8525-E4D81E508D70}"/>
              </a:ext>
            </a:extLst>
          </p:cNvPr>
          <p:cNvSpPr>
            <a:spLocks noGrp="1" noChangeAspect="1"/>
          </p:cNvSpPr>
          <p:nvPr>
            <p:ph type="body" sz="quarter" idx="21" hasCustomPrompt="1"/>
          </p:nvPr>
        </p:nvSpPr>
        <p:spPr>
          <a:xfrm>
            <a:off x="2853915"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0" name="Text Placeholder 18">
            <a:extLst>
              <a:ext uri="{FF2B5EF4-FFF2-40B4-BE49-F238E27FC236}">
                <a16:creationId xmlns:a16="http://schemas.microsoft.com/office/drawing/2014/main" id="{1FCCB59D-A520-5E4A-C6DF-DB2AB56D9FC6}"/>
              </a:ext>
            </a:extLst>
          </p:cNvPr>
          <p:cNvSpPr>
            <a:spLocks noGrp="1" noChangeAspect="1"/>
          </p:cNvSpPr>
          <p:nvPr>
            <p:ph type="body" sz="quarter" idx="22" hasCustomPrompt="1"/>
          </p:nvPr>
        </p:nvSpPr>
        <p:spPr>
          <a:xfrm>
            <a:off x="2909411"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1" name="Text Placeholder 18">
            <a:extLst>
              <a:ext uri="{FF2B5EF4-FFF2-40B4-BE49-F238E27FC236}">
                <a16:creationId xmlns:a16="http://schemas.microsoft.com/office/drawing/2014/main" id="{3A48AA0F-9BA3-6BC3-D4DE-1F6BBBE273C2}"/>
              </a:ext>
            </a:extLst>
          </p:cNvPr>
          <p:cNvSpPr>
            <a:spLocks noGrp="1" noChangeAspect="1"/>
          </p:cNvSpPr>
          <p:nvPr>
            <p:ph type="body" sz="quarter" idx="23" hasCustomPrompt="1"/>
          </p:nvPr>
        </p:nvSpPr>
        <p:spPr>
          <a:xfrm>
            <a:off x="5096642"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3" name="Text Placeholder 18">
            <a:extLst>
              <a:ext uri="{FF2B5EF4-FFF2-40B4-BE49-F238E27FC236}">
                <a16:creationId xmlns:a16="http://schemas.microsoft.com/office/drawing/2014/main" id="{FD966C12-D64B-FFAC-5BEB-16C89436B194}"/>
              </a:ext>
            </a:extLst>
          </p:cNvPr>
          <p:cNvSpPr>
            <a:spLocks noGrp="1" noChangeAspect="1"/>
          </p:cNvSpPr>
          <p:nvPr>
            <p:ph type="body" sz="quarter" idx="24" hasCustomPrompt="1"/>
          </p:nvPr>
        </p:nvSpPr>
        <p:spPr>
          <a:xfrm>
            <a:off x="5152139"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6" name="Text Placeholder 18">
            <a:extLst>
              <a:ext uri="{FF2B5EF4-FFF2-40B4-BE49-F238E27FC236}">
                <a16:creationId xmlns:a16="http://schemas.microsoft.com/office/drawing/2014/main" id="{D1DF09A4-5236-556B-0AFC-6D47A2E54045}"/>
              </a:ext>
            </a:extLst>
          </p:cNvPr>
          <p:cNvSpPr>
            <a:spLocks noGrp="1" noChangeAspect="1"/>
          </p:cNvSpPr>
          <p:nvPr>
            <p:ph type="body" sz="quarter" idx="25" hasCustomPrompt="1"/>
          </p:nvPr>
        </p:nvSpPr>
        <p:spPr>
          <a:xfrm>
            <a:off x="7339367"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17" name="Text Placeholder 18">
            <a:extLst>
              <a:ext uri="{FF2B5EF4-FFF2-40B4-BE49-F238E27FC236}">
                <a16:creationId xmlns:a16="http://schemas.microsoft.com/office/drawing/2014/main" id="{D8F96C36-780A-4E06-3EA3-169C41CCF096}"/>
              </a:ext>
            </a:extLst>
          </p:cNvPr>
          <p:cNvSpPr>
            <a:spLocks noGrp="1" noChangeAspect="1"/>
          </p:cNvSpPr>
          <p:nvPr>
            <p:ph type="body" sz="quarter" idx="26" hasCustomPrompt="1"/>
          </p:nvPr>
        </p:nvSpPr>
        <p:spPr>
          <a:xfrm>
            <a:off x="7394863"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18" name="Content Placeholder 2">
            <a:extLst>
              <a:ext uri="{FF2B5EF4-FFF2-40B4-BE49-F238E27FC236}">
                <a16:creationId xmlns:a16="http://schemas.microsoft.com/office/drawing/2014/main" id="{A87213A6-C1D4-DEC5-3BAE-D9720DACE687}"/>
              </a:ext>
            </a:extLst>
          </p:cNvPr>
          <p:cNvSpPr>
            <a:spLocks noGrp="1"/>
          </p:cNvSpPr>
          <p:nvPr>
            <p:ph idx="27"/>
          </p:nvPr>
        </p:nvSpPr>
        <p:spPr>
          <a:xfrm>
            <a:off x="9558341" y="3156956"/>
            <a:ext cx="2020887" cy="2757600"/>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0" name="Text Placeholder 18">
            <a:extLst>
              <a:ext uri="{FF2B5EF4-FFF2-40B4-BE49-F238E27FC236}">
                <a16:creationId xmlns:a16="http://schemas.microsoft.com/office/drawing/2014/main" id="{A8317468-27AA-BF4E-8B05-4D8DEA765BE9}"/>
              </a:ext>
            </a:extLst>
          </p:cNvPr>
          <p:cNvSpPr>
            <a:spLocks noGrp="1" noChangeAspect="1"/>
          </p:cNvSpPr>
          <p:nvPr>
            <p:ph type="body" sz="quarter" idx="28" hasCustomPrompt="1"/>
          </p:nvPr>
        </p:nvSpPr>
        <p:spPr>
          <a:xfrm>
            <a:off x="9558341" y="2019300"/>
            <a:ext cx="915695" cy="915694"/>
          </a:xfrm>
          <a:prstGeom prst="ellipse">
            <a:avLst/>
          </a:prstGeom>
          <a:noFill/>
          <a:ln w="3175">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21" name="Text Placeholder 18">
            <a:extLst>
              <a:ext uri="{FF2B5EF4-FFF2-40B4-BE49-F238E27FC236}">
                <a16:creationId xmlns:a16="http://schemas.microsoft.com/office/drawing/2014/main" id="{E5F30823-A9EF-E948-D642-B97DB9E13E0E}"/>
              </a:ext>
            </a:extLst>
          </p:cNvPr>
          <p:cNvSpPr>
            <a:spLocks noGrp="1" noChangeAspect="1"/>
          </p:cNvSpPr>
          <p:nvPr>
            <p:ph type="body" sz="quarter" idx="29" hasCustomPrompt="1"/>
          </p:nvPr>
        </p:nvSpPr>
        <p:spPr>
          <a:xfrm>
            <a:off x="9613838" y="2074797"/>
            <a:ext cx="804700" cy="804700"/>
          </a:xfrm>
          <a:prstGeom prst="ellipse">
            <a:avLst/>
          </a:prstGeom>
          <a:solidFill>
            <a:schemeClr val="accent1"/>
          </a:solidFill>
        </p:spPr>
        <p:txBody>
          <a:bodyPr anchor="ctr">
            <a:normAutofit/>
          </a:bodyPr>
          <a:lstStyle>
            <a:lvl1pPr algn="ctr">
              <a:lnSpc>
                <a:spcPct val="100000"/>
              </a:lnSpc>
              <a:defRPr sz="1400" b="1">
                <a:solidFill>
                  <a:schemeClr val="bg1">
                    <a:alpha val="0"/>
                  </a:schemeClr>
                </a:solidFill>
              </a:defRPr>
            </a:lvl1pPr>
          </a:lstStyle>
          <a:p>
            <a:pPr lvl="0"/>
            <a:r>
              <a:rPr lang="en-US"/>
              <a:t>##</a:t>
            </a:r>
            <a:endParaRPr lang="en-GB"/>
          </a:p>
        </p:txBody>
      </p:sp>
      <p:sp>
        <p:nvSpPr>
          <p:cNvPr id="24" name="Text Placeholder 21">
            <a:extLst>
              <a:ext uri="{FF2B5EF4-FFF2-40B4-BE49-F238E27FC236}">
                <a16:creationId xmlns:a16="http://schemas.microsoft.com/office/drawing/2014/main" id="{34C616F1-58D7-9F52-2EA6-6A6E99936C26}"/>
              </a:ext>
            </a:extLst>
          </p:cNvPr>
          <p:cNvSpPr>
            <a:spLocks noGrp="1"/>
          </p:cNvSpPr>
          <p:nvPr>
            <p:ph type="body" sz="quarter" idx="31" hasCustomPrompt="1"/>
          </p:nvPr>
        </p:nvSpPr>
        <p:spPr>
          <a:xfrm>
            <a:off x="969651"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5" name="Text Placeholder 21">
            <a:extLst>
              <a:ext uri="{FF2B5EF4-FFF2-40B4-BE49-F238E27FC236}">
                <a16:creationId xmlns:a16="http://schemas.microsoft.com/office/drawing/2014/main" id="{087AEC80-A098-AFFC-3B28-B2A8B8E0896D}"/>
              </a:ext>
            </a:extLst>
          </p:cNvPr>
          <p:cNvSpPr>
            <a:spLocks noGrp="1"/>
          </p:cNvSpPr>
          <p:nvPr>
            <p:ph type="body" sz="quarter" idx="32" hasCustomPrompt="1"/>
          </p:nvPr>
        </p:nvSpPr>
        <p:spPr>
          <a:xfrm>
            <a:off x="3212375"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6" name="Text Placeholder 21">
            <a:extLst>
              <a:ext uri="{FF2B5EF4-FFF2-40B4-BE49-F238E27FC236}">
                <a16:creationId xmlns:a16="http://schemas.microsoft.com/office/drawing/2014/main" id="{1604E2A7-E1F5-9557-4F21-D17ED8D8F4DF}"/>
              </a:ext>
            </a:extLst>
          </p:cNvPr>
          <p:cNvSpPr>
            <a:spLocks noGrp="1"/>
          </p:cNvSpPr>
          <p:nvPr>
            <p:ph type="body" sz="quarter" idx="33" hasCustomPrompt="1"/>
          </p:nvPr>
        </p:nvSpPr>
        <p:spPr>
          <a:xfrm>
            <a:off x="5455103"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7" name="Text Placeholder 21">
            <a:extLst>
              <a:ext uri="{FF2B5EF4-FFF2-40B4-BE49-F238E27FC236}">
                <a16:creationId xmlns:a16="http://schemas.microsoft.com/office/drawing/2014/main" id="{FF956D91-FE65-8814-B92F-F494B6DE542E}"/>
              </a:ext>
            </a:extLst>
          </p:cNvPr>
          <p:cNvSpPr>
            <a:spLocks noGrp="1"/>
          </p:cNvSpPr>
          <p:nvPr>
            <p:ph type="body" sz="quarter" idx="34" hasCustomPrompt="1"/>
          </p:nvPr>
        </p:nvSpPr>
        <p:spPr>
          <a:xfrm>
            <a:off x="7697827"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8" name="Text Placeholder 21">
            <a:extLst>
              <a:ext uri="{FF2B5EF4-FFF2-40B4-BE49-F238E27FC236}">
                <a16:creationId xmlns:a16="http://schemas.microsoft.com/office/drawing/2014/main" id="{8FF4F8A1-0250-57C0-CF24-05EA0C73E183}"/>
              </a:ext>
            </a:extLst>
          </p:cNvPr>
          <p:cNvSpPr>
            <a:spLocks noGrp="1"/>
          </p:cNvSpPr>
          <p:nvPr>
            <p:ph type="body" sz="quarter" idx="35" hasCustomPrompt="1"/>
          </p:nvPr>
        </p:nvSpPr>
        <p:spPr>
          <a:xfrm>
            <a:off x="9916800" y="2369426"/>
            <a:ext cx="198772" cy="215444"/>
          </a:xfrm>
        </p:spPr>
        <p:txBody>
          <a:bodyPr wrap="none" anchor="ctr">
            <a:spAutoFit/>
          </a:bodyPr>
          <a:lstStyle>
            <a:lvl1pPr marL="0" indent="0" algn="ctr">
              <a:lnSpc>
                <a:spcPct val="100000"/>
              </a:lnSpc>
              <a:spcAft>
                <a:spcPts val="0"/>
              </a:spcAft>
              <a:buFont typeface="Arial" panose="020B0604020202020204" pitchFamily="34" charset="0"/>
              <a:buNone/>
              <a:defRPr lang="en-US" sz="1400" b="1" kern="1200" dirty="0">
                <a:solidFill>
                  <a:schemeClr val="bg1"/>
                </a:solidFill>
                <a:latin typeface="+mn-lt"/>
                <a:ea typeface="+mn-ea"/>
                <a:cs typeface="+mn-cs"/>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5C2DF38F-91C7-77CE-54D8-6DCC71398E94}"/>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08B887A4-2C34-B716-E59A-CDA142E3A204}"/>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3AC2726D-D806-222B-E215-367D3168CE57}"/>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3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02683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x images + 2x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89" y="3428999"/>
            <a:ext cx="5375275" cy="2485803"/>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Content Placeholder 2">
            <a:extLst>
              <a:ext uri="{FF2B5EF4-FFF2-40B4-BE49-F238E27FC236}">
                <a16:creationId xmlns:a16="http://schemas.microsoft.com/office/drawing/2014/main" id="{3CE22646-B5C0-BE14-FE9C-679028AD323A}"/>
              </a:ext>
            </a:extLst>
          </p:cNvPr>
          <p:cNvSpPr>
            <a:spLocks noGrp="1"/>
          </p:cNvSpPr>
          <p:nvPr>
            <p:ph idx="16"/>
          </p:nvPr>
        </p:nvSpPr>
        <p:spPr>
          <a:xfrm>
            <a:off x="6203952" y="3428999"/>
            <a:ext cx="5375275" cy="2485803"/>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37" name="Text Placeholder 21">
            <a:extLst>
              <a:ext uri="{FF2B5EF4-FFF2-40B4-BE49-F238E27FC236}">
                <a16:creationId xmlns:a16="http://schemas.microsoft.com/office/drawing/2014/main" id="{49ED8B75-3874-3C70-9291-08D74BB66200}"/>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38" name="Title 1">
            <a:extLst>
              <a:ext uri="{FF2B5EF4-FFF2-40B4-BE49-F238E27FC236}">
                <a16:creationId xmlns:a16="http://schemas.microsoft.com/office/drawing/2014/main" id="{C03592F1-ADED-2DA2-FEC1-89A9059BDCE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Picture Placeholder 14">
            <a:extLst>
              <a:ext uri="{FF2B5EF4-FFF2-40B4-BE49-F238E27FC236}">
                <a16:creationId xmlns:a16="http://schemas.microsoft.com/office/drawing/2014/main" id="{0D0BF2EB-EEB4-EFB2-40E5-6D5119F59F46}"/>
              </a:ext>
            </a:extLst>
          </p:cNvPr>
          <p:cNvSpPr>
            <a:spLocks noGrp="1"/>
          </p:cNvSpPr>
          <p:nvPr>
            <p:ph type="pic" sz="quarter" idx="28"/>
          </p:nvPr>
        </p:nvSpPr>
        <p:spPr>
          <a:xfrm>
            <a:off x="611189"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2" name="Picture Placeholder 14">
            <a:extLst>
              <a:ext uri="{FF2B5EF4-FFF2-40B4-BE49-F238E27FC236}">
                <a16:creationId xmlns:a16="http://schemas.microsoft.com/office/drawing/2014/main" id="{28E319D8-F233-54AF-A6EE-5E815AAF82C1}"/>
              </a:ext>
            </a:extLst>
          </p:cNvPr>
          <p:cNvSpPr>
            <a:spLocks noGrp="1"/>
          </p:cNvSpPr>
          <p:nvPr>
            <p:ph type="pic" sz="quarter" idx="29"/>
          </p:nvPr>
        </p:nvSpPr>
        <p:spPr>
          <a:xfrm>
            <a:off x="6203952"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5" name="Text Placeholder 11">
            <a:extLst>
              <a:ext uri="{FF2B5EF4-FFF2-40B4-BE49-F238E27FC236}">
                <a16:creationId xmlns:a16="http://schemas.microsoft.com/office/drawing/2014/main" id="{09EA8AB5-0575-EA07-B359-34E53244EF75}"/>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3"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4"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56204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x images + 3x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91" y="3429000"/>
            <a:ext cx="3511551" cy="24844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Content Placeholder 2">
            <a:extLst>
              <a:ext uri="{FF2B5EF4-FFF2-40B4-BE49-F238E27FC236}">
                <a16:creationId xmlns:a16="http://schemas.microsoft.com/office/drawing/2014/main" id="{34875613-C50B-5EEE-8BF3-1D30F1038301}"/>
              </a:ext>
            </a:extLst>
          </p:cNvPr>
          <p:cNvSpPr>
            <a:spLocks noGrp="1"/>
          </p:cNvSpPr>
          <p:nvPr>
            <p:ph idx="16"/>
          </p:nvPr>
        </p:nvSpPr>
        <p:spPr>
          <a:xfrm>
            <a:off x="4340227" y="3429000"/>
            <a:ext cx="3511551" cy="24844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5" name="Content Placeholder 2">
            <a:extLst>
              <a:ext uri="{FF2B5EF4-FFF2-40B4-BE49-F238E27FC236}">
                <a16:creationId xmlns:a16="http://schemas.microsoft.com/office/drawing/2014/main" id="{E455F5A0-5EE1-8789-58F5-2C93C84682F2}"/>
              </a:ext>
            </a:extLst>
          </p:cNvPr>
          <p:cNvSpPr>
            <a:spLocks noGrp="1"/>
          </p:cNvSpPr>
          <p:nvPr>
            <p:ph idx="17"/>
          </p:nvPr>
        </p:nvSpPr>
        <p:spPr>
          <a:xfrm>
            <a:off x="8067677" y="3429000"/>
            <a:ext cx="3511551" cy="24844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2531FDB8-CC27-AACE-EAF7-032D04174315}"/>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ACCCE4E9-E96B-D39C-E984-BB5976DE29F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19" name="Text Placeholder 11">
            <a:extLst>
              <a:ext uri="{FF2B5EF4-FFF2-40B4-BE49-F238E27FC236}">
                <a16:creationId xmlns:a16="http://schemas.microsoft.com/office/drawing/2014/main" id="{2E63F1BC-25A3-69EC-15BD-2BB9F48A70B5}"/>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3" name="Picture Placeholder 14">
            <a:extLst>
              <a:ext uri="{FF2B5EF4-FFF2-40B4-BE49-F238E27FC236}">
                <a16:creationId xmlns:a16="http://schemas.microsoft.com/office/drawing/2014/main" id="{BD2FC531-6E2D-EBAD-E472-F73E7E7011DD}"/>
              </a:ext>
            </a:extLst>
          </p:cNvPr>
          <p:cNvSpPr>
            <a:spLocks noGrp="1"/>
          </p:cNvSpPr>
          <p:nvPr>
            <p:ph type="pic" sz="quarter" idx="28"/>
          </p:nvPr>
        </p:nvSpPr>
        <p:spPr>
          <a:xfrm>
            <a:off x="611189"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24" name="Picture Placeholder 14">
            <a:extLst>
              <a:ext uri="{FF2B5EF4-FFF2-40B4-BE49-F238E27FC236}">
                <a16:creationId xmlns:a16="http://schemas.microsoft.com/office/drawing/2014/main" id="{CBB38D76-450C-4DD8-D0D7-AB7D88085392}"/>
              </a:ext>
            </a:extLst>
          </p:cNvPr>
          <p:cNvSpPr>
            <a:spLocks noGrp="1"/>
          </p:cNvSpPr>
          <p:nvPr>
            <p:ph type="pic" sz="quarter" idx="29"/>
          </p:nvPr>
        </p:nvSpPr>
        <p:spPr>
          <a:xfrm>
            <a:off x="4340227"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25" name="Picture Placeholder 14">
            <a:extLst>
              <a:ext uri="{FF2B5EF4-FFF2-40B4-BE49-F238E27FC236}">
                <a16:creationId xmlns:a16="http://schemas.microsoft.com/office/drawing/2014/main" id="{38DB8C17-4C45-FD1A-8691-722317585E41}"/>
              </a:ext>
            </a:extLst>
          </p:cNvPr>
          <p:cNvSpPr>
            <a:spLocks noGrp="1"/>
          </p:cNvSpPr>
          <p:nvPr>
            <p:ph type="pic" sz="quarter" idx="30"/>
          </p:nvPr>
        </p:nvSpPr>
        <p:spPr>
          <a:xfrm>
            <a:off x="8067677"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3"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6"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200939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x images + 4x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91" y="3429000"/>
            <a:ext cx="25796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Content Placeholder 2">
            <a:extLst>
              <a:ext uri="{FF2B5EF4-FFF2-40B4-BE49-F238E27FC236}">
                <a16:creationId xmlns:a16="http://schemas.microsoft.com/office/drawing/2014/main" id="{34875613-C50B-5EEE-8BF3-1D30F1038301}"/>
              </a:ext>
            </a:extLst>
          </p:cNvPr>
          <p:cNvSpPr>
            <a:spLocks noGrp="1"/>
          </p:cNvSpPr>
          <p:nvPr>
            <p:ph idx="16"/>
          </p:nvPr>
        </p:nvSpPr>
        <p:spPr>
          <a:xfrm>
            <a:off x="3407307" y="3429000"/>
            <a:ext cx="25796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5" name="Content Placeholder 2">
            <a:extLst>
              <a:ext uri="{FF2B5EF4-FFF2-40B4-BE49-F238E27FC236}">
                <a16:creationId xmlns:a16="http://schemas.microsoft.com/office/drawing/2014/main" id="{E455F5A0-5EE1-8789-58F5-2C93C84682F2}"/>
              </a:ext>
            </a:extLst>
          </p:cNvPr>
          <p:cNvSpPr>
            <a:spLocks noGrp="1"/>
          </p:cNvSpPr>
          <p:nvPr>
            <p:ph idx="17"/>
          </p:nvPr>
        </p:nvSpPr>
        <p:spPr>
          <a:xfrm>
            <a:off x="6203423" y="3429000"/>
            <a:ext cx="25796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Content Placeholder 2">
            <a:extLst>
              <a:ext uri="{FF2B5EF4-FFF2-40B4-BE49-F238E27FC236}">
                <a16:creationId xmlns:a16="http://schemas.microsoft.com/office/drawing/2014/main" id="{76FC6977-82A3-F234-E419-C1A193DA8F54}"/>
              </a:ext>
            </a:extLst>
          </p:cNvPr>
          <p:cNvSpPr>
            <a:spLocks noGrp="1"/>
          </p:cNvSpPr>
          <p:nvPr>
            <p:ph idx="18"/>
          </p:nvPr>
        </p:nvSpPr>
        <p:spPr>
          <a:xfrm>
            <a:off x="8999539" y="3429000"/>
            <a:ext cx="25796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69C7B843-CC15-4197-340B-4F617D4B304C}"/>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3D784B0D-38D1-4208-691F-B50C60E81475}"/>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19" name="Text Placeholder 11">
            <a:extLst>
              <a:ext uri="{FF2B5EF4-FFF2-40B4-BE49-F238E27FC236}">
                <a16:creationId xmlns:a16="http://schemas.microsoft.com/office/drawing/2014/main" id="{62F609E7-1B8D-6A68-AC68-DDED98D8C1EF}"/>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7" name="Picture Placeholder 14">
            <a:extLst>
              <a:ext uri="{FF2B5EF4-FFF2-40B4-BE49-F238E27FC236}">
                <a16:creationId xmlns:a16="http://schemas.microsoft.com/office/drawing/2014/main" id="{76CB6C3B-8BBC-72F3-AE9F-0D3E0E2D53E2}"/>
              </a:ext>
            </a:extLst>
          </p:cNvPr>
          <p:cNvSpPr>
            <a:spLocks noGrp="1"/>
          </p:cNvSpPr>
          <p:nvPr>
            <p:ph type="pic" sz="quarter" idx="28"/>
          </p:nvPr>
        </p:nvSpPr>
        <p:spPr>
          <a:xfrm>
            <a:off x="611189"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28" name="Picture Placeholder 14">
            <a:extLst>
              <a:ext uri="{FF2B5EF4-FFF2-40B4-BE49-F238E27FC236}">
                <a16:creationId xmlns:a16="http://schemas.microsoft.com/office/drawing/2014/main" id="{456DD43C-78A6-27F1-EAC7-3D431A3EDE8A}"/>
              </a:ext>
            </a:extLst>
          </p:cNvPr>
          <p:cNvSpPr>
            <a:spLocks noGrp="1"/>
          </p:cNvSpPr>
          <p:nvPr>
            <p:ph type="pic" sz="quarter" idx="29"/>
          </p:nvPr>
        </p:nvSpPr>
        <p:spPr>
          <a:xfrm>
            <a:off x="3407307"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29" name="Picture Placeholder 14">
            <a:extLst>
              <a:ext uri="{FF2B5EF4-FFF2-40B4-BE49-F238E27FC236}">
                <a16:creationId xmlns:a16="http://schemas.microsoft.com/office/drawing/2014/main" id="{E18CD1FE-28B7-5764-1B9A-212E0F57E5B3}"/>
              </a:ext>
            </a:extLst>
          </p:cNvPr>
          <p:cNvSpPr>
            <a:spLocks noGrp="1"/>
          </p:cNvSpPr>
          <p:nvPr>
            <p:ph type="pic" sz="quarter" idx="30"/>
          </p:nvPr>
        </p:nvSpPr>
        <p:spPr>
          <a:xfrm>
            <a:off x="6203423"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30" name="Picture Placeholder 14">
            <a:extLst>
              <a:ext uri="{FF2B5EF4-FFF2-40B4-BE49-F238E27FC236}">
                <a16:creationId xmlns:a16="http://schemas.microsoft.com/office/drawing/2014/main" id="{89F450FC-A8BA-3C2E-2B2D-78CE88B82EE1}"/>
              </a:ext>
            </a:extLst>
          </p:cNvPr>
          <p:cNvSpPr>
            <a:spLocks noGrp="1"/>
          </p:cNvSpPr>
          <p:nvPr>
            <p:ph type="pic" sz="quarter" idx="31"/>
          </p:nvPr>
        </p:nvSpPr>
        <p:spPr>
          <a:xfrm>
            <a:off x="8999539"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6"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7"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62774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x images + 5x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91" y="3429000"/>
            <a:ext cx="20208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4" name="Content Placeholder 2">
            <a:extLst>
              <a:ext uri="{FF2B5EF4-FFF2-40B4-BE49-F238E27FC236}">
                <a16:creationId xmlns:a16="http://schemas.microsoft.com/office/drawing/2014/main" id="{34875613-C50B-5EEE-8BF3-1D30F1038301}"/>
              </a:ext>
            </a:extLst>
          </p:cNvPr>
          <p:cNvSpPr>
            <a:spLocks noGrp="1"/>
          </p:cNvSpPr>
          <p:nvPr>
            <p:ph idx="16"/>
          </p:nvPr>
        </p:nvSpPr>
        <p:spPr>
          <a:xfrm>
            <a:off x="2854446" y="3429000"/>
            <a:ext cx="20208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5" name="Content Placeholder 2">
            <a:extLst>
              <a:ext uri="{FF2B5EF4-FFF2-40B4-BE49-F238E27FC236}">
                <a16:creationId xmlns:a16="http://schemas.microsoft.com/office/drawing/2014/main" id="{E455F5A0-5EE1-8789-58F5-2C93C84682F2}"/>
              </a:ext>
            </a:extLst>
          </p:cNvPr>
          <p:cNvSpPr>
            <a:spLocks noGrp="1"/>
          </p:cNvSpPr>
          <p:nvPr>
            <p:ph idx="17"/>
          </p:nvPr>
        </p:nvSpPr>
        <p:spPr>
          <a:xfrm>
            <a:off x="5097701" y="3429000"/>
            <a:ext cx="20208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4" name="Content Placeholder 2">
            <a:extLst>
              <a:ext uri="{FF2B5EF4-FFF2-40B4-BE49-F238E27FC236}">
                <a16:creationId xmlns:a16="http://schemas.microsoft.com/office/drawing/2014/main" id="{76FC6977-82A3-F234-E419-C1A193DA8F54}"/>
              </a:ext>
            </a:extLst>
          </p:cNvPr>
          <p:cNvSpPr>
            <a:spLocks noGrp="1"/>
          </p:cNvSpPr>
          <p:nvPr>
            <p:ph idx="18"/>
          </p:nvPr>
        </p:nvSpPr>
        <p:spPr>
          <a:xfrm>
            <a:off x="7339367" y="3429000"/>
            <a:ext cx="20208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8" name="Content Placeholder 2">
            <a:extLst>
              <a:ext uri="{FF2B5EF4-FFF2-40B4-BE49-F238E27FC236}">
                <a16:creationId xmlns:a16="http://schemas.microsoft.com/office/drawing/2014/main" id="{A87213A6-C1D4-DEC5-3BAE-D9720DACE687}"/>
              </a:ext>
            </a:extLst>
          </p:cNvPr>
          <p:cNvSpPr>
            <a:spLocks noGrp="1"/>
          </p:cNvSpPr>
          <p:nvPr>
            <p:ph idx="27"/>
          </p:nvPr>
        </p:nvSpPr>
        <p:spPr>
          <a:xfrm>
            <a:off x="9558341" y="3429000"/>
            <a:ext cx="2020887" cy="2485556"/>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2" name="Text Placeholder 21">
            <a:extLst>
              <a:ext uri="{FF2B5EF4-FFF2-40B4-BE49-F238E27FC236}">
                <a16:creationId xmlns:a16="http://schemas.microsoft.com/office/drawing/2014/main" id="{5C2DF38F-91C7-77CE-54D8-6DCC71398E94}"/>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08B887A4-2C34-B716-E59A-CDA142E3A204}"/>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32" name="Text Placeholder 11">
            <a:extLst>
              <a:ext uri="{FF2B5EF4-FFF2-40B4-BE49-F238E27FC236}">
                <a16:creationId xmlns:a16="http://schemas.microsoft.com/office/drawing/2014/main" id="{01FF7BEC-9862-7B33-CCEF-7E1E501F4753}"/>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33" name="Picture Placeholder 14">
            <a:extLst>
              <a:ext uri="{FF2B5EF4-FFF2-40B4-BE49-F238E27FC236}">
                <a16:creationId xmlns:a16="http://schemas.microsoft.com/office/drawing/2014/main" id="{AEB8567A-E676-1ED2-14C9-895D9EAC725C}"/>
              </a:ext>
            </a:extLst>
          </p:cNvPr>
          <p:cNvSpPr>
            <a:spLocks noGrp="1"/>
          </p:cNvSpPr>
          <p:nvPr>
            <p:ph type="pic" sz="quarter" idx="28"/>
          </p:nvPr>
        </p:nvSpPr>
        <p:spPr>
          <a:xfrm>
            <a:off x="611189"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34" name="Picture Placeholder 14">
            <a:extLst>
              <a:ext uri="{FF2B5EF4-FFF2-40B4-BE49-F238E27FC236}">
                <a16:creationId xmlns:a16="http://schemas.microsoft.com/office/drawing/2014/main" id="{B552BC90-1BD6-CD60-CC76-5B377991F252}"/>
              </a:ext>
            </a:extLst>
          </p:cNvPr>
          <p:cNvSpPr>
            <a:spLocks noGrp="1"/>
          </p:cNvSpPr>
          <p:nvPr>
            <p:ph type="pic" sz="quarter" idx="29"/>
          </p:nvPr>
        </p:nvSpPr>
        <p:spPr>
          <a:xfrm>
            <a:off x="2847977"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35" name="Picture Placeholder 14">
            <a:extLst>
              <a:ext uri="{FF2B5EF4-FFF2-40B4-BE49-F238E27FC236}">
                <a16:creationId xmlns:a16="http://schemas.microsoft.com/office/drawing/2014/main" id="{3998BB70-E07D-95F4-BB38-E534A414BC14}"/>
              </a:ext>
            </a:extLst>
          </p:cNvPr>
          <p:cNvSpPr>
            <a:spLocks noGrp="1"/>
          </p:cNvSpPr>
          <p:nvPr>
            <p:ph type="pic" sz="quarter" idx="31"/>
          </p:nvPr>
        </p:nvSpPr>
        <p:spPr>
          <a:xfrm>
            <a:off x="5084765"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36" name="Picture Placeholder 14">
            <a:extLst>
              <a:ext uri="{FF2B5EF4-FFF2-40B4-BE49-F238E27FC236}">
                <a16:creationId xmlns:a16="http://schemas.microsoft.com/office/drawing/2014/main" id="{21A47EDD-DD3C-6D55-8413-C888ED761AF8}"/>
              </a:ext>
            </a:extLst>
          </p:cNvPr>
          <p:cNvSpPr>
            <a:spLocks noGrp="1"/>
          </p:cNvSpPr>
          <p:nvPr>
            <p:ph type="pic" sz="quarter" idx="32"/>
          </p:nvPr>
        </p:nvSpPr>
        <p:spPr>
          <a:xfrm>
            <a:off x="7321553"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37" name="Picture Placeholder 14">
            <a:extLst>
              <a:ext uri="{FF2B5EF4-FFF2-40B4-BE49-F238E27FC236}">
                <a16:creationId xmlns:a16="http://schemas.microsoft.com/office/drawing/2014/main" id="{1BB7BB65-64FA-07D3-B6C7-4C91C9D3AE97}"/>
              </a:ext>
            </a:extLst>
          </p:cNvPr>
          <p:cNvSpPr>
            <a:spLocks noGrp="1"/>
          </p:cNvSpPr>
          <p:nvPr>
            <p:ph type="pic" sz="quarter" idx="33"/>
          </p:nvPr>
        </p:nvSpPr>
        <p:spPr>
          <a:xfrm>
            <a:off x="9558341" y="2019299"/>
            <a:ext cx="1242616" cy="1242699"/>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7"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4858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 Callou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C67C-DA13-44BD-04BB-12200E94025C}"/>
              </a:ext>
            </a:extLst>
          </p:cNvPr>
          <p:cNvSpPr>
            <a:spLocks noGrp="1"/>
          </p:cNvSpPr>
          <p:nvPr>
            <p:ph idx="1"/>
          </p:nvPr>
        </p:nvSpPr>
        <p:spPr>
          <a:xfrm>
            <a:off x="611189" y="2019300"/>
            <a:ext cx="7240587" cy="38941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7" name="Text Placeholder 6">
            <a:extLst>
              <a:ext uri="{FF2B5EF4-FFF2-40B4-BE49-F238E27FC236}">
                <a16:creationId xmlns:a16="http://schemas.microsoft.com/office/drawing/2014/main" id="{4DAE13AE-8859-E2CA-B66C-56EE1C081BD0}"/>
              </a:ext>
            </a:extLst>
          </p:cNvPr>
          <p:cNvSpPr>
            <a:spLocks noGrp="1"/>
          </p:cNvSpPr>
          <p:nvPr>
            <p:ph type="body" sz="quarter" idx="19" hasCustomPrompt="1"/>
          </p:nvPr>
        </p:nvSpPr>
        <p:spPr>
          <a:xfrm>
            <a:off x="8067677" y="2019299"/>
            <a:ext cx="3511551" cy="3894138"/>
          </a:xfrm>
          <a:solidFill>
            <a:schemeClr val="accent1"/>
          </a:solidFill>
        </p:spPr>
        <p:txBody>
          <a:bodyPr lIns="144000" tIns="144000" rIns="144000" bIns="144000" anchor="ctr"/>
          <a:lstStyle>
            <a:lvl1pPr algn="ctr">
              <a:lnSpc>
                <a:spcPct val="100000"/>
              </a:lnSpc>
              <a:spcAft>
                <a:spcPts val="0"/>
              </a:spcAft>
              <a:defRPr sz="8000" b="1">
                <a:solidFill>
                  <a:schemeClr val="bg1"/>
                </a:solidFill>
              </a:defRPr>
            </a:lvl1pPr>
            <a:lvl2pPr marL="0" indent="0" algn="ctr">
              <a:lnSpc>
                <a:spcPct val="100000"/>
              </a:lnSpc>
              <a:spcAft>
                <a:spcPts val="0"/>
              </a:spcAft>
              <a:buNone/>
              <a:defRPr sz="1800">
                <a:solidFill>
                  <a:schemeClr val="bg1"/>
                </a:solidFill>
              </a:defRPr>
            </a:lvl2pPr>
            <a:lvl3pPr marL="0" indent="0" algn="ctr">
              <a:lnSpc>
                <a:spcPct val="100000"/>
              </a:lnSpc>
              <a:spcAft>
                <a:spcPts val="0"/>
              </a:spcAft>
              <a:buNone/>
              <a:defRPr>
                <a:solidFill>
                  <a:schemeClr val="bg1"/>
                </a:solidFill>
              </a:defRPr>
            </a:lvl3pPr>
            <a:lvl4pPr algn="ctr">
              <a:lnSpc>
                <a:spcPct val="100000"/>
              </a:lnSpc>
              <a:spcAft>
                <a:spcPts val="0"/>
              </a:spcAft>
              <a:defRPr>
                <a:solidFill>
                  <a:schemeClr val="bg1"/>
                </a:solidFill>
              </a:defRPr>
            </a:lvl4pPr>
            <a:lvl5pPr algn="ctr">
              <a:lnSpc>
                <a:spcPct val="100000"/>
              </a:lnSpc>
              <a:spcAft>
                <a:spcPts val="0"/>
              </a:spcAft>
              <a:defRPr>
                <a:solidFill>
                  <a:schemeClr val="bg1"/>
                </a:solidFill>
              </a:defRPr>
            </a:lvl5pPr>
          </a:lstStyle>
          <a:p>
            <a:pPr lvl="0"/>
            <a:r>
              <a:rPr lang="en-US"/>
              <a:t>####</a:t>
            </a:r>
          </a:p>
          <a:p>
            <a:pPr lvl="1"/>
            <a:r>
              <a:rPr lang="en-US"/>
              <a:t>Second level</a:t>
            </a:r>
          </a:p>
          <a:p>
            <a:pPr lvl="2"/>
            <a:r>
              <a:rPr lang="en-US"/>
              <a:t>Third level</a:t>
            </a:r>
          </a:p>
        </p:txBody>
      </p:sp>
      <p:sp>
        <p:nvSpPr>
          <p:cNvPr id="8" name="Text Placeholder 21">
            <a:extLst>
              <a:ext uri="{FF2B5EF4-FFF2-40B4-BE49-F238E27FC236}">
                <a16:creationId xmlns:a16="http://schemas.microsoft.com/office/drawing/2014/main" id="{A55E6757-A525-4129-D1DC-70D3DFC8AB5D}"/>
              </a:ext>
            </a:extLst>
          </p:cNvPr>
          <p:cNvSpPr>
            <a:spLocks noGrp="1"/>
          </p:cNvSpPr>
          <p:nvPr>
            <p:ph type="body" sz="quarter" idx="20" hasCustomPrompt="1"/>
          </p:nvPr>
        </p:nvSpPr>
        <p:spPr>
          <a:xfrm rot="16200000">
            <a:off x="7833675" y="3876369"/>
            <a:ext cx="288000" cy="180000"/>
          </a:xfrm>
          <a:prstGeom prst="triangle">
            <a:avLst/>
          </a:prstGeom>
          <a:solidFill>
            <a:schemeClr val="accent1"/>
          </a:solidFill>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78215D9A-6C01-0EA3-7237-59094A7D3119}"/>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0" name="Title 1">
            <a:extLst>
              <a:ext uri="{FF2B5EF4-FFF2-40B4-BE49-F238E27FC236}">
                <a16:creationId xmlns:a16="http://schemas.microsoft.com/office/drawing/2014/main" id="{1F080D9C-F443-6E1A-8204-60F3D8A10FB8}"/>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D210D46B-F930-8DCA-7CC4-FBB72FE9BB15}"/>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50648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 Callout Headline">
    <p:spTree>
      <p:nvGrpSpPr>
        <p:cNvPr id="1" name=""/>
        <p:cNvGrpSpPr/>
        <p:nvPr/>
      </p:nvGrpSpPr>
      <p:grpSpPr>
        <a:xfrm>
          <a:off x="0" y="0"/>
          <a:ext cx="0" cy="0"/>
          <a:chOff x="0" y="0"/>
          <a:chExt cx="0" cy="0"/>
        </a:xfrm>
      </p:grpSpPr>
      <p:sp>
        <p:nvSpPr>
          <p:cNvPr id="8" name="Text Placeholder 21">
            <a:extLst>
              <a:ext uri="{FF2B5EF4-FFF2-40B4-BE49-F238E27FC236}">
                <a16:creationId xmlns:a16="http://schemas.microsoft.com/office/drawing/2014/main" id="{A55E6757-A525-4129-D1DC-70D3DFC8AB5D}"/>
              </a:ext>
            </a:extLst>
          </p:cNvPr>
          <p:cNvSpPr>
            <a:spLocks noGrp="1"/>
          </p:cNvSpPr>
          <p:nvPr>
            <p:ph type="body" sz="quarter" idx="20" hasCustomPrompt="1"/>
          </p:nvPr>
        </p:nvSpPr>
        <p:spPr>
          <a:xfrm rot="16200000">
            <a:off x="7833675" y="3876370"/>
            <a:ext cx="288000" cy="180000"/>
          </a:xfrm>
          <a:prstGeom prst="triangle">
            <a:avLst/>
          </a:prstGeom>
          <a:solidFill>
            <a:schemeClr val="accent1"/>
          </a:solidFill>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9" name="Text Placeholder 6">
            <a:extLst>
              <a:ext uri="{FF2B5EF4-FFF2-40B4-BE49-F238E27FC236}">
                <a16:creationId xmlns:a16="http://schemas.microsoft.com/office/drawing/2014/main" id="{BEF63940-33D7-F6A8-7886-02953EB23651}"/>
              </a:ext>
            </a:extLst>
          </p:cNvPr>
          <p:cNvSpPr>
            <a:spLocks noGrp="1"/>
          </p:cNvSpPr>
          <p:nvPr>
            <p:ph type="body" sz="quarter" idx="22"/>
          </p:nvPr>
        </p:nvSpPr>
        <p:spPr>
          <a:xfrm>
            <a:off x="8067677" y="2019300"/>
            <a:ext cx="3511551" cy="3894138"/>
          </a:xfrm>
          <a:solidFill>
            <a:schemeClr val="accent1"/>
          </a:solidFill>
        </p:spPr>
        <p:txBody>
          <a:bodyPr lIns="288000" tIns="288000" rIns="288000" bIns="288000" anchor="t"/>
          <a:lstStyle>
            <a:lvl1pPr algn="l">
              <a:lnSpc>
                <a:spcPct val="100000"/>
              </a:lnSpc>
              <a:spcAft>
                <a:spcPts val="0"/>
              </a:spcAft>
              <a:defRPr sz="2000" b="1">
                <a:solidFill>
                  <a:schemeClr val="bg1"/>
                </a:solidFill>
              </a:defRPr>
            </a:lvl1pPr>
            <a:lvl2pPr marL="0" indent="0" algn="l">
              <a:lnSpc>
                <a:spcPct val="100000"/>
              </a:lnSpc>
              <a:spcBef>
                <a:spcPts val="2400"/>
              </a:spcBef>
              <a:spcAft>
                <a:spcPts val="0"/>
              </a:spcAft>
              <a:buNone/>
              <a:defRPr sz="1600">
                <a:solidFill>
                  <a:schemeClr val="bg1"/>
                </a:solidFill>
              </a:defRPr>
            </a:lvl2pPr>
            <a:lvl3pPr marL="179996" indent="-179996" algn="l">
              <a:lnSpc>
                <a:spcPct val="100000"/>
              </a:lnSpc>
              <a:spcAft>
                <a:spcPts val="600"/>
              </a:spcAft>
              <a:buFont typeface="Arial" panose="020B0604020202020204" pitchFamily="34" charset="0"/>
              <a:buChar char="•"/>
              <a:defRPr>
                <a:solidFill>
                  <a:schemeClr val="bg1"/>
                </a:solidFill>
              </a:defRPr>
            </a:lvl3pPr>
            <a:lvl4pPr marL="179996" algn="ctr">
              <a:lnSpc>
                <a:spcPct val="100000"/>
              </a:lnSpc>
              <a:spcAft>
                <a:spcPts val="0"/>
              </a:spcAft>
              <a:defRPr>
                <a:solidFill>
                  <a:schemeClr val="bg1"/>
                </a:solidFill>
              </a:defRPr>
            </a:lvl4pPr>
            <a:lvl5pPr algn="ctr">
              <a:lnSpc>
                <a:spcPct val="100000"/>
              </a:lnSpc>
              <a:spcAft>
                <a:spcPts val="0"/>
              </a:spcAft>
              <a:defRPr>
                <a:solidFill>
                  <a:schemeClr val="bg1"/>
                </a:solidFill>
              </a:defRPr>
            </a:lvl5p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pt-BR"/>
              <a:t>Clique para editar os estilos de texto Mestres</a:t>
            </a:r>
          </a:p>
          <a:p>
            <a:pPr marL="0" marR="0" lvl="1"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pt-BR"/>
              <a:t>Segundo nível</a:t>
            </a:r>
          </a:p>
          <a:p>
            <a:pPr marL="0" marR="0" lvl="2"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pt-BR"/>
              <a:t>Terceiro nível</a:t>
            </a:r>
          </a:p>
        </p:txBody>
      </p:sp>
      <p:sp>
        <p:nvSpPr>
          <p:cNvPr id="2" name="Text Placeholder 21">
            <a:extLst>
              <a:ext uri="{FF2B5EF4-FFF2-40B4-BE49-F238E27FC236}">
                <a16:creationId xmlns:a16="http://schemas.microsoft.com/office/drawing/2014/main" id="{8C92CDD2-8742-3DA0-3BF8-322E80E87DE1}"/>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0" name="Title 1">
            <a:extLst>
              <a:ext uri="{FF2B5EF4-FFF2-40B4-BE49-F238E27FC236}">
                <a16:creationId xmlns:a16="http://schemas.microsoft.com/office/drawing/2014/main" id="{48570430-36EE-8DF5-CAD4-D82B72415A44}"/>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F12D3806-0EEE-0EE6-C99D-0F45D09F0F61}"/>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7" name="Content Placeholder 2">
            <a:extLst>
              <a:ext uri="{FF2B5EF4-FFF2-40B4-BE49-F238E27FC236}">
                <a16:creationId xmlns:a16="http://schemas.microsoft.com/office/drawing/2014/main" id="{993AC8E4-BD9F-DB7C-92F5-B9815520A213}"/>
              </a:ext>
            </a:extLst>
          </p:cNvPr>
          <p:cNvSpPr>
            <a:spLocks noGrp="1"/>
          </p:cNvSpPr>
          <p:nvPr>
            <p:ph idx="1"/>
          </p:nvPr>
        </p:nvSpPr>
        <p:spPr>
          <a:xfrm>
            <a:off x="611189" y="2019300"/>
            <a:ext cx="7240587" cy="38941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46632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allout + Conten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DAE13AE-8859-E2CA-B66C-56EE1C081BD0}"/>
              </a:ext>
            </a:extLst>
          </p:cNvPr>
          <p:cNvSpPr>
            <a:spLocks noGrp="1"/>
          </p:cNvSpPr>
          <p:nvPr>
            <p:ph type="body" sz="quarter" idx="19" hasCustomPrompt="1"/>
          </p:nvPr>
        </p:nvSpPr>
        <p:spPr>
          <a:xfrm>
            <a:off x="611190" y="2019300"/>
            <a:ext cx="3511551" cy="3894138"/>
          </a:xfrm>
          <a:solidFill>
            <a:schemeClr val="accent1"/>
          </a:solidFill>
        </p:spPr>
        <p:txBody>
          <a:bodyPr lIns="144000" tIns="144000" rIns="144000" bIns="144000" anchor="ctr"/>
          <a:lstStyle>
            <a:lvl1pPr algn="ctr">
              <a:lnSpc>
                <a:spcPct val="100000"/>
              </a:lnSpc>
              <a:spcAft>
                <a:spcPts val="0"/>
              </a:spcAft>
              <a:defRPr sz="8000" b="1">
                <a:solidFill>
                  <a:schemeClr val="bg1"/>
                </a:solidFill>
              </a:defRPr>
            </a:lvl1pPr>
            <a:lvl2pPr marL="0" indent="0" algn="ctr">
              <a:lnSpc>
                <a:spcPct val="100000"/>
              </a:lnSpc>
              <a:spcAft>
                <a:spcPts val="0"/>
              </a:spcAft>
              <a:buNone/>
              <a:defRPr sz="1800">
                <a:solidFill>
                  <a:schemeClr val="bg1"/>
                </a:solidFill>
              </a:defRPr>
            </a:lvl2pPr>
            <a:lvl3pPr marL="0" indent="0" algn="ctr">
              <a:lnSpc>
                <a:spcPct val="100000"/>
              </a:lnSpc>
              <a:spcAft>
                <a:spcPts val="0"/>
              </a:spcAft>
              <a:buNone/>
              <a:defRPr>
                <a:solidFill>
                  <a:schemeClr val="bg1"/>
                </a:solidFill>
              </a:defRPr>
            </a:lvl3pPr>
            <a:lvl4pPr algn="ctr">
              <a:lnSpc>
                <a:spcPct val="100000"/>
              </a:lnSpc>
              <a:spcAft>
                <a:spcPts val="0"/>
              </a:spcAft>
              <a:defRPr>
                <a:solidFill>
                  <a:schemeClr val="bg1"/>
                </a:solidFill>
              </a:defRPr>
            </a:lvl4pPr>
            <a:lvl5pPr algn="ctr">
              <a:lnSpc>
                <a:spcPct val="100000"/>
              </a:lnSpc>
              <a:spcAft>
                <a:spcPts val="0"/>
              </a:spcAft>
              <a:defRPr>
                <a:solidFill>
                  <a:schemeClr val="bg1"/>
                </a:solidFill>
              </a:defRPr>
            </a:lvl5pPr>
          </a:lstStyle>
          <a:p>
            <a:pPr lvl="0"/>
            <a:r>
              <a:rPr lang="en-US"/>
              <a:t>####</a:t>
            </a:r>
          </a:p>
          <a:p>
            <a:pPr lvl="1"/>
            <a:r>
              <a:rPr lang="en-US"/>
              <a:t>Second level</a:t>
            </a:r>
          </a:p>
          <a:p>
            <a:pPr lvl="2"/>
            <a:r>
              <a:rPr lang="en-US"/>
              <a:t>Third level</a:t>
            </a:r>
          </a:p>
        </p:txBody>
      </p:sp>
      <p:sp>
        <p:nvSpPr>
          <p:cNvPr id="8" name="Text Placeholder 21">
            <a:extLst>
              <a:ext uri="{FF2B5EF4-FFF2-40B4-BE49-F238E27FC236}">
                <a16:creationId xmlns:a16="http://schemas.microsoft.com/office/drawing/2014/main" id="{A55E6757-A525-4129-D1DC-70D3DFC8AB5D}"/>
              </a:ext>
            </a:extLst>
          </p:cNvPr>
          <p:cNvSpPr>
            <a:spLocks noGrp="1"/>
          </p:cNvSpPr>
          <p:nvPr>
            <p:ph type="body" sz="quarter" idx="20" hasCustomPrompt="1"/>
          </p:nvPr>
        </p:nvSpPr>
        <p:spPr>
          <a:xfrm rot="5400000">
            <a:off x="4068739" y="3876369"/>
            <a:ext cx="288000" cy="180000"/>
          </a:xfrm>
          <a:prstGeom prst="triangle">
            <a:avLst/>
          </a:prstGeom>
          <a:solidFill>
            <a:schemeClr val="accent1"/>
          </a:solidFill>
        </p:spPr>
        <p:txBody>
          <a:bodyPr>
            <a:noAutofit/>
          </a:bodyPr>
          <a:lstStyle>
            <a:lvl1pPr marL="0" indent="0">
              <a:lnSpc>
                <a:spcPct val="100000"/>
              </a:lnSpc>
              <a:spcAft>
                <a:spcPts val="0"/>
              </a:spcAft>
              <a:buFont typeface="Arial" panose="020B0604020202020204" pitchFamily="34" charset="0"/>
              <a:buNone/>
              <a:defRPr sz="133" b="1">
                <a:solidFill>
                  <a:schemeClr val="accent1">
                    <a:alpha val="0"/>
                  </a:schemeClr>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0C7E209F-4AE5-A85D-19C8-EB4807C05CC6}"/>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0" name="Title 1">
            <a:extLst>
              <a:ext uri="{FF2B5EF4-FFF2-40B4-BE49-F238E27FC236}">
                <a16:creationId xmlns:a16="http://schemas.microsoft.com/office/drawing/2014/main" id="{E1E43E7B-20E5-753F-42A0-FEEEE84E2EAD}"/>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4A83D99F-FB95-DEF0-ED4A-293CAEA78306}"/>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9" name="Content Placeholder 2">
            <a:extLst>
              <a:ext uri="{FF2B5EF4-FFF2-40B4-BE49-F238E27FC236}">
                <a16:creationId xmlns:a16="http://schemas.microsoft.com/office/drawing/2014/main" id="{E0927289-0F0B-F9C5-5719-3D6739931C7C}"/>
              </a:ext>
            </a:extLst>
          </p:cNvPr>
          <p:cNvSpPr>
            <a:spLocks noGrp="1"/>
          </p:cNvSpPr>
          <p:nvPr>
            <p:ph idx="1"/>
          </p:nvPr>
        </p:nvSpPr>
        <p:spPr>
          <a:xfrm>
            <a:off x="4338639" y="2019300"/>
            <a:ext cx="7240587" cy="38941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829728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allout Headline + Conten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DAE13AE-8859-E2CA-B66C-56EE1C081BD0}"/>
              </a:ext>
            </a:extLst>
          </p:cNvPr>
          <p:cNvSpPr>
            <a:spLocks noGrp="1"/>
          </p:cNvSpPr>
          <p:nvPr>
            <p:ph type="body" sz="quarter" idx="19"/>
          </p:nvPr>
        </p:nvSpPr>
        <p:spPr>
          <a:xfrm>
            <a:off x="611190" y="2019300"/>
            <a:ext cx="3511551" cy="3894138"/>
          </a:xfrm>
          <a:solidFill>
            <a:schemeClr val="accent1"/>
          </a:solidFill>
        </p:spPr>
        <p:txBody>
          <a:bodyPr lIns="288000" tIns="288000" rIns="288000" bIns="288000" anchor="t"/>
          <a:lstStyle>
            <a:lvl1pPr algn="l">
              <a:lnSpc>
                <a:spcPct val="100000"/>
              </a:lnSpc>
              <a:spcAft>
                <a:spcPts val="0"/>
              </a:spcAft>
              <a:defRPr sz="2000" b="1">
                <a:solidFill>
                  <a:schemeClr val="bg1"/>
                </a:solidFill>
              </a:defRPr>
            </a:lvl1pPr>
            <a:lvl2pPr marL="0" indent="0" algn="l">
              <a:lnSpc>
                <a:spcPct val="100000"/>
              </a:lnSpc>
              <a:spcBef>
                <a:spcPts val="2400"/>
              </a:spcBef>
              <a:spcAft>
                <a:spcPts val="0"/>
              </a:spcAft>
              <a:buNone/>
              <a:defRPr sz="1600">
                <a:solidFill>
                  <a:schemeClr val="bg1"/>
                </a:solidFill>
              </a:defRPr>
            </a:lvl2pPr>
            <a:lvl3pPr marL="179996" indent="-179996" algn="l">
              <a:lnSpc>
                <a:spcPct val="100000"/>
              </a:lnSpc>
              <a:spcAft>
                <a:spcPts val="600"/>
              </a:spcAft>
              <a:buFont typeface="Arial" panose="020B0604020202020204" pitchFamily="34" charset="0"/>
              <a:buChar char="•"/>
              <a:defRPr>
                <a:solidFill>
                  <a:schemeClr val="bg1"/>
                </a:solidFill>
              </a:defRPr>
            </a:lvl3pPr>
            <a:lvl4pPr marL="179996" algn="ctr">
              <a:lnSpc>
                <a:spcPct val="100000"/>
              </a:lnSpc>
              <a:spcAft>
                <a:spcPts val="0"/>
              </a:spcAft>
              <a:defRPr>
                <a:solidFill>
                  <a:schemeClr val="bg1"/>
                </a:solidFill>
              </a:defRPr>
            </a:lvl4pPr>
            <a:lvl5pPr algn="ctr">
              <a:lnSpc>
                <a:spcPct val="100000"/>
              </a:lnSpc>
              <a:spcAft>
                <a:spcPts val="0"/>
              </a:spcAft>
              <a:defRPr>
                <a:solidFill>
                  <a:schemeClr val="bg1"/>
                </a:solidFill>
              </a:defRPr>
            </a:lvl5p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pt-BR"/>
              <a:t>Clique para editar os estilos de texto Mestres</a:t>
            </a:r>
          </a:p>
          <a:p>
            <a:pPr marL="0" marR="0" lvl="1"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pt-BR"/>
              <a:t>Segundo nível</a:t>
            </a:r>
          </a:p>
          <a:p>
            <a:pPr marL="0" marR="0" lvl="2"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pt-BR"/>
              <a:t>Terceiro nível</a:t>
            </a:r>
          </a:p>
        </p:txBody>
      </p:sp>
      <p:sp>
        <p:nvSpPr>
          <p:cNvPr id="8" name="Text Placeholder 21">
            <a:extLst>
              <a:ext uri="{FF2B5EF4-FFF2-40B4-BE49-F238E27FC236}">
                <a16:creationId xmlns:a16="http://schemas.microsoft.com/office/drawing/2014/main" id="{A55E6757-A525-4129-D1DC-70D3DFC8AB5D}"/>
              </a:ext>
            </a:extLst>
          </p:cNvPr>
          <p:cNvSpPr>
            <a:spLocks noGrp="1"/>
          </p:cNvSpPr>
          <p:nvPr>
            <p:ph type="body" sz="quarter" idx="20" hasCustomPrompt="1"/>
          </p:nvPr>
        </p:nvSpPr>
        <p:spPr>
          <a:xfrm rot="5400000">
            <a:off x="4068739" y="3876369"/>
            <a:ext cx="288000" cy="180000"/>
          </a:xfrm>
          <a:prstGeom prst="triangle">
            <a:avLst/>
          </a:prstGeom>
          <a:solidFill>
            <a:schemeClr val="accent1"/>
          </a:solidFill>
        </p:spPr>
        <p:txBody>
          <a:bodyPr>
            <a:noAutofit/>
          </a:bodyPr>
          <a:lstStyle>
            <a:lvl1pPr marL="0" indent="0">
              <a:lnSpc>
                <a:spcPct val="100000"/>
              </a:lnSpc>
              <a:spcAft>
                <a:spcPts val="0"/>
              </a:spcAft>
              <a:buFont typeface="Arial" panose="020B0604020202020204" pitchFamily="34" charset="0"/>
              <a:buNone/>
              <a:defRPr sz="133" b="1">
                <a:solidFill>
                  <a:schemeClr val="accent1">
                    <a:alpha val="0"/>
                  </a:schemeClr>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en-US"/>
              <a:t>.</a:t>
            </a:r>
          </a:p>
        </p:txBody>
      </p:sp>
      <p:sp>
        <p:nvSpPr>
          <p:cNvPr id="2" name="Text Placeholder 21">
            <a:extLst>
              <a:ext uri="{FF2B5EF4-FFF2-40B4-BE49-F238E27FC236}">
                <a16:creationId xmlns:a16="http://schemas.microsoft.com/office/drawing/2014/main" id="{1E9C6DEE-B3DF-0B75-E497-42B07C59FFBB}"/>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0" name="Title 1">
            <a:extLst>
              <a:ext uri="{FF2B5EF4-FFF2-40B4-BE49-F238E27FC236}">
                <a16:creationId xmlns:a16="http://schemas.microsoft.com/office/drawing/2014/main" id="{4C7E0140-44A1-C2B4-5C13-E2C4A057E709}"/>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CC648CB5-5BB9-1C45-9B15-72AA73E5D09F}"/>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9" name="Content Placeholder 2">
            <a:extLst>
              <a:ext uri="{FF2B5EF4-FFF2-40B4-BE49-F238E27FC236}">
                <a16:creationId xmlns:a16="http://schemas.microsoft.com/office/drawing/2014/main" id="{23434395-1ED3-D521-722B-A22FEFC2414C}"/>
              </a:ext>
            </a:extLst>
          </p:cNvPr>
          <p:cNvSpPr>
            <a:spLocks noGrp="1"/>
          </p:cNvSpPr>
          <p:nvPr>
            <p:ph idx="1"/>
          </p:nvPr>
        </p:nvSpPr>
        <p:spPr>
          <a:xfrm>
            <a:off x="4338639" y="2019300"/>
            <a:ext cx="7240587" cy="3894137"/>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32687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meline 3x">
    <p:bg>
      <p:bgPr>
        <a:solidFill>
          <a:schemeClr val="bg1"/>
        </a:solidFill>
        <a:effectLst/>
      </p:bgPr>
    </p:bg>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9C3C1E9B-C4AD-72DC-88B4-764C1489DBD8}"/>
              </a:ext>
            </a:extLst>
          </p:cNvPr>
          <p:cNvSpPr>
            <a:spLocks noGrp="1"/>
          </p:cNvSpPr>
          <p:nvPr>
            <p:ph type="body" sz="quarter" idx="19"/>
          </p:nvPr>
        </p:nvSpPr>
        <p:spPr>
          <a:xfrm>
            <a:off x="1223964" y="2798059"/>
            <a:ext cx="2062163" cy="630942"/>
          </a:xfrm>
        </p:spPr>
        <p:txBody>
          <a:bodyPr wrap="square" anchor="b">
            <a:spAutoFit/>
          </a:bodyPr>
          <a:lstStyle>
            <a:lvl1pPr algn="l">
              <a:lnSpc>
                <a:spcPct val="100000"/>
              </a:lnSpc>
              <a:defRPr sz="1200" b="1">
                <a:solidFill>
                  <a:schemeClr val="tx1"/>
                </a:solidFill>
              </a:defRPr>
            </a:lvl1pPr>
            <a:lvl2pPr marL="0" indent="0" algn="l">
              <a:lnSpc>
                <a:spcPct val="100000"/>
              </a:lnSpc>
              <a:buNone/>
              <a:defRPr sz="1200">
                <a:solidFill>
                  <a:schemeClr val="tx1"/>
                </a:solidFill>
              </a:defRPr>
            </a:lvl2pPr>
          </a:lstStyle>
          <a:p>
            <a:pPr marL="0" marR="0" lvl="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Clique para editar os estilos de texto Mestres</a:t>
            </a:r>
          </a:p>
          <a:p>
            <a:pPr marL="0" marR="0" lvl="1"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Segundo nível</a:t>
            </a:r>
          </a:p>
        </p:txBody>
      </p:sp>
      <p:sp>
        <p:nvSpPr>
          <p:cNvPr id="27" name="Text Placeholder 18">
            <a:extLst>
              <a:ext uri="{FF2B5EF4-FFF2-40B4-BE49-F238E27FC236}">
                <a16:creationId xmlns:a16="http://schemas.microsoft.com/office/drawing/2014/main" id="{F96F902A-1D3A-2B97-99B5-48041B731AE1}"/>
              </a:ext>
            </a:extLst>
          </p:cNvPr>
          <p:cNvSpPr>
            <a:spLocks noGrp="1"/>
          </p:cNvSpPr>
          <p:nvPr>
            <p:ph type="body" sz="quarter" idx="26" hasCustomPrompt="1"/>
          </p:nvPr>
        </p:nvSpPr>
        <p:spPr>
          <a:xfrm rot="10800000" flipV="1">
            <a:off x="2341460" y="4290686"/>
            <a:ext cx="3204000" cy="0"/>
          </a:xfrm>
          <a:prstGeom prst="rect">
            <a:avLst/>
          </a:prstGeom>
          <a:noFill/>
          <a:ln w="63500">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32" name="Text Placeholder 18">
            <a:extLst>
              <a:ext uri="{FF2B5EF4-FFF2-40B4-BE49-F238E27FC236}">
                <a16:creationId xmlns:a16="http://schemas.microsoft.com/office/drawing/2014/main" id="{97C07C8C-02CC-8734-6BF0-D47C35870872}"/>
              </a:ext>
            </a:extLst>
          </p:cNvPr>
          <p:cNvSpPr>
            <a:spLocks noGrp="1"/>
          </p:cNvSpPr>
          <p:nvPr>
            <p:ph type="body" sz="quarter" idx="29" hasCustomPrompt="1"/>
          </p:nvPr>
        </p:nvSpPr>
        <p:spPr>
          <a:xfrm>
            <a:off x="6627491" y="4290688"/>
            <a:ext cx="3204000" cy="0"/>
          </a:xfrm>
          <a:prstGeom prst="rect">
            <a:avLst/>
          </a:prstGeom>
          <a:noFill/>
          <a:ln w="63500">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41" name="Text Placeholder 21">
            <a:extLst>
              <a:ext uri="{FF2B5EF4-FFF2-40B4-BE49-F238E27FC236}">
                <a16:creationId xmlns:a16="http://schemas.microsoft.com/office/drawing/2014/main" id="{2C1C3398-879E-893A-AE51-A3084253E83C}"/>
              </a:ext>
            </a:extLst>
          </p:cNvPr>
          <p:cNvSpPr>
            <a:spLocks noGrp="1"/>
          </p:cNvSpPr>
          <p:nvPr>
            <p:ph type="body" sz="quarter" idx="38"/>
          </p:nvPr>
        </p:nvSpPr>
        <p:spPr>
          <a:xfrm>
            <a:off x="5064920" y="2798059"/>
            <a:ext cx="2062163" cy="630942"/>
          </a:xfrm>
        </p:spPr>
        <p:txBody>
          <a:bodyPr wrap="square" anchor="b">
            <a:spAutoFit/>
          </a:bodyPr>
          <a:lstStyle>
            <a:lvl1pPr algn="ctr">
              <a:lnSpc>
                <a:spcPct val="100000"/>
              </a:lnSpc>
              <a:defRPr sz="1200" b="1">
                <a:solidFill>
                  <a:schemeClr val="tx1"/>
                </a:solidFill>
              </a:defRPr>
            </a:lvl1pPr>
            <a:lvl2pPr marL="0" indent="0" algn="ctr">
              <a:lnSpc>
                <a:spcPct val="100000"/>
              </a:lnSpc>
              <a:buNone/>
              <a:defRPr sz="1200">
                <a:solidFill>
                  <a:schemeClr val="tx1"/>
                </a:solidFill>
              </a:defRPr>
            </a:lvl2pPr>
          </a:lstStyle>
          <a:p>
            <a:pPr marL="0" marR="0" lvl="0"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Clique para editar os estilos de texto Mestres</a:t>
            </a:r>
          </a:p>
          <a:p>
            <a:pPr marL="0" marR="0" lvl="1"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Segundo nível</a:t>
            </a:r>
          </a:p>
        </p:txBody>
      </p:sp>
      <p:sp>
        <p:nvSpPr>
          <p:cNvPr id="42" name="Text Placeholder 21">
            <a:extLst>
              <a:ext uri="{FF2B5EF4-FFF2-40B4-BE49-F238E27FC236}">
                <a16:creationId xmlns:a16="http://schemas.microsoft.com/office/drawing/2014/main" id="{452FCAAF-E433-AADE-314C-BC019E9BA140}"/>
              </a:ext>
            </a:extLst>
          </p:cNvPr>
          <p:cNvSpPr>
            <a:spLocks noGrp="1"/>
          </p:cNvSpPr>
          <p:nvPr>
            <p:ph type="body" sz="quarter" idx="39"/>
          </p:nvPr>
        </p:nvSpPr>
        <p:spPr>
          <a:xfrm>
            <a:off x="8894761" y="2798059"/>
            <a:ext cx="2062163" cy="630942"/>
          </a:xfrm>
        </p:spPr>
        <p:txBody>
          <a:bodyPr wrap="square" anchor="b">
            <a:spAutoFit/>
          </a:bodyPr>
          <a:lstStyle>
            <a:lvl1pPr algn="r">
              <a:lnSpc>
                <a:spcPct val="100000"/>
              </a:lnSpc>
              <a:defRPr sz="1200" b="1">
                <a:solidFill>
                  <a:schemeClr val="tx1"/>
                </a:solidFill>
              </a:defRPr>
            </a:lvl1pPr>
            <a:lvl2pPr marL="0" indent="0" algn="r">
              <a:lnSpc>
                <a:spcPct val="100000"/>
              </a:lnSpc>
              <a:buNone/>
              <a:defRPr sz="1200">
                <a:solidFill>
                  <a:schemeClr val="tx1"/>
                </a:solidFill>
              </a:defRPr>
            </a:lvl2pPr>
          </a:lstStyle>
          <a:p>
            <a:pPr marL="0" marR="0" lvl="0" indent="0" algn="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Clique para editar os estilos de texto Mestres</a:t>
            </a:r>
          </a:p>
          <a:p>
            <a:pPr marL="0" marR="0" lvl="1" indent="0" algn="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Segundo nível</a:t>
            </a:r>
          </a:p>
        </p:txBody>
      </p:sp>
      <p:sp>
        <p:nvSpPr>
          <p:cNvPr id="8" name="Text Placeholder 18">
            <a:extLst>
              <a:ext uri="{FF2B5EF4-FFF2-40B4-BE49-F238E27FC236}">
                <a16:creationId xmlns:a16="http://schemas.microsoft.com/office/drawing/2014/main" id="{CE5F4CE9-4BFD-E124-97AD-7D2F67831FB3}"/>
              </a:ext>
            </a:extLst>
          </p:cNvPr>
          <p:cNvSpPr>
            <a:spLocks noGrp="1" noChangeAspect="1"/>
          </p:cNvSpPr>
          <p:nvPr>
            <p:ph type="body" sz="quarter" idx="10" hasCustomPrompt="1"/>
          </p:nvPr>
        </p:nvSpPr>
        <p:spPr>
          <a:xfrm>
            <a:off x="1249363" y="3759200"/>
            <a:ext cx="1062980" cy="1062978"/>
          </a:xfrm>
          <a:prstGeom prst="ellipse">
            <a:avLst/>
          </a:prstGeom>
          <a:solidFill>
            <a:schemeClr val="bg1"/>
          </a:solidFill>
          <a:ln w="63500">
            <a:solidFill>
              <a:schemeClr val="accent1"/>
            </a:solidFill>
          </a:ln>
        </p:spPr>
        <p:txBody>
          <a:bodyPr anchor="ctr">
            <a:normAutofit/>
          </a:bodyPr>
          <a:lstStyle>
            <a:lvl1pPr algn="ctr">
              <a:lnSpc>
                <a:spcPct val="100000"/>
              </a:lnSpc>
              <a:defRPr sz="2400" b="1">
                <a:solidFill>
                  <a:schemeClr val="accent1"/>
                </a:solidFill>
              </a:defRPr>
            </a:lvl1pPr>
          </a:lstStyle>
          <a:p>
            <a:pPr lvl="0"/>
            <a:r>
              <a:rPr lang="en-US"/>
              <a:t>####</a:t>
            </a:r>
            <a:endParaRPr lang="en-GB"/>
          </a:p>
        </p:txBody>
      </p:sp>
      <p:sp>
        <p:nvSpPr>
          <p:cNvPr id="11" name="Text Placeholder 18">
            <a:extLst>
              <a:ext uri="{FF2B5EF4-FFF2-40B4-BE49-F238E27FC236}">
                <a16:creationId xmlns:a16="http://schemas.microsoft.com/office/drawing/2014/main" id="{C5598F6E-E324-7BB8-1179-EE95E0194CD4}"/>
              </a:ext>
            </a:extLst>
          </p:cNvPr>
          <p:cNvSpPr>
            <a:spLocks noGrp="1" noChangeAspect="1"/>
          </p:cNvSpPr>
          <p:nvPr>
            <p:ph type="body" sz="quarter" idx="44" hasCustomPrompt="1"/>
          </p:nvPr>
        </p:nvSpPr>
        <p:spPr>
          <a:xfrm>
            <a:off x="5564511" y="3759200"/>
            <a:ext cx="1062980" cy="1062978"/>
          </a:xfrm>
          <a:prstGeom prst="ellipse">
            <a:avLst/>
          </a:prstGeom>
          <a:solidFill>
            <a:schemeClr val="bg1"/>
          </a:solidFill>
          <a:ln w="63500">
            <a:solidFill>
              <a:schemeClr val="accent1"/>
            </a:solidFill>
          </a:ln>
        </p:spPr>
        <p:txBody>
          <a:bodyPr anchor="ctr">
            <a:normAutofit/>
          </a:bodyPr>
          <a:lstStyle>
            <a:lvl1pPr algn="ctr">
              <a:lnSpc>
                <a:spcPct val="100000"/>
              </a:lnSpc>
              <a:defRPr sz="2400" b="1">
                <a:solidFill>
                  <a:schemeClr val="accent1"/>
                </a:solidFill>
              </a:defRPr>
            </a:lvl1pPr>
          </a:lstStyle>
          <a:p>
            <a:pPr lvl="0"/>
            <a:r>
              <a:rPr lang="en-US"/>
              <a:t>####</a:t>
            </a:r>
            <a:endParaRPr lang="en-GB"/>
          </a:p>
        </p:txBody>
      </p:sp>
      <p:sp>
        <p:nvSpPr>
          <p:cNvPr id="12" name="Text Placeholder 18">
            <a:extLst>
              <a:ext uri="{FF2B5EF4-FFF2-40B4-BE49-F238E27FC236}">
                <a16:creationId xmlns:a16="http://schemas.microsoft.com/office/drawing/2014/main" id="{278A9AD0-A31E-BEC8-4A08-5BE4B7E1BEAB}"/>
              </a:ext>
            </a:extLst>
          </p:cNvPr>
          <p:cNvSpPr>
            <a:spLocks noGrp="1" noChangeAspect="1"/>
          </p:cNvSpPr>
          <p:nvPr>
            <p:ph type="body" sz="quarter" idx="45" hasCustomPrompt="1"/>
          </p:nvPr>
        </p:nvSpPr>
        <p:spPr>
          <a:xfrm>
            <a:off x="9840947" y="3759200"/>
            <a:ext cx="1062980" cy="1062978"/>
          </a:xfrm>
          <a:prstGeom prst="ellipse">
            <a:avLst/>
          </a:prstGeom>
          <a:solidFill>
            <a:schemeClr val="bg1"/>
          </a:solidFill>
          <a:ln w="63500">
            <a:solidFill>
              <a:schemeClr val="accent1"/>
            </a:solidFill>
          </a:ln>
        </p:spPr>
        <p:txBody>
          <a:bodyPr anchor="ctr">
            <a:normAutofit/>
          </a:bodyPr>
          <a:lstStyle>
            <a:lvl1pPr algn="ctr">
              <a:lnSpc>
                <a:spcPct val="100000"/>
              </a:lnSpc>
              <a:defRPr sz="2400" b="1">
                <a:solidFill>
                  <a:schemeClr val="accent1"/>
                </a:solidFill>
              </a:defRPr>
            </a:lvl1pPr>
          </a:lstStyle>
          <a:p>
            <a:pPr lvl="0"/>
            <a:r>
              <a:rPr lang="en-US"/>
              <a:t>####</a:t>
            </a:r>
            <a:endParaRPr lang="en-GB"/>
          </a:p>
        </p:txBody>
      </p:sp>
      <p:sp>
        <p:nvSpPr>
          <p:cNvPr id="2" name="Text Placeholder 21">
            <a:extLst>
              <a:ext uri="{FF2B5EF4-FFF2-40B4-BE49-F238E27FC236}">
                <a16:creationId xmlns:a16="http://schemas.microsoft.com/office/drawing/2014/main" id="{0F2D8423-DD9D-4196-111E-27FF87741C7A}"/>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6" name="Title 1">
            <a:extLst>
              <a:ext uri="{FF2B5EF4-FFF2-40B4-BE49-F238E27FC236}">
                <a16:creationId xmlns:a16="http://schemas.microsoft.com/office/drawing/2014/main" id="{6BA17116-9A0E-E65B-F6B5-875CA5A60A95}"/>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4" name="Text Placeholder 11">
            <a:extLst>
              <a:ext uri="{FF2B5EF4-FFF2-40B4-BE49-F238E27FC236}">
                <a16:creationId xmlns:a16="http://schemas.microsoft.com/office/drawing/2014/main" id="{1480DAAC-68BE-C40A-710C-0808670F6844}"/>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5"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6"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417417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meline 5x">
    <p:bg>
      <p:bgPr>
        <a:solidFill>
          <a:schemeClr val="bg1"/>
        </a:solidFill>
        <a:effectLst/>
      </p:bgPr>
    </p:bg>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9C3C1E9B-C4AD-72DC-88B4-764C1489DBD8}"/>
              </a:ext>
            </a:extLst>
          </p:cNvPr>
          <p:cNvSpPr>
            <a:spLocks noGrp="1"/>
          </p:cNvSpPr>
          <p:nvPr>
            <p:ph type="body" sz="quarter" idx="19"/>
          </p:nvPr>
        </p:nvSpPr>
        <p:spPr>
          <a:xfrm>
            <a:off x="611191" y="2489200"/>
            <a:ext cx="1122327" cy="815608"/>
          </a:xfrm>
        </p:spPr>
        <p:txBody>
          <a:bodyPr wrap="square" anchor="b">
            <a:spAutoFit/>
          </a:bodyPr>
          <a:lstStyle>
            <a:lvl1pPr algn="l">
              <a:lnSpc>
                <a:spcPct val="100000"/>
              </a:lnSpc>
              <a:defRPr sz="1200" b="1">
                <a:solidFill>
                  <a:schemeClr val="tx1"/>
                </a:solidFill>
              </a:defRPr>
            </a:lvl1pPr>
            <a:lvl2pPr marL="0" indent="0" algn="l">
              <a:lnSpc>
                <a:spcPct val="100000"/>
              </a:lnSpc>
              <a:buNone/>
              <a:defRPr sz="1200">
                <a:solidFill>
                  <a:schemeClr val="tx1"/>
                </a:solidFill>
              </a:defRPr>
            </a:lvl2pPr>
          </a:lstStyle>
          <a:p>
            <a:pPr marL="0" marR="0" lvl="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Clique para editar os estilos de texto Mestres</a:t>
            </a:r>
          </a:p>
          <a:p>
            <a:pPr marL="0" marR="0" lvl="1"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Segundo nível</a:t>
            </a:r>
          </a:p>
        </p:txBody>
      </p:sp>
      <p:sp>
        <p:nvSpPr>
          <p:cNvPr id="27" name="Text Placeholder 18">
            <a:extLst>
              <a:ext uri="{FF2B5EF4-FFF2-40B4-BE49-F238E27FC236}">
                <a16:creationId xmlns:a16="http://schemas.microsoft.com/office/drawing/2014/main" id="{F96F902A-1D3A-2B97-99B5-48041B731AE1}"/>
              </a:ext>
            </a:extLst>
          </p:cNvPr>
          <p:cNvSpPr>
            <a:spLocks noGrp="1"/>
          </p:cNvSpPr>
          <p:nvPr>
            <p:ph type="body" sz="quarter" idx="26" hasCustomPrompt="1"/>
          </p:nvPr>
        </p:nvSpPr>
        <p:spPr>
          <a:xfrm rot="10800000" flipV="1">
            <a:off x="1733379" y="4290686"/>
            <a:ext cx="1332000" cy="0"/>
          </a:xfrm>
          <a:prstGeom prst="rect">
            <a:avLst/>
          </a:prstGeom>
          <a:noFill/>
          <a:ln w="63500">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32" name="Text Placeholder 18">
            <a:extLst>
              <a:ext uri="{FF2B5EF4-FFF2-40B4-BE49-F238E27FC236}">
                <a16:creationId xmlns:a16="http://schemas.microsoft.com/office/drawing/2014/main" id="{97C07C8C-02CC-8734-6BF0-D47C35870872}"/>
              </a:ext>
            </a:extLst>
          </p:cNvPr>
          <p:cNvSpPr>
            <a:spLocks noGrp="1"/>
          </p:cNvSpPr>
          <p:nvPr>
            <p:ph type="body" sz="quarter" idx="29" hasCustomPrompt="1"/>
          </p:nvPr>
        </p:nvSpPr>
        <p:spPr>
          <a:xfrm>
            <a:off x="4195979" y="4290688"/>
            <a:ext cx="1332000" cy="0"/>
          </a:xfrm>
          <a:prstGeom prst="rect">
            <a:avLst/>
          </a:prstGeom>
          <a:noFill/>
          <a:ln w="63500">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35" name="Text Placeholder 18">
            <a:extLst>
              <a:ext uri="{FF2B5EF4-FFF2-40B4-BE49-F238E27FC236}">
                <a16:creationId xmlns:a16="http://schemas.microsoft.com/office/drawing/2014/main" id="{380190EC-28FA-74A6-6BC6-0ACDF45788BC}"/>
              </a:ext>
            </a:extLst>
          </p:cNvPr>
          <p:cNvSpPr>
            <a:spLocks noGrp="1"/>
          </p:cNvSpPr>
          <p:nvPr>
            <p:ph type="body" sz="quarter" idx="32" hasCustomPrompt="1"/>
          </p:nvPr>
        </p:nvSpPr>
        <p:spPr>
          <a:xfrm>
            <a:off x="6658579" y="4290688"/>
            <a:ext cx="1332000" cy="0"/>
          </a:xfrm>
          <a:prstGeom prst="rect">
            <a:avLst/>
          </a:prstGeom>
          <a:noFill/>
          <a:ln w="63500">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38" name="Text Placeholder 18">
            <a:extLst>
              <a:ext uri="{FF2B5EF4-FFF2-40B4-BE49-F238E27FC236}">
                <a16:creationId xmlns:a16="http://schemas.microsoft.com/office/drawing/2014/main" id="{10B398BC-4C1B-C73D-82B7-713B4F3B4808}"/>
              </a:ext>
            </a:extLst>
          </p:cNvPr>
          <p:cNvSpPr>
            <a:spLocks noGrp="1"/>
          </p:cNvSpPr>
          <p:nvPr>
            <p:ph type="body" sz="quarter" idx="35" hasCustomPrompt="1"/>
          </p:nvPr>
        </p:nvSpPr>
        <p:spPr>
          <a:xfrm>
            <a:off x="9121180" y="4290688"/>
            <a:ext cx="1332000" cy="0"/>
          </a:xfrm>
          <a:prstGeom prst="rect">
            <a:avLst/>
          </a:prstGeom>
          <a:noFill/>
          <a:ln w="63500">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41" name="Text Placeholder 21">
            <a:extLst>
              <a:ext uri="{FF2B5EF4-FFF2-40B4-BE49-F238E27FC236}">
                <a16:creationId xmlns:a16="http://schemas.microsoft.com/office/drawing/2014/main" id="{2C1C3398-879E-893A-AE51-A3084253E83C}"/>
              </a:ext>
            </a:extLst>
          </p:cNvPr>
          <p:cNvSpPr>
            <a:spLocks noGrp="1"/>
          </p:cNvSpPr>
          <p:nvPr>
            <p:ph type="body" sz="quarter" idx="38"/>
          </p:nvPr>
        </p:nvSpPr>
        <p:spPr>
          <a:xfrm>
            <a:off x="3065579" y="2489200"/>
            <a:ext cx="1122327" cy="815608"/>
          </a:xfrm>
        </p:spPr>
        <p:txBody>
          <a:bodyPr wrap="square" anchor="b">
            <a:spAutoFit/>
          </a:bodyPr>
          <a:lstStyle>
            <a:lvl1pPr algn="ctr">
              <a:lnSpc>
                <a:spcPct val="100000"/>
              </a:lnSpc>
              <a:defRPr sz="1200" b="1">
                <a:solidFill>
                  <a:schemeClr val="tx1"/>
                </a:solidFill>
              </a:defRPr>
            </a:lvl1pPr>
            <a:lvl2pPr marL="0" indent="0" algn="ctr">
              <a:lnSpc>
                <a:spcPct val="100000"/>
              </a:lnSpc>
              <a:buNone/>
              <a:defRPr sz="1200">
                <a:solidFill>
                  <a:schemeClr val="tx1"/>
                </a:solidFill>
              </a:defRPr>
            </a:lvl2pPr>
          </a:lstStyle>
          <a:p>
            <a:pPr marL="0" marR="0" lvl="0"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Clique para editar os estilos de texto Mestres</a:t>
            </a:r>
          </a:p>
          <a:p>
            <a:pPr marL="0" marR="0" lvl="1"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Segundo nível</a:t>
            </a:r>
          </a:p>
        </p:txBody>
      </p:sp>
      <p:sp>
        <p:nvSpPr>
          <p:cNvPr id="42" name="Text Placeholder 21">
            <a:extLst>
              <a:ext uri="{FF2B5EF4-FFF2-40B4-BE49-F238E27FC236}">
                <a16:creationId xmlns:a16="http://schemas.microsoft.com/office/drawing/2014/main" id="{452FCAAF-E433-AADE-314C-BC019E9BA140}"/>
              </a:ext>
            </a:extLst>
          </p:cNvPr>
          <p:cNvSpPr>
            <a:spLocks noGrp="1"/>
          </p:cNvSpPr>
          <p:nvPr>
            <p:ph type="body" sz="quarter" idx="39"/>
          </p:nvPr>
        </p:nvSpPr>
        <p:spPr>
          <a:xfrm>
            <a:off x="5519969" y="2489200"/>
            <a:ext cx="1122327" cy="815608"/>
          </a:xfrm>
        </p:spPr>
        <p:txBody>
          <a:bodyPr wrap="square" anchor="b">
            <a:spAutoFit/>
          </a:bodyPr>
          <a:lstStyle>
            <a:lvl1pPr algn="ctr">
              <a:lnSpc>
                <a:spcPct val="100000"/>
              </a:lnSpc>
              <a:defRPr sz="1200" b="1">
                <a:solidFill>
                  <a:schemeClr val="tx1"/>
                </a:solidFill>
              </a:defRPr>
            </a:lvl1pPr>
            <a:lvl2pPr marL="0" indent="0" algn="ctr">
              <a:lnSpc>
                <a:spcPct val="100000"/>
              </a:lnSpc>
              <a:buNone/>
              <a:defRPr sz="1200">
                <a:solidFill>
                  <a:schemeClr val="tx1"/>
                </a:solidFill>
              </a:defRPr>
            </a:lvl2pPr>
          </a:lstStyle>
          <a:p>
            <a:pPr marL="0" marR="0" lvl="0"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Clique para editar os estilos de texto Mestres</a:t>
            </a:r>
          </a:p>
          <a:p>
            <a:pPr marL="0" marR="0" lvl="1"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Segundo nível</a:t>
            </a:r>
          </a:p>
        </p:txBody>
      </p:sp>
      <p:sp>
        <p:nvSpPr>
          <p:cNvPr id="43" name="Text Placeholder 21">
            <a:extLst>
              <a:ext uri="{FF2B5EF4-FFF2-40B4-BE49-F238E27FC236}">
                <a16:creationId xmlns:a16="http://schemas.microsoft.com/office/drawing/2014/main" id="{81561D42-049C-75F1-0559-7B0C35606A73}"/>
              </a:ext>
            </a:extLst>
          </p:cNvPr>
          <p:cNvSpPr>
            <a:spLocks noGrp="1"/>
          </p:cNvSpPr>
          <p:nvPr>
            <p:ph type="body" sz="quarter" idx="40"/>
          </p:nvPr>
        </p:nvSpPr>
        <p:spPr>
          <a:xfrm>
            <a:off x="7974358" y="2489200"/>
            <a:ext cx="1122327" cy="815608"/>
          </a:xfrm>
        </p:spPr>
        <p:txBody>
          <a:bodyPr wrap="square" anchor="b">
            <a:spAutoFit/>
          </a:bodyPr>
          <a:lstStyle>
            <a:lvl1pPr algn="ctr">
              <a:lnSpc>
                <a:spcPct val="100000"/>
              </a:lnSpc>
              <a:defRPr sz="1200" b="1">
                <a:solidFill>
                  <a:schemeClr val="tx1"/>
                </a:solidFill>
              </a:defRPr>
            </a:lvl1pPr>
            <a:lvl2pPr marL="0" indent="0" algn="ctr">
              <a:lnSpc>
                <a:spcPct val="100000"/>
              </a:lnSpc>
              <a:buNone/>
              <a:defRPr sz="1200">
                <a:solidFill>
                  <a:schemeClr val="tx1"/>
                </a:solidFill>
              </a:defRPr>
            </a:lvl2pPr>
          </a:lstStyle>
          <a:p>
            <a:pPr marL="0" marR="0" lvl="0"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Clique para editar os estilos de texto Mestres</a:t>
            </a:r>
          </a:p>
          <a:p>
            <a:pPr marL="0" marR="0" lvl="1"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Segundo nível</a:t>
            </a:r>
          </a:p>
        </p:txBody>
      </p:sp>
      <p:sp>
        <p:nvSpPr>
          <p:cNvPr id="44" name="Text Placeholder 21">
            <a:extLst>
              <a:ext uri="{FF2B5EF4-FFF2-40B4-BE49-F238E27FC236}">
                <a16:creationId xmlns:a16="http://schemas.microsoft.com/office/drawing/2014/main" id="{F3EE62E0-5A14-D108-4F83-DB01F8FADA09}"/>
              </a:ext>
            </a:extLst>
          </p:cNvPr>
          <p:cNvSpPr>
            <a:spLocks noGrp="1"/>
          </p:cNvSpPr>
          <p:nvPr>
            <p:ph type="body" sz="quarter" idx="41"/>
          </p:nvPr>
        </p:nvSpPr>
        <p:spPr>
          <a:xfrm>
            <a:off x="10428747" y="2489200"/>
            <a:ext cx="1122327" cy="815608"/>
          </a:xfrm>
        </p:spPr>
        <p:txBody>
          <a:bodyPr wrap="square" anchor="b">
            <a:spAutoFit/>
          </a:bodyPr>
          <a:lstStyle>
            <a:lvl1pPr algn="r">
              <a:lnSpc>
                <a:spcPct val="100000"/>
              </a:lnSpc>
              <a:defRPr sz="1200" b="1">
                <a:solidFill>
                  <a:schemeClr val="tx1"/>
                </a:solidFill>
              </a:defRPr>
            </a:lvl1pPr>
            <a:lvl2pPr marL="0" indent="0" algn="r">
              <a:lnSpc>
                <a:spcPct val="100000"/>
              </a:lnSpc>
              <a:buNone/>
              <a:defRPr sz="1200">
                <a:solidFill>
                  <a:schemeClr val="tx1"/>
                </a:solidFill>
              </a:defRPr>
            </a:lvl2pPr>
          </a:lstStyle>
          <a:p>
            <a:pPr marL="0" marR="0" lvl="0" indent="0" algn="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Clique para editar os estilos de texto Mestres</a:t>
            </a:r>
          </a:p>
          <a:p>
            <a:pPr marL="0" marR="0" lvl="1" indent="0" algn="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lang="pt-BR"/>
              <a:t>Segundo nível</a:t>
            </a:r>
          </a:p>
        </p:txBody>
      </p:sp>
      <p:sp>
        <p:nvSpPr>
          <p:cNvPr id="8" name="Text Placeholder 18">
            <a:extLst>
              <a:ext uri="{FF2B5EF4-FFF2-40B4-BE49-F238E27FC236}">
                <a16:creationId xmlns:a16="http://schemas.microsoft.com/office/drawing/2014/main" id="{CE5F4CE9-4BFD-E124-97AD-7D2F67831FB3}"/>
              </a:ext>
            </a:extLst>
          </p:cNvPr>
          <p:cNvSpPr>
            <a:spLocks noGrp="1" noChangeAspect="1"/>
          </p:cNvSpPr>
          <p:nvPr>
            <p:ph type="body" sz="quarter" idx="10" hasCustomPrompt="1"/>
          </p:nvPr>
        </p:nvSpPr>
        <p:spPr>
          <a:xfrm>
            <a:off x="636590" y="3759200"/>
            <a:ext cx="1062980" cy="1062978"/>
          </a:xfrm>
          <a:prstGeom prst="ellipse">
            <a:avLst/>
          </a:prstGeom>
          <a:solidFill>
            <a:schemeClr val="bg1"/>
          </a:solidFill>
          <a:ln w="63500">
            <a:solidFill>
              <a:schemeClr val="accent1"/>
            </a:solidFill>
          </a:ln>
        </p:spPr>
        <p:txBody>
          <a:bodyPr anchor="ctr">
            <a:normAutofit/>
          </a:bodyPr>
          <a:lstStyle>
            <a:lvl1pPr algn="ctr">
              <a:lnSpc>
                <a:spcPct val="100000"/>
              </a:lnSpc>
              <a:defRPr sz="2400" b="1">
                <a:solidFill>
                  <a:schemeClr val="accent1"/>
                </a:solidFill>
              </a:defRPr>
            </a:lvl1pPr>
          </a:lstStyle>
          <a:p>
            <a:pPr lvl="0"/>
            <a:r>
              <a:rPr lang="en-US"/>
              <a:t>####</a:t>
            </a:r>
            <a:endParaRPr lang="en-GB"/>
          </a:p>
        </p:txBody>
      </p:sp>
      <p:sp>
        <p:nvSpPr>
          <p:cNvPr id="33" name="Text Placeholder 18">
            <a:extLst>
              <a:ext uri="{FF2B5EF4-FFF2-40B4-BE49-F238E27FC236}">
                <a16:creationId xmlns:a16="http://schemas.microsoft.com/office/drawing/2014/main" id="{4144DFDB-BC9B-8042-A2C7-E7F029E71869}"/>
              </a:ext>
            </a:extLst>
          </p:cNvPr>
          <p:cNvSpPr>
            <a:spLocks noGrp="1" noChangeAspect="1"/>
          </p:cNvSpPr>
          <p:nvPr>
            <p:ph type="body" sz="quarter" idx="44" hasCustomPrompt="1"/>
          </p:nvPr>
        </p:nvSpPr>
        <p:spPr>
          <a:xfrm>
            <a:off x="3099190" y="3759200"/>
            <a:ext cx="1062980" cy="1062978"/>
          </a:xfrm>
          <a:prstGeom prst="ellipse">
            <a:avLst/>
          </a:prstGeom>
          <a:solidFill>
            <a:schemeClr val="bg1"/>
          </a:solidFill>
          <a:ln w="63500">
            <a:solidFill>
              <a:schemeClr val="accent1"/>
            </a:solidFill>
          </a:ln>
        </p:spPr>
        <p:txBody>
          <a:bodyPr anchor="ctr">
            <a:normAutofit/>
          </a:bodyPr>
          <a:lstStyle>
            <a:lvl1pPr algn="ctr">
              <a:lnSpc>
                <a:spcPct val="100000"/>
              </a:lnSpc>
              <a:defRPr sz="2400" b="1">
                <a:solidFill>
                  <a:schemeClr val="accent1"/>
                </a:solidFill>
              </a:defRPr>
            </a:lvl1pPr>
          </a:lstStyle>
          <a:p>
            <a:pPr lvl="0"/>
            <a:r>
              <a:rPr lang="en-US"/>
              <a:t>####</a:t>
            </a:r>
            <a:endParaRPr lang="en-GB"/>
          </a:p>
        </p:txBody>
      </p:sp>
      <p:sp>
        <p:nvSpPr>
          <p:cNvPr id="34" name="Text Placeholder 18">
            <a:extLst>
              <a:ext uri="{FF2B5EF4-FFF2-40B4-BE49-F238E27FC236}">
                <a16:creationId xmlns:a16="http://schemas.microsoft.com/office/drawing/2014/main" id="{B207E71C-0BC9-30C2-689B-FB0EA3886CA9}"/>
              </a:ext>
            </a:extLst>
          </p:cNvPr>
          <p:cNvSpPr>
            <a:spLocks noGrp="1" noChangeAspect="1"/>
          </p:cNvSpPr>
          <p:nvPr>
            <p:ph type="body" sz="quarter" idx="45" hasCustomPrompt="1"/>
          </p:nvPr>
        </p:nvSpPr>
        <p:spPr>
          <a:xfrm>
            <a:off x="5561791" y="3759200"/>
            <a:ext cx="1062980" cy="1062978"/>
          </a:xfrm>
          <a:prstGeom prst="ellipse">
            <a:avLst/>
          </a:prstGeom>
          <a:solidFill>
            <a:schemeClr val="bg1"/>
          </a:solidFill>
          <a:ln w="63500">
            <a:solidFill>
              <a:schemeClr val="accent1"/>
            </a:solidFill>
          </a:ln>
        </p:spPr>
        <p:txBody>
          <a:bodyPr anchor="ctr">
            <a:normAutofit/>
          </a:bodyPr>
          <a:lstStyle>
            <a:lvl1pPr algn="ctr">
              <a:lnSpc>
                <a:spcPct val="100000"/>
              </a:lnSpc>
              <a:defRPr sz="2400" b="1">
                <a:solidFill>
                  <a:schemeClr val="accent1"/>
                </a:solidFill>
              </a:defRPr>
            </a:lvl1pPr>
          </a:lstStyle>
          <a:p>
            <a:pPr lvl="0"/>
            <a:r>
              <a:rPr lang="en-US"/>
              <a:t>####</a:t>
            </a:r>
            <a:endParaRPr lang="en-GB"/>
          </a:p>
        </p:txBody>
      </p:sp>
      <p:sp>
        <p:nvSpPr>
          <p:cNvPr id="36" name="Text Placeholder 18">
            <a:extLst>
              <a:ext uri="{FF2B5EF4-FFF2-40B4-BE49-F238E27FC236}">
                <a16:creationId xmlns:a16="http://schemas.microsoft.com/office/drawing/2014/main" id="{762EC5F7-E8A6-E851-D76A-D9AB350F7CF4}"/>
              </a:ext>
            </a:extLst>
          </p:cNvPr>
          <p:cNvSpPr>
            <a:spLocks noGrp="1" noChangeAspect="1"/>
          </p:cNvSpPr>
          <p:nvPr>
            <p:ph type="body" sz="quarter" idx="46" hasCustomPrompt="1"/>
          </p:nvPr>
        </p:nvSpPr>
        <p:spPr>
          <a:xfrm>
            <a:off x="8024391" y="3759200"/>
            <a:ext cx="1062980" cy="1062978"/>
          </a:xfrm>
          <a:prstGeom prst="ellipse">
            <a:avLst/>
          </a:prstGeom>
          <a:solidFill>
            <a:schemeClr val="bg1"/>
          </a:solidFill>
          <a:ln w="63500">
            <a:solidFill>
              <a:schemeClr val="accent1"/>
            </a:solidFill>
          </a:ln>
        </p:spPr>
        <p:txBody>
          <a:bodyPr anchor="ctr">
            <a:normAutofit/>
          </a:bodyPr>
          <a:lstStyle>
            <a:lvl1pPr algn="ctr">
              <a:lnSpc>
                <a:spcPct val="100000"/>
              </a:lnSpc>
              <a:defRPr sz="2400" b="1">
                <a:solidFill>
                  <a:schemeClr val="accent1"/>
                </a:solidFill>
              </a:defRPr>
            </a:lvl1pPr>
          </a:lstStyle>
          <a:p>
            <a:pPr lvl="0"/>
            <a:r>
              <a:rPr lang="en-US"/>
              <a:t>####</a:t>
            </a:r>
            <a:endParaRPr lang="en-GB"/>
          </a:p>
        </p:txBody>
      </p:sp>
      <p:sp>
        <p:nvSpPr>
          <p:cNvPr id="37" name="Text Placeholder 18">
            <a:extLst>
              <a:ext uri="{FF2B5EF4-FFF2-40B4-BE49-F238E27FC236}">
                <a16:creationId xmlns:a16="http://schemas.microsoft.com/office/drawing/2014/main" id="{2AD2A844-D3CA-7443-D2C4-81F3138F22DF}"/>
              </a:ext>
            </a:extLst>
          </p:cNvPr>
          <p:cNvSpPr>
            <a:spLocks noGrp="1" noChangeAspect="1"/>
          </p:cNvSpPr>
          <p:nvPr>
            <p:ph type="body" sz="quarter" idx="47" hasCustomPrompt="1"/>
          </p:nvPr>
        </p:nvSpPr>
        <p:spPr>
          <a:xfrm>
            <a:off x="10486994" y="3759200"/>
            <a:ext cx="1062980" cy="1062978"/>
          </a:xfrm>
          <a:prstGeom prst="ellipse">
            <a:avLst/>
          </a:prstGeom>
          <a:solidFill>
            <a:schemeClr val="bg1"/>
          </a:solidFill>
          <a:ln w="63500">
            <a:solidFill>
              <a:schemeClr val="accent1"/>
            </a:solidFill>
          </a:ln>
        </p:spPr>
        <p:txBody>
          <a:bodyPr anchor="ctr">
            <a:normAutofit/>
          </a:bodyPr>
          <a:lstStyle>
            <a:lvl1pPr algn="ctr">
              <a:lnSpc>
                <a:spcPct val="100000"/>
              </a:lnSpc>
              <a:defRPr sz="2400" b="1">
                <a:solidFill>
                  <a:schemeClr val="accent1"/>
                </a:solidFill>
              </a:defRPr>
            </a:lvl1pPr>
          </a:lstStyle>
          <a:p>
            <a:pPr lvl="0"/>
            <a:r>
              <a:rPr lang="en-US"/>
              <a:t>####</a:t>
            </a:r>
            <a:endParaRPr lang="en-GB"/>
          </a:p>
        </p:txBody>
      </p:sp>
      <p:sp>
        <p:nvSpPr>
          <p:cNvPr id="9" name="Text Placeholder 21">
            <a:extLst>
              <a:ext uri="{FF2B5EF4-FFF2-40B4-BE49-F238E27FC236}">
                <a16:creationId xmlns:a16="http://schemas.microsoft.com/office/drawing/2014/main" id="{2E9963B3-BF98-AF49-06C5-72DB8C63D343}"/>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0" name="Title 1">
            <a:extLst>
              <a:ext uri="{FF2B5EF4-FFF2-40B4-BE49-F238E27FC236}">
                <a16:creationId xmlns:a16="http://schemas.microsoft.com/office/drawing/2014/main" id="{B15957DE-B57A-53A3-7DEE-3AC51AC3D76F}"/>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2" name="Text Placeholder 11">
            <a:extLst>
              <a:ext uri="{FF2B5EF4-FFF2-40B4-BE49-F238E27FC236}">
                <a16:creationId xmlns:a16="http://schemas.microsoft.com/office/drawing/2014/main" id="{ABB2DB3F-E7E2-0607-E3B7-18EC90B5B72C}"/>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77051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meline 5x Images">
    <p:bg>
      <p:bgPr>
        <a:solidFill>
          <a:schemeClr val="bg1"/>
        </a:solidFill>
        <a:effectLst/>
      </p:bgPr>
    </p:bg>
    <p:spTree>
      <p:nvGrpSpPr>
        <p:cNvPr id="1" name=""/>
        <p:cNvGrpSpPr/>
        <p:nvPr/>
      </p:nvGrpSpPr>
      <p:grpSpPr>
        <a:xfrm>
          <a:off x="0" y="0"/>
          <a:ext cx="0" cy="0"/>
          <a:chOff x="0" y="0"/>
          <a:chExt cx="0" cy="0"/>
        </a:xfrm>
      </p:grpSpPr>
      <p:sp>
        <p:nvSpPr>
          <p:cNvPr id="20" name="Text Placeholder 44">
            <a:extLst>
              <a:ext uri="{FF2B5EF4-FFF2-40B4-BE49-F238E27FC236}">
                <a16:creationId xmlns:a16="http://schemas.microsoft.com/office/drawing/2014/main" id="{8011DCF0-1764-5E4B-8494-0C568FEA73D3}"/>
              </a:ext>
            </a:extLst>
          </p:cNvPr>
          <p:cNvSpPr>
            <a:spLocks noGrp="1"/>
          </p:cNvSpPr>
          <p:nvPr>
            <p:ph type="body" sz="quarter" idx="44" hasCustomPrompt="1"/>
          </p:nvPr>
        </p:nvSpPr>
        <p:spPr>
          <a:xfrm>
            <a:off x="620541" y="4768724"/>
            <a:ext cx="1440000" cy="1144714"/>
          </a:xfrm>
        </p:spPr>
        <p:txBody>
          <a:bodyPr anchor="t">
            <a:noAutofit/>
          </a:bodyPr>
          <a:lstStyle>
            <a:lvl1pPr algn="ctr">
              <a:defRPr sz="2000">
                <a:solidFill>
                  <a:schemeClr val="tx1"/>
                </a:solidFill>
              </a:defRPr>
            </a:lvl1pPr>
            <a:lvl2pPr algn="ctr">
              <a:defRPr sz="1600">
                <a:solidFill>
                  <a:schemeClr val="tx1"/>
                </a:solidFill>
              </a:defRPr>
            </a:lvl2pPr>
            <a:lvl3pPr algn="ctr">
              <a:buNone/>
              <a:defRPr sz="1100"/>
            </a:lvl3pPr>
            <a:lvl4pPr>
              <a:buNone/>
              <a:defRPr sz="1100"/>
            </a:lvl4pPr>
            <a:lvl5pPr>
              <a:defRPr sz="1100"/>
            </a:lvl5pPr>
          </a:lstStyle>
          <a:p>
            <a:pPr lvl="0"/>
            <a:r>
              <a:rPr lang="en-US"/>
              <a:t>Date</a:t>
            </a:r>
          </a:p>
          <a:p>
            <a:pPr lvl="1"/>
            <a:r>
              <a:rPr lang="en-US"/>
              <a:t>Level two</a:t>
            </a:r>
          </a:p>
        </p:txBody>
      </p:sp>
      <p:sp>
        <p:nvSpPr>
          <p:cNvPr id="26" name="Text Placeholder 18">
            <a:extLst>
              <a:ext uri="{FF2B5EF4-FFF2-40B4-BE49-F238E27FC236}">
                <a16:creationId xmlns:a16="http://schemas.microsoft.com/office/drawing/2014/main" id="{969E7378-3084-8681-E93C-A04F90E279DF}"/>
              </a:ext>
            </a:extLst>
          </p:cNvPr>
          <p:cNvSpPr>
            <a:spLocks noGrp="1"/>
          </p:cNvSpPr>
          <p:nvPr>
            <p:ph type="body" sz="quarter" idx="26" hasCustomPrompt="1"/>
          </p:nvPr>
        </p:nvSpPr>
        <p:spPr>
          <a:xfrm rot="10800000" flipV="1">
            <a:off x="-1200" y="4409976"/>
            <a:ext cx="12193200" cy="0"/>
          </a:xfrm>
          <a:prstGeom prst="rect">
            <a:avLst/>
          </a:prstGeom>
          <a:noFill/>
          <a:ln w="25400">
            <a:solidFill>
              <a:schemeClr val="accent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28" name="Text Placeholder 18">
            <a:extLst>
              <a:ext uri="{FF2B5EF4-FFF2-40B4-BE49-F238E27FC236}">
                <a16:creationId xmlns:a16="http://schemas.microsoft.com/office/drawing/2014/main" id="{BC5ABF77-360E-5C35-C1F9-9C6700C39973}"/>
              </a:ext>
            </a:extLst>
          </p:cNvPr>
          <p:cNvSpPr>
            <a:spLocks noGrp="1"/>
          </p:cNvSpPr>
          <p:nvPr>
            <p:ph type="body" sz="quarter" idx="45" hasCustomPrompt="1"/>
          </p:nvPr>
        </p:nvSpPr>
        <p:spPr>
          <a:xfrm rot="16200000" flipV="1">
            <a:off x="8069395" y="3918826"/>
            <a:ext cx="792000" cy="0"/>
          </a:xfrm>
          <a:prstGeom prst="rect">
            <a:avLst/>
          </a:prstGeom>
          <a:noFill/>
          <a:ln w="6350">
            <a:solidFill>
              <a:schemeClr val="accent1"/>
            </a:solidFill>
            <a:prstDash val="dash"/>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60" name="Text Placeholder 18">
            <a:extLst>
              <a:ext uri="{FF2B5EF4-FFF2-40B4-BE49-F238E27FC236}">
                <a16:creationId xmlns:a16="http://schemas.microsoft.com/office/drawing/2014/main" id="{59467834-9CFE-AC5F-1CD1-C4434BECE72B}"/>
              </a:ext>
            </a:extLst>
          </p:cNvPr>
          <p:cNvSpPr>
            <a:spLocks noGrp="1"/>
          </p:cNvSpPr>
          <p:nvPr>
            <p:ph type="body" sz="quarter" idx="52" hasCustomPrompt="1"/>
          </p:nvPr>
        </p:nvSpPr>
        <p:spPr>
          <a:xfrm rot="16200000" flipV="1">
            <a:off x="10444345" y="3918826"/>
            <a:ext cx="792000" cy="0"/>
          </a:xfrm>
          <a:prstGeom prst="rect">
            <a:avLst/>
          </a:prstGeom>
          <a:noFill/>
          <a:ln w="6350">
            <a:solidFill>
              <a:schemeClr val="accent1"/>
            </a:solidFill>
            <a:prstDash val="dash"/>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61" name="Text Placeholder 18">
            <a:extLst>
              <a:ext uri="{FF2B5EF4-FFF2-40B4-BE49-F238E27FC236}">
                <a16:creationId xmlns:a16="http://schemas.microsoft.com/office/drawing/2014/main" id="{B1C90379-5691-FEFB-B9CE-D91DCB05D35F}"/>
              </a:ext>
            </a:extLst>
          </p:cNvPr>
          <p:cNvSpPr>
            <a:spLocks noGrp="1" noChangeAspect="1"/>
          </p:cNvSpPr>
          <p:nvPr>
            <p:ph type="body" sz="quarter" idx="53" hasCustomPrompt="1"/>
          </p:nvPr>
        </p:nvSpPr>
        <p:spPr>
          <a:xfrm>
            <a:off x="10750345" y="4314825"/>
            <a:ext cx="180000" cy="179998"/>
          </a:xfrm>
          <a:prstGeom prst="ellipse">
            <a:avLst/>
          </a:prstGeom>
          <a:solidFill>
            <a:schemeClr val="bg1"/>
          </a:solidFill>
          <a:ln w="25400">
            <a:solidFill>
              <a:schemeClr val="accent1"/>
            </a:solidFill>
          </a:ln>
        </p:spPr>
        <p:txBody>
          <a:bodyPr vert="horz" lIns="0" tIns="0" rIns="0" bIns="0" rtlCol="0" anchor="ctr">
            <a:normAutofit/>
          </a:bodyPr>
          <a:lstStyle>
            <a:lvl1pPr>
              <a:defRPr lang="en-GB" sz="133" b="0">
                <a:solidFill>
                  <a:schemeClr val="bg1">
                    <a:alpha val="0"/>
                  </a:schemeClr>
                </a:solidFill>
              </a:defRPr>
            </a:lvl1pPr>
          </a:lstStyle>
          <a:p>
            <a:pPr lvl="0" algn="ctr">
              <a:lnSpc>
                <a:spcPct val="100000"/>
              </a:lnSpc>
            </a:pPr>
            <a:r>
              <a:rPr lang="en-US"/>
              <a:t>.</a:t>
            </a:r>
            <a:endParaRPr lang="en-GB"/>
          </a:p>
        </p:txBody>
      </p:sp>
      <p:sp>
        <p:nvSpPr>
          <p:cNvPr id="53" name="Text Placeholder 18">
            <a:extLst>
              <a:ext uri="{FF2B5EF4-FFF2-40B4-BE49-F238E27FC236}">
                <a16:creationId xmlns:a16="http://schemas.microsoft.com/office/drawing/2014/main" id="{58EFC9E3-ED47-FE9A-9C7C-D1524DD31D90}"/>
              </a:ext>
            </a:extLst>
          </p:cNvPr>
          <p:cNvSpPr>
            <a:spLocks noGrp="1" noChangeAspect="1"/>
          </p:cNvSpPr>
          <p:nvPr>
            <p:ph type="body" sz="quarter" idx="34" hasCustomPrompt="1"/>
          </p:nvPr>
        </p:nvSpPr>
        <p:spPr>
          <a:xfrm>
            <a:off x="8375395" y="4314825"/>
            <a:ext cx="180000" cy="179998"/>
          </a:xfrm>
          <a:prstGeom prst="ellipse">
            <a:avLst/>
          </a:prstGeom>
          <a:solidFill>
            <a:schemeClr val="bg1"/>
          </a:solidFill>
          <a:ln w="25400">
            <a:solidFill>
              <a:schemeClr val="accent1"/>
            </a:solidFill>
          </a:ln>
        </p:spPr>
        <p:txBody>
          <a:bodyPr vert="horz" lIns="0" tIns="0" rIns="0" bIns="0" rtlCol="0" anchor="ctr">
            <a:normAutofit/>
          </a:bodyPr>
          <a:lstStyle>
            <a:lvl1pPr>
              <a:defRPr lang="en-GB" sz="133" b="0">
                <a:solidFill>
                  <a:schemeClr val="bg1">
                    <a:alpha val="0"/>
                  </a:schemeClr>
                </a:solidFill>
              </a:defRPr>
            </a:lvl1pPr>
          </a:lstStyle>
          <a:p>
            <a:pPr lvl="0" algn="ctr">
              <a:lnSpc>
                <a:spcPct val="100000"/>
              </a:lnSpc>
            </a:pPr>
            <a:r>
              <a:rPr lang="en-US"/>
              <a:t>.</a:t>
            </a:r>
            <a:endParaRPr lang="en-GB"/>
          </a:p>
        </p:txBody>
      </p:sp>
      <p:sp>
        <p:nvSpPr>
          <p:cNvPr id="54" name="Text Placeholder 18">
            <a:extLst>
              <a:ext uri="{FF2B5EF4-FFF2-40B4-BE49-F238E27FC236}">
                <a16:creationId xmlns:a16="http://schemas.microsoft.com/office/drawing/2014/main" id="{948590E9-8B39-5B90-778C-E89E735DA832}"/>
              </a:ext>
            </a:extLst>
          </p:cNvPr>
          <p:cNvSpPr>
            <a:spLocks noGrp="1"/>
          </p:cNvSpPr>
          <p:nvPr>
            <p:ph type="body" sz="quarter" idx="46" hasCustomPrompt="1"/>
          </p:nvPr>
        </p:nvSpPr>
        <p:spPr>
          <a:xfrm rot="16200000" flipV="1">
            <a:off x="5694443" y="3918826"/>
            <a:ext cx="792000" cy="0"/>
          </a:xfrm>
          <a:prstGeom prst="rect">
            <a:avLst/>
          </a:prstGeom>
          <a:noFill/>
          <a:ln w="6350">
            <a:solidFill>
              <a:schemeClr val="accent1"/>
            </a:solidFill>
            <a:prstDash val="dash"/>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55" name="Text Placeholder 18">
            <a:extLst>
              <a:ext uri="{FF2B5EF4-FFF2-40B4-BE49-F238E27FC236}">
                <a16:creationId xmlns:a16="http://schemas.microsoft.com/office/drawing/2014/main" id="{EAE7DA18-FB81-5103-4A38-93E0D2AFE18C}"/>
              </a:ext>
            </a:extLst>
          </p:cNvPr>
          <p:cNvSpPr>
            <a:spLocks noGrp="1" noChangeAspect="1"/>
          </p:cNvSpPr>
          <p:nvPr>
            <p:ph type="body" sz="quarter" idx="47" hasCustomPrompt="1"/>
          </p:nvPr>
        </p:nvSpPr>
        <p:spPr>
          <a:xfrm>
            <a:off x="6000443" y="4314825"/>
            <a:ext cx="180000" cy="179998"/>
          </a:xfrm>
          <a:prstGeom prst="ellipse">
            <a:avLst/>
          </a:prstGeom>
          <a:solidFill>
            <a:schemeClr val="bg1"/>
          </a:solidFill>
          <a:ln w="25400">
            <a:solidFill>
              <a:schemeClr val="accent1"/>
            </a:solidFill>
          </a:ln>
        </p:spPr>
        <p:txBody>
          <a:bodyPr vert="horz" lIns="0" tIns="0" rIns="0" bIns="0" rtlCol="0" anchor="ctr">
            <a:normAutofit/>
          </a:bodyPr>
          <a:lstStyle>
            <a:lvl1pPr>
              <a:defRPr lang="en-GB" sz="133" b="0">
                <a:solidFill>
                  <a:schemeClr val="bg1">
                    <a:alpha val="0"/>
                  </a:schemeClr>
                </a:solidFill>
              </a:defRPr>
            </a:lvl1pPr>
          </a:lstStyle>
          <a:p>
            <a:pPr lvl="0" algn="ctr">
              <a:lnSpc>
                <a:spcPct val="100000"/>
              </a:lnSpc>
            </a:pPr>
            <a:r>
              <a:rPr lang="en-US"/>
              <a:t>.</a:t>
            </a:r>
            <a:endParaRPr lang="en-GB"/>
          </a:p>
        </p:txBody>
      </p:sp>
      <p:sp>
        <p:nvSpPr>
          <p:cNvPr id="56" name="Text Placeholder 18">
            <a:extLst>
              <a:ext uri="{FF2B5EF4-FFF2-40B4-BE49-F238E27FC236}">
                <a16:creationId xmlns:a16="http://schemas.microsoft.com/office/drawing/2014/main" id="{0554189D-4F6C-74D8-881F-3DE9B4CB14CE}"/>
              </a:ext>
            </a:extLst>
          </p:cNvPr>
          <p:cNvSpPr>
            <a:spLocks noGrp="1"/>
          </p:cNvSpPr>
          <p:nvPr>
            <p:ph type="body" sz="quarter" idx="48" hasCustomPrompt="1"/>
          </p:nvPr>
        </p:nvSpPr>
        <p:spPr>
          <a:xfrm rot="16200000" flipV="1">
            <a:off x="3319492" y="3918826"/>
            <a:ext cx="792000" cy="0"/>
          </a:xfrm>
          <a:prstGeom prst="rect">
            <a:avLst/>
          </a:prstGeom>
          <a:noFill/>
          <a:ln w="6350">
            <a:solidFill>
              <a:schemeClr val="accent1"/>
            </a:solidFill>
            <a:prstDash val="dash"/>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57" name="Text Placeholder 18">
            <a:extLst>
              <a:ext uri="{FF2B5EF4-FFF2-40B4-BE49-F238E27FC236}">
                <a16:creationId xmlns:a16="http://schemas.microsoft.com/office/drawing/2014/main" id="{19A63C41-74BB-2461-F2D5-62067D5D459E}"/>
              </a:ext>
            </a:extLst>
          </p:cNvPr>
          <p:cNvSpPr>
            <a:spLocks noGrp="1" noChangeAspect="1"/>
          </p:cNvSpPr>
          <p:nvPr>
            <p:ph type="body" sz="quarter" idx="49" hasCustomPrompt="1"/>
          </p:nvPr>
        </p:nvSpPr>
        <p:spPr>
          <a:xfrm>
            <a:off x="3625492" y="4314825"/>
            <a:ext cx="180000" cy="179998"/>
          </a:xfrm>
          <a:prstGeom prst="ellipse">
            <a:avLst/>
          </a:prstGeom>
          <a:solidFill>
            <a:schemeClr val="bg1"/>
          </a:solidFill>
          <a:ln w="25400">
            <a:solidFill>
              <a:schemeClr val="accent1"/>
            </a:solidFill>
          </a:ln>
        </p:spPr>
        <p:txBody>
          <a:bodyPr vert="horz" lIns="0" tIns="0" rIns="0" bIns="0" rtlCol="0" anchor="ctr">
            <a:normAutofit/>
          </a:bodyPr>
          <a:lstStyle>
            <a:lvl1pPr>
              <a:defRPr lang="en-GB" sz="133" b="0">
                <a:solidFill>
                  <a:schemeClr val="bg1">
                    <a:alpha val="0"/>
                  </a:schemeClr>
                </a:solidFill>
              </a:defRPr>
            </a:lvl1pPr>
          </a:lstStyle>
          <a:p>
            <a:pPr lvl="0" algn="ctr">
              <a:lnSpc>
                <a:spcPct val="100000"/>
              </a:lnSpc>
            </a:pPr>
            <a:r>
              <a:rPr lang="en-US"/>
              <a:t>.</a:t>
            </a:r>
            <a:endParaRPr lang="en-GB"/>
          </a:p>
        </p:txBody>
      </p:sp>
      <p:sp>
        <p:nvSpPr>
          <p:cNvPr id="58" name="Text Placeholder 18">
            <a:extLst>
              <a:ext uri="{FF2B5EF4-FFF2-40B4-BE49-F238E27FC236}">
                <a16:creationId xmlns:a16="http://schemas.microsoft.com/office/drawing/2014/main" id="{2865084D-03E3-11AE-D655-DE77D331E904}"/>
              </a:ext>
            </a:extLst>
          </p:cNvPr>
          <p:cNvSpPr>
            <a:spLocks noGrp="1"/>
          </p:cNvSpPr>
          <p:nvPr>
            <p:ph type="body" sz="quarter" idx="50" hasCustomPrompt="1"/>
          </p:nvPr>
        </p:nvSpPr>
        <p:spPr>
          <a:xfrm rot="16200000" flipV="1">
            <a:off x="944541" y="3918826"/>
            <a:ext cx="792000" cy="0"/>
          </a:xfrm>
          <a:prstGeom prst="rect">
            <a:avLst/>
          </a:prstGeom>
          <a:noFill/>
          <a:ln w="6350">
            <a:solidFill>
              <a:schemeClr val="accent1"/>
            </a:solidFill>
            <a:prstDash val="dash"/>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59" name="Text Placeholder 18">
            <a:extLst>
              <a:ext uri="{FF2B5EF4-FFF2-40B4-BE49-F238E27FC236}">
                <a16:creationId xmlns:a16="http://schemas.microsoft.com/office/drawing/2014/main" id="{65156819-3692-2331-F7AE-F74B98DD75EC}"/>
              </a:ext>
            </a:extLst>
          </p:cNvPr>
          <p:cNvSpPr>
            <a:spLocks noGrp="1" noChangeAspect="1"/>
          </p:cNvSpPr>
          <p:nvPr>
            <p:ph type="body" sz="quarter" idx="51" hasCustomPrompt="1"/>
          </p:nvPr>
        </p:nvSpPr>
        <p:spPr>
          <a:xfrm>
            <a:off x="1250541" y="4314825"/>
            <a:ext cx="180000" cy="179998"/>
          </a:xfrm>
          <a:prstGeom prst="ellipse">
            <a:avLst/>
          </a:prstGeom>
          <a:solidFill>
            <a:schemeClr val="bg1"/>
          </a:solidFill>
          <a:ln w="25400">
            <a:solidFill>
              <a:schemeClr val="accent1"/>
            </a:solidFill>
          </a:ln>
        </p:spPr>
        <p:txBody>
          <a:bodyPr vert="horz" lIns="0" tIns="0" rIns="0" bIns="0" rtlCol="0" anchor="ctr">
            <a:normAutofit/>
          </a:bodyPr>
          <a:lstStyle>
            <a:lvl1pPr>
              <a:defRPr lang="en-GB" sz="133" b="0">
                <a:solidFill>
                  <a:schemeClr val="bg1">
                    <a:alpha val="0"/>
                  </a:schemeClr>
                </a:solidFill>
              </a:defRPr>
            </a:lvl1pPr>
          </a:lstStyle>
          <a:p>
            <a:pPr lvl="0" algn="ctr">
              <a:lnSpc>
                <a:spcPct val="100000"/>
              </a:lnSpc>
            </a:pPr>
            <a:r>
              <a:rPr lang="en-US"/>
              <a:t>.</a:t>
            </a:r>
            <a:endParaRPr lang="en-GB"/>
          </a:p>
        </p:txBody>
      </p:sp>
      <p:sp>
        <p:nvSpPr>
          <p:cNvPr id="2" name="Text Placeholder 21">
            <a:extLst>
              <a:ext uri="{FF2B5EF4-FFF2-40B4-BE49-F238E27FC236}">
                <a16:creationId xmlns:a16="http://schemas.microsoft.com/office/drawing/2014/main" id="{60B8924C-90A7-2768-96CC-E0E618A88854}"/>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6" name="Title 1">
            <a:extLst>
              <a:ext uri="{FF2B5EF4-FFF2-40B4-BE49-F238E27FC236}">
                <a16:creationId xmlns:a16="http://schemas.microsoft.com/office/drawing/2014/main" id="{1D1D8685-2617-6961-DC37-7F9C3ADE7F01}"/>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4" name="Picture Placeholder 14">
            <a:extLst>
              <a:ext uri="{FF2B5EF4-FFF2-40B4-BE49-F238E27FC236}">
                <a16:creationId xmlns:a16="http://schemas.microsoft.com/office/drawing/2014/main" id="{7C7285C4-A3BA-8779-36CE-6C89967C66A3}"/>
              </a:ext>
            </a:extLst>
          </p:cNvPr>
          <p:cNvSpPr>
            <a:spLocks noGrp="1"/>
          </p:cNvSpPr>
          <p:nvPr>
            <p:ph type="pic" sz="quarter" idx="17"/>
          </p:nvPr>
        </p:nvSpPr>
        <p:spPr>
          <a:xfrm>
            <a:off x="611189" y="2044129"/>
            <a:ext cx="1458707" cy="1458805"/>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1" name="Picture Placeholder 14">
            <a:extLst>
              <a:ext uri="{FF2B5EF4-FFF2-40B4-BE49-F238E27FC236}">
                <a16:creationId xmlns:a16="http://schemas.microsoft.com/office/drawing/2014/main" id="{AA4A8FF1-CBD3-5A22-19EC-F880C0D7CA8E}"/>
              </a:ext>
            </a:extLst>
          </p:cNvPr>
          <p:cNvSpPr>
            <a:spLocks noGrp="1"/>
          </p:cNvSpPr>
          <p:nvPr>
            <p:ph type="pic" sz="quarter" idx="18"/>
          </p:nvPr>
        </p:nvSpPr>
        <p:spPr>
          <a:xfrm>
            <a:off x="2986140" y="2044129"/>
            <a:ext cx="1458707" cy="1458805"/>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2" name="Picture Placeholder 14">
            <a:extLst>
              <a:ext uri="{FF2B5EF4-FFF2-40B4-BE49-F238E27FC236}">
                <a16:creationId xmlns:a16="http://schemas.microsoft.com/office/drawing/2014/main" id="{2A31B186-7939-D8CF-6234-B8532E700183}"/>
              </a:ext>
            </a:extLst>
          </p:cNvPr>
          <p:cNvSpPr>
            <a:spLocks noGrp="1"/>
          </p:cNvSpPr>
          <p:nvPr>
            <p:ph type="pic" sz="quarter" idx="19"/>
          </p:nvPr>
        </p:nvSpPr>
        <p:spPr>
          <a:xfrm>
            <a:off x="5361089" y="2044129"/>
            <a:ext cx="1458707" cy="1458805"/>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7" name="Picture Placeholder 14">
            <a:extLst>
              <a:ext uri="{FF2B5EF4-FFF2-40B4-BE49-F238E27FC236}">
                <a16:creationId xmlns:a16="http://schemas.microsoft.com/office/drawing/2014/main" id="{60AC726A-15D4-41A8-1A8A-E2ED68CE7391}"/>
              </a:ext>
            </a:extLst>
          </p:cNvPr>
          <p:cNvSpPr>
            <a:spLocks noGrp="1"/>
          </p:cNvSpPr>
          <p:nvPr>
            <p:ph type="pic" sz="quarter" idx="21"/>
          </p:nvPr>
        </p:nvSpPr>
        <p:spPr>
          <a:xfrm>
            <a:off x="7736041" y="2044129"/>
            <a:ext cx="1458707" cy="1458805"/>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16" name="Picture Placeholder 14">
            <a:extLst>
              <a:ext uri="{FF2B5EF4-FFF2-40B4-BE49-F238E27FC236}">
                <a16:creationId xmlns:a16="http://schemas.microsoft.com/office/drawing/2014/main" id="{278BB342-2E9B-9B81-F720-B670383940FB}"/>
              </a:ext>
            </a:extLst>
          </p:cNvPr>
          <p:cNvSpPr>
            <a:spLocks noGrp="1"/>
          </p:cNvSpPr>
          <p:nvPr>
            <p:ph type="pic" sz="quarter" idx="20"/>
          </p:nvPr>
        </p:nvSpPr>
        <p:spPr>
          <a:xfrm>
            <a:off x="10110993" y="2044129"/>
            <a:ext cx="1458707" cy="1458805"/>
          </a:xfrm>
          <a:prstGeom prst="ellipse">
            <a:avLst/>
          </a:prstGeom>
          <a:solidFill>
            <a:schemeClr val="bg2"/>
          </a:solidFill>
          <a:ln w="50800">
            <a:solidFill>
              <a:schemeClr val="accent1"/>
            </a:solidFill>
          </a:ln>
        </p:spPr>
        <p:txBody>
          <a:bodyPr>
            <a:normAutofit/>
          </a:bodyPr>
          <a:lstStyle>
            <a:lvl1pPr>
              <a:defRPr sz="1400"/>
            </a:lvl1pPr>
          </a:lstStyle>
          <a:p>
            <a:r>
              <a:rPr lang="pt-BR"/>
              <a:t>Clique no ícone para adicionar uma imagem</a:t>
            </a:r>
            <a:endParaRPr lang="en-GB"/>
          </a:p>
        </p:txBody>
      </p:sp>
      <p:sp>
        <p:nvSpPr>
          <p:cNvPr id="5" name="Text Placeholder 44">
            <a:extLst>
              <a:ext uri="{FF2B5EF4-FFF2-40B4-BE49-F238E27FC236}">
                <a16:creationId xmlns:a16="http://schemas.microsoft.com/office/drawing/2014/main" id="{22C1A70C-1DA6-3163-9236-4B4C184C0EAF}"/>
              </a:ext>
            </a:extLst>
          </p:cNvPr>
          <p:cNvSpPr>
            <a:spLocks noGrp="1"/>
          </p:cNvSpPr>
          <p:nvPr>
            <p:ph type="body" sz="quarter" idx="54" hasCustomPrompt="1"/>
          </p:nvPr>
        </p:nvSpPr>
        <p:spPr>
          <a:xfrm>
            <a:off x="2995492" y="4768724"/>
            <a:ext cx="1440000" cy="1144714"/>
          </a:xfrm>
        </p:spPr>
        <p:txBody>
          <a:bodyPr anchor="t">
            <a:noAutofit/>
          </a:bodyPr>
          <a:lstStyle>
            <a:lvl1pPr algn="ctr">
              <a:defRPr sz="2000">
                <a:solidFill>
                  <a:schemeClr val="tx1"/>
                </a:solidFill>
              </a:defRPr>
            </a:lvl1pPr>
            <a:lvl2pPr algn="ctr">
              <a:defRPr sz="1600">
                <a:solidFill>
                  <a:schemeClr val="tx1"/>
                </a:solidFill>
              </a:defRPr>
            </a:lvl2pPr>
            <a:lvl3pPr algn="ctr">
              <a:buNone/>
              <a:defRPr sz="1100"/>
            </a:lvl3pPr>
            <a:lvl4pPr>
              <a:buNone/>
              <a:defRPr sz="1100"/>
            </a:lvl4pPr>
            <a:lvl5pPr>
              <a:defRPr sz="1100"/>
            </a:lvl5pPr>
          </a:lstStyle>
          <a:p>
            <a:pPr lvl="0"/>
            <a:r>
              <a:rPr lang="en-US"/>
              <a:t>Date</a:t>
            </a:r>
          </a:p>
          <a:p>
            <a:pPr lvl="1"/>
            <a:r>
              <a:rPr lang="en-US"/>
              <a:t>Level two</a:t>
            </a:r>
          </a:p>
        </p:txBody>
      </p:sp>
      <p:sp>
        <p:nvSpPr>
          <p:cNvPr id="7" name="Text Placeholder 44">
            <a:extLst>
              <a:ext uri="{FF2B5EF4-FFF2-40B4-BE49-F238E27FC236}">
                <a16:creationId xmlns:a16="http://schemas.microsoft.com/office/drawing/2014/main" id="{5794DC4E-A87C-E106-C7EC-92DD9649A0C6}"/>
              </a:ext>
            </a:extLst>
          </p:cNvPr>
          <p:cNvSpPr>
            <a:spLocks noGrp="1"/>
          </p:cNvSpPr>
          <p:nvPr>
            <p:ph type="body" sz="quarter" idx="55" hasCustomPrompt="1"/>
          </p:nvPr>
        </p:nvSpPr>
        <p:spPr>
          <a:xfrm>
            <a:off x="5370443" y="4768724"/>
            <a:ext cx="1440000" cy="1144714"/>
          </a:xfrm>
        </p:spPr>
        <p:txBody>
          <a:bodyPr anchor="t">
            <a:noAutofit/>
          </a:bodyPr>
          <a:lstStyle>
            <a:lvl1pPr algn="ctr">
              <a:defRPr sz="2000">
                <a:solidFill>
                  <a:schemeClr val="tx1"/>
                </a:solidFill>
              </a:defRPr>
            </a:lvl1pPr>
            <a:lvl2pPr algn="ctr">
              <a:defRPr sz="1600">
                <a:solidFill>
                  <a:schemeClr val="tx1"/>
                </a:solidFill>
              </a:defRPr>
            </a:lvl2pPr>
            <a:lvl3pPr algn="ctr">
              <a:buNone/>
              <a:defRPr sz="1100"/>
            </a:lvl3pPr>
            <a:lvl4pPr>
              <a:buNone/>
              <a:defRPr sz="1100"/>
            </a:lvl4pPr>
            <a:lvl5pPr>
              <a:defRPr sz="1100"/>
            </a:lvl5pPr>
          </a:lstStyle>
          <a:p>
            <a:pPr lvl="0"/>
            <a:r>
              <a:rPr lang="en-US"/>
              <a:t>Date</a:t>
            </a:r>
          </a:p>
          <a:p>
            <a:pPr lvl="1"/>
            <a:r>
              <a:rPr lang="en-US"/>
              <a:t>Level two</a:t>
            </a:r>
          </a:p>
        </p:txBody>
      </p:sp>
      <p:sp>
        <p:nvSpPr>
          <p:cNvPr id="8" name="Text Placeholder 44">
            <a:extLst>
              <a:ext uri="{FF2B5EF4-FFF2-40B4-BE49-F238E27FC236}">
                <a16:creationId xmlns:a16="http://schemas.microsoft.com/office/drawing/2014/main" id="{18734CE0-228B-57BB-C013-6D43133FB60F}"/>
              </a:ext>
            </a:extLst>
          </p:cNvPr>
          <p:cNvSpPr>
            <a:spLocks noGrp="1"/>
          </p:cNvSpPr>
          <p:nvPr>
            <p:ph type="body" sz="quarter" idx="56" hasCustomPrompt="1"/>
          </p:nvPr>
        </p:nvSpPr>
        <p:spPr>
          <a:xfrm>
            <a:off x="7745394" y="4768724"/>
            <a:ext cx="1440000" cy="1144714"/>
          </a:xfrm>
        </p:spPr>
        <p:txBody>
          <a:bodyPr anchor="t">
            <a:noAutofit/>
          </a:bodyPr>
          <a:lstStyle>
            <a:lvl1pPr algn="ctr">
              <a:defRPr sz="2000">
                <a:solidFill>
                  <a:schemeClr val="tx1"/>
                </a:solidFill>
              </a:defRPr>
            </a:lvl1pPr>
            <a:lvl2pPr algn="ctr">
              <a:defRPr sz="1600">
                <a:solidFill>
                  <a:schemeClr val="tx1"/>
                </a:solidFill>
              </a:defRPr>
            </a:lvl2pPr>
            <a:lvl3pPr algn="ctr">
              <a:buNone/>
              <a:defRPr sz="1100"/>
            </a:lvl3pPr>
            <a:lvl4pPr>
              <a:buNone/>
              <a:defRPr sz="1100"/>
            </a:lvl4pPr>
            <a:lvl5pPr>
              <a:defRPr sz="1100"/>
            </a:lvl5pPr>
          </a:lstStyle>
          <a:p>
            <a:pPr lvl="0"/>
            <a:r>
              <a:rPr lang="en-US"/>
              <a:t>Date</a:t>
            </a:r>
          </a:p>
          <a:p>
            <a:pPr lvl="1"/>
            <a:r>
              <a:rPr lang="en-US"/>
              <a:t>Level two</a:t>
            </a:r>
          </a:p>
        </p:txBody>
      </p:sp>
      <p:sp>
        <p:nvSpPr>
          <p:cNvPr id="10" name="Text Placeholder 44">
            <a:extLst>
              <a:ext uri="{FF2B5EF4-FFF2-40B4-BE49-F238E27FC236}">
                <a16:creationId xmlns:a16="http://schemas.microsoft.com/office/drawing/2014/main" id="{E600D84A-1710-D6F8-6173-24A4F7590447}"/>
              </a:ext>
            </a:extLst>
          </p:cNvPr>
          <p:cNvSpPr>
            <a:spLocks noGrp="1"/>
          </p:cNvSpPr>
          <p:nvPr>
            <p:ph type="body" sz="quarter" idx="57" hasCustomPrompt="1"/>
          </p:nvPr>
        </p:nvSpPr>
        <p:spPr>
          <a:xfrm>
            <a:off x="10120346" y="4768724"/>
            <a:ext cx="1440000" cy="1144714"/>
          </a:xfrm>
        </p:spPr>
        <p:txBody>
          <a:bodyPr anchor="t">
            <a:noAutofit/>
          </a:bodyPr>
          <a:lstStyle>
            <a:lvl1pPr algn="ctr">
              <a:defRPr sz="2000">
                <a:solidFill>
                  <a:schemeClr val="tx1"/>
                </a:solidFill>
              </a:defRPr>
            </a:lvl1pPr>
            <a:lvl2pPr algn="ctr">
              <a:defRPr sz="1600">
                <a:solidFill>
                  <a:schemeClr val="tx1"/>
                </a:solidFill>
              </a:defRPr>
            </a:lvl2pPr>
            <a:lvl3pPr algn="ctr">
              <a:buNone/>
              <a:defRPr sz="1100"/>
            </a:lvl3pPr>
            <a:lvl4pPr>
              <a:buNone/>
              <a:defRPr sz="1100"/>
            </a:lvl4pPr>
            <a:lvl5pPr>
              <a:defRPr sz="1100"/>
            </a:lvl5pPr>
          </a:lstStyle>
          <a:p>
            <a:pPr lvl="0"/>
            <a:r>
              <a:rPr lang="en-US"/>
              <a:t>Date</a:t>
            </a:r>
          </a:p>
          <a:p>
            <a:pPr lvl="1"/>
            <a:r>
              <a:rPr lang="en-US"/>
              <a:t>Level two</a:t>
            </a:r>
          </a:p>
        </p:txBody>
      </p:sp>
      <p:sp>
        <p:nvSpPr>
          <p:cNvPr id="13" name="Text Placeholder 11">
            <a:extLst>
              <a:ext uri="{FF2B5EF4-FFF2-40B4-BE49-F238E27FC236}">
                <a16:creationId xmlns:a16="http://schemas.microsoft.com/office/drawing/2014/main" id="{AA89D8F5-4676-E9F3-92F4-C5ACC29662C1}"/>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3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384299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meline 7x">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7D6AA993-7309-D132-11D1-4758E4E40E25}"/>
              </a:ext>
            </a:extLst>
          </p:cNvPr>
          <p:cNvSpPr/>
          <p:nvPr userDrawn="1"/>
        </p:nvSpPr>
        <p:spPr>
          <a:xfrm>
            <a:off x="0" y="3443491"/>
            <a:ext cx="788503" cy="432000"/>
          </a:xfrm>
          <a:custGeom>
            <a:avLst/>
            <a:gdLst>
              <a:gd name="connsiteX0" fmla="*/ 0 w 788503"/>
              <a:gd name="connsiteY0" fmla="*/ 0 h 432000"/>
              <a:gd name="connsiteX1" fmla="*/ 572503 w 788503"/>
              <a:gd name="connsiteY1" fmla="*/ 0 h 432000"/>
              <a:gd name="connsiteX2" fmla="*/ 788503 w 788503"/>
              <a:gd name="connsiteY2" fmla="*/ 216000 h 432000"/>
              <a:gd name="connsiteX3" fmla="*/ 572503 w 788503"/>
              <a:gd name="connsiteY3" fmla="*/ 432000 h 432000"/>
              <a:gd name="connsiteX4" fmla="*/ 0 w 788503"/>
              <a:gd name="connsiteY4" fmla="*/ 432000 h 4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503" h="432000">
                <a:moveTo>
                  <a:pt x="0" y="0"/>
                </a:moveTo>
                <a:lnTo>
                  <a:pt x="572503" y="0"/>
                </a:lnTo>
                <a:lnTo>
                  <a:pt x="788503" y="216000"/>
                </a:lnTo>
                <a:lnTo>
                  <a:pt x="572503" y="432000"/>
                </a:lnTo>
                <a:lnTo>
                  <a:pt x="0" y="432000"/>
                </a:ln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p>
        </p:txBody>
      </p:sp>
      <p:sp>
        <p:nvSpPr>
          <p:cNvPr id="5" name="Arrow: Chevron 4">
            <a:extLst>
              <a:ext uri="{FF2B5EF4-FFF2-40B4-BE49-F238E27FC236}">
                <a16:creationId xmlns:a16="http://schemas.microsoft.com/office/drawing/2014/main" id="{7946594A-51C4-696C-8E16-8783BB21D7C7}"/>
              </a:ext>
            </a:extLst>
          </p:cNvPr>
          <p:cNvSpPr/>
          <p:nvPr userDrawn="1"/>
        </p:nvSpPr>
        <p:spPr>
          <a:xfrm>
            <a:off x="715827" y="3443491"/>
            <a:ext cx="1548365" cy="432000"/>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7" name="Arrow: Chevron 6">
            <a:extLst>
              <a:ext uri="{FF2B5EF4-FFF2-40B4-BE49-F238E27FC236}">
                <a16:creationId xmlns:a16="http://schemas.microsoft.com/office/drawing/2014/main" id="{D7594E3F-5C5A-EE6B-E641-4756DC3A56F7}"/>
              </a:ext>
            </a:extLst>
          </p:cNvPr>
          <p:cNvSpPr/>
          <p:nvPr userDrawn="1"/>
        </p:nvSpPr>
        <p:spPr>
          <a:xfrm>
            <a:off x="2191512" y="3443491"/>
            <a:ext cx="1548365" cy="432000"/>
          </a:xfrm>
          <a:prstGeom prst="chevr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8" name="Arrow: Chevron 7">
            <a:extLst>
              <a:ext uri="{FF2B5EF4-FFF2-40B4-BE49-F238E27FC236}">
                <a16:creationId xmlns:a16="http://schemas.microsoft.com/office/drawing/2014/main" id="{8ACBA695-E5EF-E7EC-57D3-572CBDC09DD7}"/>
              </a:ext>
            </a:extLst>
          </p:cNvPr>
          <p:cNvSpPr/>
          <p:nvPr userDrawn="1"/>
        </p:nvSpPr>
        <p:spPr>
          <a:xfrm>
            <a:off x="3667200" y="3443491"/>
            <a:ext cx="1548365" cy="432000"/>
          </a:xfrm>
          <a:prstGeom prst="chevron">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9" name="Arrow: Chevron 8">
            <a:extLst>
              <a:ext uri="{FF2B5EF4-FFF2-40B4-BE49-F238E27FC236}">
                <a16:creationId xmlns:a16="http://schemas.microsoft.com/office/drawing/2014/main" id="{CBD17602-AE38-5419-8BB2-C488695B634C}"/>
              </a:ext>
            </a:extLst>
          </p:cNvPr>
          <p:cNvSpPr/>
          <p:nvPr userDrawn="1"/>
        </p:nvSpPr>
        <p:spPr>
          <a:xfrm>
            <a:off x="5142888" y="3443491"/>
            <a:ext cx="1548365" cy="432000"/>
          </a:xfrm>
          <a:prstGeom prst="chevron">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10" name="Arrow: Chevron 9">
            <a:extLst>
              <a:ext uri="{FF2B5EF4-FFF2-40B4-BE49-F238E27FC236}">
                <a16:creationId xmlns:a16="http://schemas.microsoft.com/office/drawing/2014/main" id="{C45FD695-0C92-F13C-6D1A-58241F87D411}"/>
              </a:ext>
            </a:extLst>
          </p:cNvPr>
          <p:cNvSpPr/>
          <p:nvPr userDrawn="1"/>
        </p:nvSpPr>
        <p:spPr>
          <a:xfrm>
            <a:off x="6618576" y="3443491"/>
            <a:ext cx="1548365" cy="432000"/>
          </a:xfrm>
          <a:prstGeom prst="chevron">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26" name="Arrow: Chevron 25">
            <a:extLst>
              <a:ext uri="{FF2B5EF4-FFF2-40B4-BE49-F238E27FC236}">
                <a16:creationId xmlns:a16="http://schemas.microsoft.com/office/drawing/2014/main" id="{3ED209DC-2698-E404-223F-8AB0337DC65D}"/>
              </a:ext>
            </a:extLst>
          </p:cNvPr>
          <p:cNvSpPr/>
          <p:nvPr userDrawn="1"/>
        </p:nvSpPr>
        <p:spPr>
          <a:xfrm>
            <a:off x="8094264" y="3443491"/>
            <a:ext cx="1548365" cy="432000"/>
          </a:xfrm>
          <a:prstGeom prst="chevron">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27" name="Arrow: Chevron 26">
            <a:extLst>
              <a:ext uri="{FF2B5EF4-FFF2-40B4-BE49-F238E27FC236}">
                <a16:creationId xmlns:a16="http://schemas.microsoft.com/office/drawing/2014/main" id="{4EBEE4BA-D43C-20C8-B728-869E4F808ED7}"/>
              </a:ext>
            </a:extLst>
          </p:cNvPr>
          <p:cNvSpPr/>
          <p:nvPr userDrawn="1"/>
        </p:nvSpPr>
        <p:spPr>
          <a:xfrm>
            <a:off x="9569951" y="3443491"/>
            <a:ext cx="1548365" cy="43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15" name="Freeform: Shape 14">
            <a:extLst>
              <a:ext uri="{FF2B5EF4-FFF2-40B4-BE49-F238E27FC236}">
                <a16:creationId xmlns:a16="http://schemas.microsoft.com/office/drawing/2014/main" id="{918CB028-DD4B-F823-7E01-062772D26820}"/>
              </a:ext>
            </a:extLst>
          </p:cNvPr>
          <p:cNvSpPr/>
          <p:nvPr userDrawn="1"/>
        </p:nvSpPr>
        <p:spPr>
          <a:xfrm>
            <a:off x="11045636" y="3443491"/>
            <a:ext cx="1146363" cy="432000"/>
          </a:xfrm>
          <a:custGeom>
            <a:avLst/>
            <a:gdLst>
              <a:gd name="connsiteX0" fmla="*/ 0 w 1146363"/>
              <a:gd name="connsiteY0" fmla="*/ 0 h 432000"/>
              <a:gd name="connsiteX1" fmla="*/ 1146363 w 1146363"/>
              <a:gd name="connsiteY1" fmla="*/ 0 h 432000"/>
              <a:gd name="connsiteX2" fmla="*/ 1146363 w 1146363"/>
              <a:gd name="connsiteY2" fmla="*/ 432000 h 432000"/>
              <a:gd name="connsiteX3" fmla="*/ 0 w 1146363"/>
              <a:gd name="connsiteY3" fmla="*/ 432000 h 432000"/>
              <a:gd name="connsiteX4" fmla="*/ 216000 w 1146363"/>
              <a:gd name="connsiteY4" fmla="*/ 216000 h 4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363" h="432000">
                <a:moveTo>
                  <a:pt x="0" y="0"/>
                </a:moveTo>
                <a:lnTo>
                  <a:pt x="1146363" y="0"/>
                </a:lnTo>
                <a:lnTo>
                  <a:pt x="1146363" y="432000"/>
                </a:lnTo>
                <a:lnTo>
                  <a:pt x="0" y="432000"/>
                </a:lnTo>
                <a:lnTo>
                  <a:pt x="216000" y="216000"/>
                </a:ln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solidFill>
                <a:schemeClr val="tx1"/>
              </a:solidFill>
            </a:endParaRPr>
          </a:p>
        </p:txBody>
      </p:sp>
      <p:sp>
        <p:nvSpPr>
          <p:cNvPr id="35" name="Text Placeholder 34">
            <a:extLst>
              <a:ext uri="{FF2B5EF4-FFF2-40B4-BE49-F238E27FC236}">
                <a16:creationId xmlns:a16="http://schemas.microsoft.com/office/drawing/2014/main" id="{E9B72CA8-A08E-9D37-9F0E-DEE8CAAC6940}"/>
              </a:ext>
            </a:extLst>
          </p:cNvPr>
          <p:cNvSpPr>
            <a:spLocks noGrp="1"/>
          </p:cNvSpPr>
          <p:nvPr>
            <p:ph type="body" sz="quarter" idx="30"/>
          </p:nvPr>
        </p:nvSpPr>
        <p:spPr>
          <a:xfrm>
            <a:off x="823981" y="2455991"/>
            <a:ext cx="1332051" cy="517154"/>
          </a:xfrm>
          <a:solidFill>
            <a:schemeClr val="bg1"/>
          </a:solidFill>
        </p:spPr>
        <p:txBody>
          <a:bodyPr/>
          <a:lstStyle>
            <a:lvl1pPr algn="ctr">
              <a:defRPr sz="1100" b="0"/>
            </a:lvl1pPr>
            <a:lvl2pPr algn="ctr">
              <a:defRPr sz="1200"/>
            </a:lvl2pPr>
            <a:lvl3pPr>
              <a:defRPr sz="1200"/>
            </a:lvl3pPr>
            <a:lvl4pPr>
              <a:defRPr sz="1100"/>
            </a:lvl4pPr>
            <a:lvl5pPr>
              <a:defRPr sz="1051"/>
            </a:lvl5pPr>
          </a:lstStyle>
          <a:p>
            <a:pPr lvl="0"/>
            <a:r>
              <a:rPr lang="pt-BR"/>
              <a:t>Clique para editar os estilos de texto Mestres</a:t>
            </a:r>
          </a:p>
        </p:txBody>
      </p:sp>
      <p:sp>
        <p:nvSpPr>
          <p:cNvPr id="36" name="Text Placeholder 34">
            <a:extLst>
              <a:ext uri="{FF2B5EF4-FFF2-40B4-BE49-F238E27FC236}">
                <a16:creationId xmlns:a16="http://schemas.microsoft.com/office/drawing/2014/main" id="{A7E27A50-0F2F-8A5D-FE12-CDC828151C40}"/>
              </a:ext>
            </a:extLst>
          </p:cNvPr>
          <p:cNvSpPr>
            <a:spLocks noGrp="1"/>
          </p:cNvSpPr>
          <p:nvPr>
            <p:ph type="body" sz="quarter" idx="31" hasCustomPrompt="1"/>
          </p:nvPr>
        </p:nvSpPr>
        <p:spPr>
          <a:xfrm>
            <a:off x="1146966" y="1992891"/>
            <a:ext cx="686085" cy="332399"/>
          </a:xfrm>
          <a:solidFill>
            <a:schemeClr val="bg1"/>
          </a:solidFill>
          <a:effectLst>
            <a:outerShdw dist="25400" dir="5400000" algn="t" rotWithShape="0">
              <a:schemeClr val="accent2"/>
            </a:outerShdw>
          </a:effectLst>
        </p:spPr>
        <p:txBody>
          <a:bodyPr wrap="none" anchor="b">
            <a:spAutoFit/>
          </a:bodyPr>
          <a:lstStyle>
            <a:lvl1pPr algn="ctr">
              <a:defRPr sz="2400" b="1"/>
            </a:lvl1pPr>
            <a:lvl2pPr algn="ctr">
              <a:defRPr sz="1200"/>
            </a:lvl2pPr>
            <a:lvl3pPr>
              <a:defRPr sz="1200"/>
            </a:lvl3pPr>
            <a:lvl4pPr>
              <a:defRPr sz="1100"/>
            </a:lvl4pPr>
            <a:lvl5pPr>
              <a:defRPr sz="1051"/>
            </a:lvl5pPr>
          </a:lstStyle>
          <a:p>
            <a:pPr lvl="0"/>
            <a:r>
              <a:rPr lang="en-US"/>
              <a:t>####</a:t>
            </a:r>
          </a:p>
        </p:txBody>
      </p:sp>
      <p:sp>
        <p:nvSpPr>
          <p:cNvPr id="40" name="Text Placeholder 34">
            <a:extLst>
              <a:ext uri="{FF2B5EF4-FFF2-40B4-BE49-F238E27FC236}">
                <a16:creationId xmlns:a16="http://schemas.microsoft.com/office/drawing/2014/main" id="{0D2535E5-4226-02E1-56FD-1A956FC36FF8}"/>
              </a:ext>
            </a:extLst>
          </p:cNvPr>
          <p:cNvSpPr>
            <a:spLocks noGrp="1"/>
          </p:cNvSpPr>
          <p:nvPr>
            <p:ph type="body" sz="quarter" idx="32"/>
          </p:nvPr>
        </p:nvSpPr>
        <p:spPr>
          <a:xfrm>
            <a:off x="2299669" y="4946390"/>
            <a:ext cx="1332051" cy="517154"/>
          </a:xfrm>
        </p:spPr>
        <p:txBody>
          <a:bodyPr/>
          <a:lstStyle>
            <a:lvl1pPr algn="ctr">
              <a:defRPr sz="1100" b="0"/>
            </a:lvl1pPr>
            <a:lvl2pPr algn="ctr">
              <a:defRPr sz="1200"/>
            </a:lvl2pPr>
            <a:lvl3pPr>
              <a:defRPr sz="1200"/>
            </a:lvl3pPr>
            <a:lvl4pPr>
              <a:defRPr sz="1100"/>
            </a:lvl4pPr>
            <a:lvl5pPr>
              <a:defRPr sz="1051"/>
            </a:lvl5pPr>
          </a:lstStyle>
          <a:p>
            <a:pPr lvl="0"/>
            <a:r>
              <a:rPr lang="pt-BR"/>
              <a:t>Clique para editar os estilos de texto Mestres</a:t>
            </a:r>
          </a:p>
        </p:txBody>
      </p:sp>
      <p:sp>
        <p:nvSpPr>
          <p:cNvPr id="41" name="Text Placeholder 34">
            <a:extLst>
              <a:ext uri="{FF2B5EF4-FFF2-40B4-BE49-F238E27FC236}">
                <a16:creationId xmlns:a16="http://schemas.microsoft.com/office/drawing/2014/main" id="{5C1DE123-6436-602B-6ABB-6C8B9D521CD2}"/>
              </a:ext>
            </a:extLst>
          </p:cNvPr>
          <p:cNvSpPr>
            <a:spLocks noGrp="1"/>
          </p:cNvSpPr>
          <p:nvPr>
            <p:ph type="body" sz="quarter" idx="33" hasCustomPrompt="1"/>
          </p:nvPr>
        </p:nvSpPr>
        <p:spPr>
          <a:xfrm>
            <a:off x="2622654" y="4483290"/>
            <a:ext cx="686085" cy="332399"/>
          </a:xfrm>
          <a:solidFill>
            <a:schemeClr val="bg1"/>
          </a:solidFill>
          <a:effectLst>
            <a:outerShdw dist="25400" dir="5400000" algn="t" rotWithShape="0">
              <a:schemeClr val="accent3"/>
            </a:outerShdw>
          </a:effectLst>
        </p:spPr>
        <p:txBody>
          <a:bodyPr wrap="none" anchor="b">
            <a:spAutoFit/>
          </a:bodyPr>
          <a:lstStyle>
            <a:lvl1pPr algn="ctr">
              <a:defRPr sz="2400" b="1"/>
            </a:lvl1pPr>
            <a:lvl2pPr algn="ctr">
              <a:defRPr sz="1200"/>
            </a:lvl2pPr>
            <a:lvl3pPr>
              <a:defRPr sz="1200"/>
            </a:lvl3pPr>
            <a:lvl4pPr>
              <a:defRPr sz="1100"/>
            </a:lvl4pPr>
            <a:lvl5pPr>
              <a:defRPr sz="1051"/>
            </a:lvl5pPr>
          </a:lstStyle>
          <a:p>
            <a:pPr lvl="0"/>
            <a:r>
              <a:rPr lang="en-US"/>
              <a:t>####</a:t>
            </a:r>
          </a:p>
        </p:txBody>
      </p:sp>
      <p:sp>
        <p:nvSpPr>
          <p:cNvPr id="42" name="Oval 41">
            <a:extLst>
              <a:ext uri="{FF2B5EF4-FFF2-40B4-BE49-F238E27FC236}">
                <a16:creationId xmlns:a16="http://schemas.microsoft.com/office/drawing/2014/main" id="{FE0937E4-BBB6-3460-A5D3-87A214A667A5}"/>
              </a:ext>
            </a:extLst>
          </p:cNvPr>
          <p:cNvSpPr/>
          <p:nvPr userDrawn="1"/>
        </p:nvSpPr>
        <p:spPr>
          <a:xfrm>
            <a:off x="1400007" y="3569491"/>
            <a:ext cx="180000" cy="180000"/>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3" name="Oval 42">
            <a:extLst>
              <a:ext uri="{FF2B5EF4-FFF2-40B4-BE49-F238E27FC236}">
                <a16:creationId xmlns:a16="http://schemas.microsoft.com/office/drawing/2014/main" id="{CE17EB28-0CF2-9CC3-0676-E54E1515C832}"/>
              </a:ext>
            </a:extLst>
          </p:cNvPr>
          <p:cNvSpPr/>
          <p:nvPr userDrawn="1"/>
        </p:nvSpPr>
        <p:spPr>
          <a:xfrm>
            <a:off x="2875695" y="3569491"/>
            <a:ext cx="180000" cy="180000"/>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4" name="Oval 43">
            <a:extLst>
              <a:ext uri="{FF2B5EF4-FFF2-40B4-BE49-F238E27FC236}">
                <a16:creationId xmlns:a16="http://schemas.microsoft.com/office/drawing/2014/main" id="{BDCEEFD5-50C2-6DF1-D8F4-C217B5FADF49}"/>
              </a:ext>
            </a:extLst>
          </p:cNvPr>
          <p:cNvSpPr/>
          <p:nvPr userDrawn="1"/>
        </p:nvSpPr>
        <p:spPr>
          <a:xfrm>
            <a:off x="4351381" y="3569491"/>
            <a:ext cx="180000" cy="180000"/>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5" name="Oval 44">
            <a:extLst>
              <a:ext uri="{FF2B5EF4-FFF2-40B4-BE49-F238E27FC236}">
                <a16:creationId xmlns:a16="http://schemas.microsoft.com/office/drawing/2014/main" id="{B90A431E-4F76-CC3F-CE50-8E4566DCD26E}"/>
              </a:ext>
            </a:extLst>
          </p:cNvPr>
          <p:cNvSpPr/>
          <p:nvPr userDrawn="1"/>
        </p:nvSpPr>
        <p:spPr>
          <a:xfrm>
            <a:off x="5827068" y="3569491"/>
            <a:ext cx="180000" cy="180000"/>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9" name="Oval 48">
            <a:extLst>
              <a:ext uri="{FF2B5EF4-FFF2-40B4-BE49-F238E27FC236}">
                <a16:creationId xmlns:a16="http://schemas.microsoft.com/office/drawing/2014/main" id="{B62EA182-A2B9-C804-5164-3A1FD206B48A}"/>
              </a:ext>
            </a:extLst>
          </p:cNvPr>
          <p:cNvSpPr/>
          <p:nvPr userDrawn="1"/>
        </p:nvSpPr>
        <p:spPr>
          <a:xfrm>
            <a:off x="7302755" y="3569491"/>
            <a:ext cx="180000" cy="180000"/>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0" name="Oval 49">
            <a:extLst>
              <a:ext uri="{FF2B5EF4-FFF2-40B4-BE49-F238E27FC236}">
                <a16:creationId xmlns:a16="http://schemas.microsoft.com/office/drawing/2014/main" id="{058F2D7D-757D-FF1A-6F29-D10979969835}"/>
              </a:ext>
            </a:extLst>
          </p:cNvPr>
          <p:cNvSpPr/>
          <p:nvPr userDrawn="1"/>
        </p:nvSpPr>
        <p:spPr>
          <a:xfrm>
            <a:off x="8778443" y="3569491"/>
            <a:ext cx="180000" cy="180000"/>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1" name="Oval 50">
            <a:extLst>
              <a:ext uri="{FF2B5EF4-FFF2-40B4-BE49-F238E27FC236}">
                <a16:creationId xmlns:a16="http://schemas.microsoft.com/office/drawing/2014/main" id="{3987EAA7-C37D-E08D-618E-0787401B7A0A}"/>
              </a:ext>
            </a:extLst>
          </p:cNvPr>
          <p:cNvSpPr/>
          <p:nvPr userDrawn="1"/>
        </p:nvSpPr>
        <p:spPr>
          <a:xfrm>
            <a:off x="10254131" y="3569491"/>
            <a:ext cx="180000" cy="180000"/>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53" name="Straight Connector 52">
            <a:extLst>
              <a:ext uri="{FF2B5EF4-FFF2-40B4-BE49-F238E27FC236}">
                <a16:creationId xmlns:a16="http://schemas.microsoft.com/office/drawing/2014/main" id="{4E1066F0-1125-8E71-1890-F79A92EEE74A}"/>
              </a:ext>
            </a:extLst>
          </p:cNvPr>
          <p:cNvCxnSpPr>
            <a:cxnSpLocks/>
          </p:cNvCxnSpPr>
          <p:nvPr userDrawn="1"/>
        </p:nvCxnSpPr>
        <p:spPr>
          <a:xfrm>
            <a:off x="1490007" y="3006482"/>
            <a:ext cx="0" cy="422518"/>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1049F4D7-B1EF-9A34-98AA-2538BEB541EA}"/>
              </a:ext>
            </a:extLst>
          </p:cNvPr>
          <p:cNvCxnSpPr>
            <a:cxnSpLocks/>
          </p:cNvCxnSpPr>
          <p:nvPr userDrawn="1"/>
        </p:nvCxnSpPr>
        <p:spPr>
          <a:xfrm>
            <a:off x="2965695" y="3912945"/>
            <a:ext cx="0" cy="422518"/>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8" name="Text Placeholder 34">
            <a:extLst>
              <a:ext uri="{FF2B5EF4-FFF2-40B4-BE49-F238E27FC236}">
                <a16:creationId xmlns:a16="http://schemas.microsoft.com/office/drawing/2014/main" id="{ED1C8B79-C5E5-5CF1-86A6-B0835152AE00}"/>
              </a:ext>
            </a:extLst>
          </p:cNvPr>
          <p:cNvSpPr>
            <a:spLocks noGrp="1"/>
          </p:cNvSpPr>
          <p:nvPr>
            <p:ph type="body" sz="quarter" idx="34"/>
          </p:nvPr>
        </p:nvSpPr>
        <p:spPr>
          <a:xfrm>
            <a:off x="3775357" y="2455991"/>
            <a:ext cx="1332051" cy="517154"/>
          </a:xfrm>
          <a:solidFill>
            <a:schemeClr val="bg1"/>
          </a:solidFill>
        </p:spPr>
        <p:txBody>
          <a:bodyPr/>
          <a:lstStyle>
            <a:lvl1pPr algn="ctr">
              <a:defRPr sz="1100" b="0"/>
            </a:lvl1pPr>
            <a:lvl2pPr algn="ctr">
              <a:defRPr sz="1200"/>
            </a:lvl2pPr>
            <a:lvl3pPr>
              <a:defRPr sz="1200"/>
            </a:lvl3pPr>
            <a:lvl4pPr>
              <a:defRPr sz="1100"/>
            </a:lvl4pPr>
            <a:lvl5pPr>
              <a:defRPr sz="1051"/>
            </a:lvl5pPr>
          </a:lstStyle>
          <a:p>
            <a:pPr lvl="0"/>
            <a:r>
              <a:rPr lang="pt-BR"/>
              <a:t>Clique para editar os estilos de texto Mestres</a:t>
            </a:r>
          </a:p>
        </p:txBody>
      </p:sp>
      <p:sp>
        <p:nvSpPr>
          <p:cNvPr id="59" name="Text Placeholder 34">
            <a:extLst>
              <a:ext uri="{FF2B5EF4-FFF2-40B4-BE49-F238E27FC236}">
                <a16:creationId xmlns:a16="http://schemas.microsoft.com/office/drawing/2014/main" id="{DCC1E84F-E8BA-D29C-8EE1-D9780F758F2A}"/>
              </a:ext>
            </a:extLst>
          </p:cNvPr>
          <p:cNvSpPr>
            <a:spLocks noGrp="1"/>
          </p:cNvSpPr>
          <p:nvPr>
            <p:ph type="body" sz="quarter" idx="35" hasCustomPrompt="1"/>
          </p:nvPr>
        </p:nvSpPr>
        <p:spPr>
          <a:xfrm>
            <a:off x="4098342" y="1992891"/>
            <a:ext cx="686085" cy="332399"/>
          </a:xfrm>
          <a:solidFill>
            <a:schemeClr val="bg1"/>
          </a:solidFill>
          <a:effectLst>
            <a:outerShdw dist="25400" dir="5400000" algn="t" rotWithShape="0">
              <a:schemeClr val="accent4"/>
            </a:outerShdw>
          </a:effectLst>
        </p:spPr>
        <p:txBody>
          <a:bodyPr wrap="none" anchor="b">
            <a:spAutoFit/>
          </a:bodyPr>
          <a:lstStyle>
            <a:lvl1pPr algn="ctr">
              <a:defRPr sz="2400" b="1"/>
            </a:lvl1pPr>
            <a:lvl2pPr algn="ctr">
              <a:defRPr sz="1200"/>
            </a:lvl2pPr>
            <a:lvl3pPr>
              <a:defRPr sz="1200"/>
            </a:lvl3pPr>
            <a:lvl4pPr>
              <a:defRPr sz="1100"/>
            </a:lvl4pPr>
            <a:lvl5pPr>
              <a:defRPr sz="1051"/>
            </a:lvl5pPr>
          </a:lstStyle>
          <a:p>
            <a:pPr lvl="0"/>
            <a:r>
              <a:rPr lang="en-US"/>
              <a:t>####</a:t>
            </a:r>
          </a:p>
        </p:txBody>
      </p:sp>
      <p:sp>
        <p:nvSpPr>
          <p:cNvPr id="60" name="Text Placeholder 34">
            <a:extLst>
              <a:ext uri="{FF2B5EF4-FFF2-40B4-BE49-F238E27FC236}">
                <a16:creationId xmlns:a16="http://schemas.microsoft.com/office/drawing/2014/main" id="{3F941670-EE66-BA86-DE71-2A0AC84D1C34}"/>
              </a:ext>
            </a:extLst>
          </p:cNvPr>
          <p:cNvSpPr>
            <a:spLocks noGrp="1"/>
          </p:cNvSpPr>
          <p:nvPr>
            <p:ph type="body" sz="quarter" idx="36"/>
          </p:nvPr>
        </p:nvSpPr>
        <p:spPr>
          <a:xfrm>
            <a:off x="5251045" y="4946390"/>
            <a:ext cx="1332051" cy="517154"/>
          </a:xfrm>
        </p:spPr>
        <p:txBody>
          <a:bodyPr/>
          <a:lstStyle>
            <a:lvl1pPr algn="ctr">
              <a:defRPr sz="1100" b="0"/>
            </a:lvl1pPr>
            <a:lvl2pPr algn="ctr">
              <a:defRPr sz="1200"/>
            </a:lvl2pPr>
            <a:lvl3pPr>
              <a:defRPr sz="1200"/>
            </a:lvl3pPr>
            <a:lvl4pPr>
              <a:defRPr sz="1100"/>
            </a:lvl4pPr>
            <a:lvl5pPr>
              <a:defRPr sz="1051"/>
            </a:lvl5pPr>
          </a:lstStyle>
          <a:p>
            <a:pPr lvl="0"/>
            <a:r>
              <a:rPr lang="pt-BR"/>
              <a:t>Clique para editar os estilos de texto Mestres</a:t>
            </a:r>
          </a:p>
        </p:txBody>
      </p:sp>
      <p:sp>
        <p:nvSpPr>
          <p:cNvPr id="61" name="Text Placeholder 34">
            <a:extLst>
              <a:ext uri="{FF2B5EF4-FFF2-40B4-BE49-F238E27FC236}">
                <a16:creationId xmlns:a16="http://schemas.microsoft.com/office/drawing/2014/main" id="{B05CF5D5-908F-F045-F5B7-617993999DE6}"/>
              </a:ext>
            </a:extLst>
          </p:cNvPr>
          <p:cNvSpPr>
            <a:spLocks noGrp="1"/>
          </p:cNvSpPr>
          <p:nvPr>
            <p:ph type="body" sz="quarter" idx="37" hasCustomPrompt="1"/>
          </p:nvPr>
        </p:nvSpPr>
        <p:spPr>
          <a:xfrm>
            <a:off x="5574030" y="4483290"/>
            <a:ext cx="686085" cy="332399"/>
          </a:xfrm>
          <a:solidFill>
            <a:schemeClr val="bg1"/>
          </a:solidFill>
          <a:effectLst>
            <a:outerShdw dist="25400" dir="5400000" algn="t" rotWithShape="0">
              <a:schemeClr val="accent5"/>
            </a:outerShdw>
          </a:effectLst>
        </p:spPr>
        <p:txBody>
          <a:bodyPr wrap="none" anchor="b">
            <a:spAutoFit/>
          </a:bodyPr>
          <a:lstStyle>
            <a:lvl1pPr algn="ctr">
              <a:defRPr sz="2400" b="1"/>
            </a:lvl1pPr>
            <a:lvl2pPr algn="ctr">
              <a:defRPr sz="1200"/>
            </a:lvl2pPr>
            <a:lvl3pPr>
              <a:defRPr sz="1200"/>
            </a:lvl3pPr>
            <a:lvl4pPr>
              <a:defRPr sz="1100"/>
            </a:lvl4pPr>
            <a:lvl5pPr>
              <a:defRPr sz="1051"/>
            </a:lvl5pPr>
          </a:lstStyle>
          <a:p>
            <a:pPr lvl="0"/>
            <a:r>
              <a:rPr lang="en-US"/>
              <a:t>####</a:t>
            </a:r>
          </a:p>
        </p:txBody>
      </p:sp>
      <p:cxnSp>
        <p:nvCxnSpPr>
          <p:cNvPr id="62" name="Straight Connector 61">
            <a:extLst>
              <a:ext uri="{FF2B5EF4-FFF2-40B4-BE49-F238E27FC236}">
                <a16:creationId xmlns:a16="http://schemas.microsoft.com/office/drawing/2014/main" id="{55024EE1-E15E-CE5D-D7B4-D5F88680ADD2}"/>
              </a:ext>
            </a:extLst>
          </p:cNvPr>
          <p:cNvCxnSpPr>
            <a:cxnSpLocks/>
          </p:cNvCxnSpPr>
          <p:nvPr userDrawn="1"/>
        </p:nvCxnSpPr>
        <p:spPr>
          <a:xfrm>
            <a:off x="4441383" y="3006482"/>
            <a:ext cx="0" cy="422518"/>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7E72A989-484E-A2F4-3288-1A6930A4D420}"/>
              </a:ext>
            </a:extLst>
          </p:cNvPr>
          <p:cNvCxnSpPr>
            <a:cxnSpLocks/>
          </p:cNvCxnSpPr>
          <p:nvPr userDrawn="1"/>
        </p:nvCxnSpPr>
        <p:spPr>
          <a:xfrm>
            <a:off x="5917069" y="3912945"/>
            <a:ext cx="0" cy="422518"/>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4" name="Text Placeholder 34">
            <a:extLst>
              <a:ext uri="{FF2B5EF4-FFF2-40B4-BE49-F238E27FC236}">
                <a16:creationId xmlns:a16="http://schemas.microsoft.com/office/drawing/2014/main" id="{A89119A7-8236-8D80-3C61-B6752A8527CB}"/>
              </a:ext>
            </a:extLst>
          </p:cNvPr>
          <p:cNvSpPr>
            <a:spLocks noGrp="1"/>
          </p:cNvSpPr>
          <p:nvPr>
            <p:ph type="body" sz="quarter" idx="38"/>
          </p:nvPr>
        </p:nvSpPr>
        <p:spPr>
          <a:xfrm>
            <a:off x="6726730" y="2455991"/>
            <a:ext cx="1332051" cy="517154"/>
          </a:xfrm>
          <a:solidFill>
            <a:schemeClr val="bg1"/>
          </a:solidFill>
        </p:spPr>
        <p:txBody>
          <a:bodyPr/>
          <a:lstStyle>
            <a:lvl1pPr algn="ctr">
              <a:defRPr sz="1100" b="0"/>
            </a:lvl1pPr>
            <a:lvl2pPr algn="ctr">
              <a:defRPr sz="1200"/>
            </a:lvl2pPr>
            <a:lvl3pPr>
              <a:defRPr sz="1200"/>
            </a:lvl3pPr>
            <a:lvl4pPr>
              <a:defRPr sz="1100"/>
            </a:lvl4pPr>
            <a:lvl5pPr>
              <a:defRPr sz="1051"/>
            </a:lvl5pPr>
          </a:lstStyle>
          <a:p>
            <a:pPr lvl="0"/>
            <a:r>
              <a:rPr lang="pt-BR"/>
              <a:t>Clique para editar os estilos de texto Mestres</a:t>
            </a:r>
          </a:p>
        </p:txBody>
      </p:sp>
      <p:sp>
        <p:nvSpPr>
          <p:cNvPr id="65" name="Text Placeholder 34">
            <a:extLst>
              <a:ext uri="{FF2B5EF4-FFF2-40B4-BE49-F238E27FC236}">
                <a16:creationId xmlns:a16="http://schemas.microsoft.com/office/drawing/2014/main" id="{A82C8E3C-7082-352F-8B9C-B52D6923AFDD}"/>
              </a:ext>
            </a:extLst>
          </p:cNvPr>
          <p:cNvSpPr>
            <a:spLocks noGrp="1"/>
          </p:cNvSpPr>
          <p:nvPr>
            <p:ph type="body" sz="quarter" idx="39" hasCustomPrompt="1"/>
          </p:nvPr>
        </p:nvSpPr>
        <p:spPr>
          <a:xfrm>
            <a:off x="7049717" y="1992891"/>
            <a:ext cx="686085" cy="332399"/>
          </a:xfrm>
          <a:solidFill>
            <a:schemeClr val="bg1"/>
          </a:solidFill>
          <a:effectLst>
            <a:outerShdw dist="25400" dir="5400000" algn="t" rotWithShape="0">
              <a:schemeClr val="accent6"/>
            </a:outerShdw>
          </a:effectLst>
        </p:spPr>
        <p:txBody>
          <a:bodyPr wrap="none" anchor="b">
            <a:spAutoFit/>
          </a:bodyPr>
          <a:lstStyle>
            <a:lvl1pPr algn="ctr">
              <a:defRPr sz="2400" b="1"/>
            </a:lvl1pPr>
            <a:lvl2pPr algn="ctr">
              <a:defRPr sz="1200"/>
            </a:lvl2pPr>
            <a:lvl3pPr>
              <a:defRPr sz="1200"/>
            </a:lvl3pPr>
            <a:lvl4pPr>
              <a:defRPr sz="1100"/>
            </a:lvl4pPr>
            <a:lvl5pPr>
              <a:defRPr sz="1051"/>
            </a:lvl5pPr>
          </a:lstStyle>
          <a:p>
            <a:pPr lvl="0"/>
            <a:r>
              <a:rPr lang="en-US"/>
              <a:t>####</a:t>
            </a:r>
          </a:p>
        </p:txBody>
      </p:sp>
      <p:sp>
        <p:nvSpPr>
          <p:cNvPr id="66" name="Text Placeholder 34">
            <a:extLst>
              <a:ext uri="{FF2B5EF4-FFF2-40B4-BE49-F238E27FC236}">
                <a16:creationId xmlns:a16="http://schemas.microsoft.com/office/drawing/2014/main" id="{69BACC66-54CE-10F2-C06F-5F0A88932967}"/>
              </a:ext>
            </a:extLst>
          </p:cNvPr>
          <p:cNvSpPr>
            <a:spLocks noGrp="1"/>
          </p:cNvSpPr>
          <p:nvPr>
            <p:ph type="body" sz="quarter" idx="40"/>
          </p:nvPr>
        </p:nvSpPr>
        <p:spPr>
          <a:xfrm>
            <a:off x="8202420" y="4946390"/>
            <a:ext cx="1332051" cy="517154"/>
          </a:xfrm>
        </p:spPr>
        <p:txBody>
          <a:bodyPr/>
          <a:lstStyle>
            <a:lvl1pPr algn="ctr">
              <a:defRPr sz="1100" b="0"/>
            </a:lvl1pPr>
            <a:lvl2pPr algn="ctr">
              <a:defRPr sz="1200"/>
            </a:lvl2pPr>
            <a:lvl3pPr>
              <a:defRPr sz="1200"/>
            </a:lvl3pPr>
            <a:lvl4pPr>
              <a:defRPr sz="1100"/>
            </a:lvl4pPr>
            <a:lvl5pPr>
              <a:defRPr sz="1051"/>
            </a:lvl5pPr>
          </a:lstStyle>
          <a:p>
            <a:pPr lvl="0"/>
            <a:r>
              <a:rPr lang="pt-BR"/>
              <a:t>Clique para editar os estilos de texto Mestres</a:t>
            </a:r>
          </a:p>
        </p:txBody>
      </p:sp>
      <p:sp>
        <p:nvSpPr>
          <p:cNvPr id="67" name="Text Placeholder 34">
            <a:extLst>
              <a:ext uri="{FF2B5EF4-FFF2-40B4-BE49-F238E27FC236}">
                <a16:creationId xmlns:a16="http://schemas.microsoft.com/office/drawing/2014/main" id="{7E13F9D0-4F6F-99C6-0FA7-EF7CECCBF6B1}"/>
              </a:ext>
            </a:extLst>
          </p:cNvPr>
          <p:cNvSpPr>
            <a:spLocks noGrp="1"/>
          </p:cNvSpPr>
          <p:nvPr>
            <p:ph type="body" sz="quarter" idx="41" hasCustomPrompt="1"/>
          </p:nvPr>
        </p:nvSpPr>
        <p:spPr>
          <a:xfrm>
            <a:off x="8525405" y="4483290"/>
            <a:ext cx="686085" cy="332399"/>
          </a:xfrm>
          <a:solidFill>
            <a:schemeClr val="bg1"/>
          </a:solidFill>
          <a:effectLst>
            <a:outerShdw dist="25400" dir="5400000" algn="t" rotWithShape="0">
              <a:schemeClr val="tx2"/>
            </a:outerShdw>
          </a:effectLst>
        </p:spPr>
        <p:txBody>
          <a:bodyPr wrap="none" anchor="b">
            <a:spAutoFit/>
          </a:bodyPr>
          <a:lstStyle>
            <a:lvl1pPr algn="ctr">
              <a:defRPr sz="2400" b="1"/>
            </a:lvl1pPr>
            <a:lvl2pPr algn="ctr">
              <a:defRPr sz="1200"/>
            </a:lvl2pPr>
            <a:lvl3pPr>
              <a:defRPr sz="1200"/>
            </a:lvl3pPr>
            <a:lvl4pPr>
              <a:defRPr sz="1100"/>
            </a:lvl4pPr>
            <a:lvl5pPr>
              <a:defRPr sz="1051"/>
            </a:lvl5pPr>
          </a:lstStyle>
          <a:p>
            <a:pPr lvl="0"/>
            <a:r>
              <a:rPr lang="en-US"/>
              <a:t>####</a:t>
            </a:r>
          </a:p>
        </p:txBody>
      </p:sp>
      <p:cxnSp>
        <p:nvCxnSpPr>
          <p:cNvPr id="68" name="Straight Connector 67">
            <a:extLst>
              <a:ext uri="{FF2B5EF4-FFF2-40B4-BE49-F238E27FC236}">
                <a16:creationId xmlns:a16="http://schemas.microsoft.com/office/drawing/2014/main" id="{C468ED77-E27B-2758-4571-183511F06E08}"/>
              </a:ext>
            </a:extLst>
          </p:cNvPr>
          <p:cNvCxnSpPr>
            <a:cxnSpLocks/>
          </p:cNvCxnSpPr>
          <p:nvPr userDrawn="1"/>
        </p:nvCxnSpPr>
        <p:spPr>
          <a:xfrm>
            <a:off x="7392756" y="3006482"/>
            <a:ext cx="0" cy="422518"/>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DB458ABD-24EB-C879-8E08-6E9FE272A6F2}"/>
              </a:ext>
            </a:extLst>
          </p:cNvPr>
          <p:cNvCxnSpPr>
            <a:cxnSpLocks/>
          </p:cNvCxnSpPr>
          <p:nvPr userDrawn="1"/>
        </p:nvCxnSpPr>
        <p:spPr>
          <a:xfrm>
            <a:off x="8868444" y="3912945"/>
            <a:ext cx="0" cy="422518"/>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0" name="Text Placeholder 34">
            <a:extLst>
              <a:ext uri="{FF2B5EF4-FFF2-40B4-BE49-F238E27FC236}">
                <a16:creationId xmlns:a16="http://schemas.microsoft.com/office/drawing/2014/main" id="{FADDB0F4-2803-2204-1F24-772A20153FA0}"/>
              </a:ext>
            </a:extLst>
          </p:cNvPr>
          <p:cNvSpPr>
            <a:spLocks noGrp="1"/>
          </p:cNvSpPr>
          <p:nvPr>
            <p:ph type="body" sz="quarter" idx="42"/>
          </p:nvPr>
        </p:nvSpPr>
        <p:spPr>
          <a:xfrm>
            <a:off x="9678105" y="2455991"/>
            <a:ext cx="1332051" cy="517154"/>
          </a:xfrm>
        </p:spPr>
        <p:txBody>
          <a:bodyPr/>
          <a:lstStyle>
            <a:lvl1pPr algn="ctr">
              <a:defRPr sz="1100" b="0"/>
            </a:lvl1pPr>
            <a:lvl2pPr algn="ctr">
              <a:defRPr sz="1200"/>
            </a:lvl2pPr>
            <a:lvl3pPr>
              <a:defRPr sz="1200"/>
            </a:lvl3pPr>
            <a:lvl4pPr>
              <a:defRPr sz="1100"/>
            </a:lvl4pPr>
            <a:lvl5pPr>
              <a:defRPr sz="1051"/>
            </a:lvl5pPr>
          </a:lstStyle>
          <a:p>
            <a:pPr lvl="0"/>
            <a:r>
              <a:rPr lang="pt-BR"/>
              <a:t>Clique para editar os estilos de texto Mestres</a:t>
            </a:r>
          </a:p>
        </p:txBody>
      </p:sp>
      <p:sp>
        <p:nvSpPr>
          <p:cNvPr id="71" name="Text Placeholder 34">
            <a:extLst>
              <a:ext uri="{FF2B5EF4-FFF2-40B4-BE49-F238E27FC236}">
                <a16:creationId xmlns:a16="http://schemas.microsoft.com/office/drawing/2014/main" id="{56498740-9853-944E-0BBC-C475CCDD1A78}"/>
              </a:ext>
            </a:extLst>
          </p:cNvPr>
          <p:cNvSpPr>
            <a:spLocks noGrp="1"/>
          </p:cNvSpPr>
          <p:nvPr>
            <p:ph type="body" sz="quarter" idx="43" hasCustomPrompt="1"/>
          </p:nvPr>
        </p:nvSpPr>
        <p:spPr>
          <a:xfrm>
            <a:off x="10001091" y="1992891"/>
            <a:ext cx="686085" cy="332399"/>
          </a:xfrm>
          <a:solidFill>
            <a:schemeClr val="bg1"/>
          </a:solidFill>
          <a:effectLst>
            <a:outerShdw dist="25400" dir="5400000" algn="t" rotWithShape="0">
              <a:schemeClr val="accent1"/>
            </a:outerShdw>
          </a:effectLst>
        </p:spPr>
        <p:txBody>
          <a:bodyPr wrap="none" anchor="b">
            <a:spAutoFit/>
          </a:bodyPr>
          <a:lstStyle>
            <a:lvl1pPr algn="ctr">
              <a:defRPr sz="2400" b="1"/>
            </a:lvl1pPr>
            <a:lvl2pPr algn="ctr">
              <a:defRPr sz="1200"/>
            </a:lvl2pPr>
            <a:lvl3pPr>
              <a:defRPr sz="1200"/>
            </a:lvl3pPr>
            <a:lvl4pPr>
              <a:defRPr sz="1100"/>
            </a:lvl4pPr>
            <a:lvl5pPr>
              <a:defRPr sz="1051"/>
            </a:lvl5pPr>
          </a:lstStyle>
          <a:p>
            <a:pPr lvl="0"/>
            <a:r>
              <a:rPr lang="en-US"/>
              <a:t>####</a:t>
            </a:r>
          </a:p>
        </p:txBody>
      </p:sp>
      <p:cxnSp>
        <p:nvCxnSpPr>
          <p:cNvPr id="72" name="Straight Connector 71">
            <a:extLst>
              <a:ext uri="{FF2B5EF4-FFF2-40B4-BE49-F238E27FC236}">
                <a16:creationId xmlns:a16="http://schemas.microsoft.com/office/drawing/2014/main" id="{FE8DEF15-2A45-1049-0275-826765056A9C}"/>
              </a:ext>
            </a:extLst>
          </p:cNvPr>
          <p:cNvCxnSpPr>
            <a:cxnSpLocks/>
          </p:cNvCxnSpPr>
          <p:nvPr userDrawn="1"/>
        </p:nvCxnSpPr>
        <p:spPr>
          <a:xfrm>
            <a:off x="10344131" y="3006482"/>
            <a:ext cx="0" cy="422518"/>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 name="Text Placeholder 21">
            <a:extLst>
              <a:ext uri="{FF2B5EF4-FFF2-40B4-BE49-F238E27FC236}">
                <a16:creationId xmlns:a16="http://schemas.microsoft.com/office/drawing/2014/main" id="{B2FD9AC5-AFE1-E1DF-707B-3C5A9993DA2A}"/>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A79BC6F4-50C8-BDE4-8B4F-6434593A4380}"/>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Text Placeholder 11">
            <a:extLst>
              <a:ext uri="{FF2B5EF4-FFF2-40B4-BE49-F238E27FC236}">
                <a16:creationId xmlns:a16="http://schemas.microsoft.com/office/drawing/2014/main" id="{36BD072B-F455-333D-0278-E6A383E9A5EB}"/>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46"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47"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47761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hombstone 8x">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E6E8919-CF54-D44F-3EB3-C3EF91A29A99}"/>
              </a:ext>
            </a:extLst>
          </p:cNvPr>
          <p:cNvSpPr>
            <a:spLocks noGrp="1"/>
          </p:cNvSpPr>
          <p:nvPr>
            <p:ph type="body" sz="quarter" idx="17" hasCustomPrompt="1"/>
          </p:nvPr>
        </p:nvSpPr>
        <p:spPr>
          <a:xfrm>
            <a:off x="611190" y="2088973"/>
            <a:ext cx="2579687" cy="178097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8" name="Text Placeholder 17">
            <a:extLst>
              <a:ext uri="{FF2B5EF4-FFF2-40B4-BE49-F238E27FC236}">
                <a16:creationId xmlns:a16="http://schemas.microsoft.com/office/drawing/2014/main" id="{7B81BEBF-4589-8027-BB5D-28D9BB0F2C45}"/>
              </a:ext>
            </a:extLst>
          </p:cNvPr>
          <p:cNvSpPr>
            <a:spLocks noGrp="1"/>
          </p:cNvSpPr>
          <p:nvPr>
            <p:ph type="body" sz="quarter" idx="18" hasCustomPrompt="1"/>
          </p:nvPr>
        </p:nvSpPr>
        <p:spPr>
          <a:xfrm>
            <a:off x="611190" y="2022975"/>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1" name="Text Placeholder 20">
            <a:extLst>
              <a:ext uri="{FF2B5EF4-FFF2-40B4-BE49-F238E27FC236}">
                <a16:creationId xmlns:a16="http://schemas.microsoft.com/office/drawing/2014/main" id="{96923594-11E9-9595-BD8D-73BC365AAF08}"/>
              </a:ext>
            </a:extLst>
          </p:cNvPr>
          <p:cNvSpPr>
            <a:spLocks noGrp="1"/>
          </p:cNvSpPr>
          <p:nvPr>
            <p:ph type="body" sz="quarter" idx="19"/>
          </p:nvPr>
        </p:nvSpPr>
        <p:spPr>
          <a:xfrm>
            <a:off x="715061" y="2560972"/>
            <a:ext cx="2371939" cy="1177689"/>
          </a:xfrm>
        </p:spPr>
        <p:txBody>
          <a:bodyPr>
            <a:noAutofit/>
          </a:bodyPr>
          <a:lstStyle>
            <a:lvl1pPr>
              <a:defRPr sz="1000"/>
            </a:lvl1pPr>
            <a:lvl2pPr marL="0" indent="0">
              <a:defRPr sz="900"/>
            </a:lvl2pPr>
            <a:lvl3pPr marL="107997" indent="-107997">
              <a:defRPr sz="800"/>
            </a:lvl3pPr>
            <a:lvl4pPr marL="215995" indent="-107997">
              <a:defRPr sz="700"/>
            </a:lvl4pPr>
            <a:lvl5pPr marL="431989" indent="-107997">
              <a:defRPr sz="700"/>
            </a:lvl5pPr>
          </a:lstStyle>
          <a:p>
            <a:pPr lvl="0"/>
            <a:r>
              <a:rPr lang="pt-BR"/>
              <a:t>Clique para editar os estilos de texto Mestres</a:t>
            </a:r>
          </a:p>
          <a:p>
            <a:pPr lvl="1"/>
            <a:r>
              <a:rPr lang="pt-BR"/>
              <a:t>Segundo nível</a:t>
            </a:r>
          </a:p>
          <a:p>
            <a:pPr lvl="2"/>
            <a:r>
              <a:rPr lang="pt-BR"/>
              <a:t>Terceiro nível</a:t>
            </a:r>
          </a:p>
          <a:p>
            <a:pPr lvl="3"/>
            <a:r>
              <a:rPr lang="pt-BR"/>
              <a:t>Quarto nível</a:t>
            </a:r>
          </a:p>
        </p:txBody>
      </p:sp>
      <p:sp>
        <p:nvSpPr>
          <p:cNvPr id="23" name="Text Placeholder 20">
            <a:extLst>
              <a:ext uri="{FF2B5EF4-FFF2-40B4-BE49-F238E27FC236}">
                <a16:creationId xmlns:a16="http://schemas.microsoft.com/office/drawing/2014/main" id="{40183C25-37AB-DC64-7441-777DB2984E5C}"/>
              </a:ext>
            </a:extLst>
          </p:cNvPr>
          <p:cNvSpPr>
            <a:spLocks noGrp="1"/>
          </p:cNvSpPr>
          <p:nvPr>
            <p:ph type="body" sz="quarter" idx="20" hasCustomPrompt="1"/>
          </p:nvPr>
        </p:nvSpPr>
        <p:spPr>
          <a:xfrm>
            <a:off x="2689456" y="2169388"/>
            <a:ext cx="397545" cy="193899"/>
          </a:xfrm>
        </p:spPr>
        <p:txBody>
          <a:bodyPr wrap="none">
            <a:spAutoFit/>
          </a:bodyPr>
          <a:lstStyle>
            <a:lvl1pPr algn="r">
              <a:defRPr sz="1400" b="1">
                <a:solidFill>
                  <a:schemeClr val="accent2"/>
                </a:solidFill>
              </a:defRPr>
            </a:lvl1pPr>
            <a:lvl2pPr marL="107997" indent="-107997" algn="r">
              <a:defRPr sz="1400" b="1">
                <a:solidFill>
                  <a:schemeClr val="accent4"/>
                </a:solidFill>
              </a:defRPr>
            </a:lvl2pPr>
            <a:lvl3pPr marL="215995" indent="-107997" algn="r">
              <a:defRPr sz="1400" b="1">
                <a:solidFill>
                  <a:schemeClr val="accent4"/>
                </a:solidFill>
              </a:defRPr>
            </a:lvl3pPr>
            <a:lvl4pPr marL="323992" indent="-107997" algn="r">
              <a:defRPr sz="1400" b="1">
                <a:solidFill>
                  <a:schemeClr val="accent4"/>
                </a:solidFill>
              </a:defRPr>
            </a:lvl4pPr>
            <a:lvl5pPr marL="431989" indent="-107997">
              <a:defRPr sz="700"/>
            </a:lvl5pPr>
          </a:lstStyle>
          <a:p>
            <a:pPr lvl="0"/>
            <a:r>
              <a:rPr lang="en-US"/>
              <a:t>####</a:t>
            </a:r>
          </a:p>
        </p:txBody>
      </p:sp>
      <p:sp>
        <p:nvSpPr>
          <p:cNvPr id="24" name="Text Placeholder 23">
            <a:extLst>
              <a:ext uri="{FF2B5EF4-FFF2-40B4-BE49-F238E27FC236}">
                <a16:creationId xmlns:a16="http://schemas.microsoft.com/office/drawing/2014/main" id="{198C3757-D448-826E-A351-68E8F79E2A38}"/>
              </a:ext>
            </a:extLst>
          </p:cNvPr>
          <p:cNvSpPr>
            <a:spLocks noGrp="1"/>
          </p:cNvSpPr>
          <p:nvPr>
            <p:ph type="body" sz="quarter" idx="21" hasCustomPrompt="1"/>
          </p:nvPr>
        </p:nvSpPr>
        <p:spPr>
          <a:xfrm>
            <a:off x="611190" y="4132468"/>
            <a:ext cx="2579687" cy="178097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5" name="Text Placeholder 24">
            <a:extLst>
              <a:ext uri="{FF2B5EF4-FFF2-40B4-BE49-F238E27FC236}">
                <a16:creationId xmlns:a16="http://schemas.microsoft.com/office/drawing/2014/main" id="{912F60DB-CF0A-566F-7B72-94E7E4E5BEF2}"/>
              </a:ext>
            </a:extLst>
          </p:cNvPr>
          <p:cNvSpPr>
            <a:spLocks noGrp="1"/>
          </p:cNvSpPr>
          <p:nvPr>
            <p:ph type="body" sz="quarter" idx="22" hasCustomPrompt="1"/>
          </p:nvPr>
        </p:nvSpPr>
        <p:spPr>
          <a:xfrm>
            <a:off x="611190" y="4066470"/>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7" name="Text Placeholder 20">
            <a:extLst>
              <a:ext uri="{FF2B5EF4-FFF2-40B4-BE49-F238E27FC236}">
                <a16:creationId xmlns:a16="http://schemas.microsoft.com/office/drawing/2014/main" id="{A3E0812D-3925-36BA-893D-87DF57B616A7}"/>
              </a:ext>
            </a:extLst>
          </p:cNvPr>
          <p:cNvSpPr>
            <a:spLocks noGrp="1"/>
          </p:cNvSpPr>
          <p:nvPr>
            <p:ph type="body" sz="quarter" idx="24" hasCustomPrompt="1"/>
          </p:nvPr>
        </p:nvSpPr>
        <p:spPr>
          <a:xfrm>
            <a:off x="2689456" y="4212883"/>
            <a:ext cx="397545" cy="193899"/>
          </a:xfrm>
        </p:spPr>
        <p:txBody>
          <a:bodyPr wrap="none">
            <a:spAutoFit/>
          </a:bodyPr>
          <a:lstStyle>
            <a:lvl1pPr algn="r">
              <a:defRPr sz="1400" b="1">
                <a:solidFill>
                  <a:schemeClr val="accent2"/>
                </a:solidFill>
              </a:defRPr>
            </a:lvl1pPr>
            <a:lvl2pPr marL="107997" indent="-107997" algn="r">
              <a:defRPr sz="1400" b="1">
                <a:solidFill>
                  <a:schemeClr val="accent4"/>
                </a:solidFill>
              </a:defRPr>
            </a:lvl2pPr>
            <a:lvl3pPr marL="215995" indent="-107997" algn="r">
              <a:defRPr sz="1400" b="1">
                <a:solidFill>
                  <a:schemeClr val="accent4"/>
                </a:solidFill>
              </a:defRPr>
            </a:lvl3pPr>
            <a:lvl4pPr marL="323992" indent="-107997" algn="r">
              <a:defRPr sz="1400" b="1">
                <a:solidFill>
                  <a:schemeClr val="accent4"/>
                </a:solidFill>
              </a:defRPr>
            </a:lvl4pPr>
            <a:lvl5pPr marL="431989" indent="-107997">
              <a:defRPr sz="700"/>
            </a:lvl5pPr>
          </a:lstStyle>
          <a:p>
            <a:pPr lvl="0"/>
            <a:r>
              <a:rPr lang="en-US"/>
              <a:t>####</a:t>
            </a:r>
          </a:p>
        </p:txBody>
      </p:sp>
      <p:sp>
        <p:nvSpPr>
          <p:cNvPr id="28" name="Text Placeholder 27">
            <a:extLst>
              <a:ext uri="{FF2B5EF4-FFF2-40B4-BE49-F238E27FC236}">
                <a16:creationId xmlns:a16="http://schemas.microsoft.com/office/drawing/2014/main" id="{8B5FF529-BC8B-0344-AFFE-EC36F55E6E3D}"/>
              </a:ext>
            </a:extLst>
          </p:cNvPr>
          <p:cNvSpPr>
            <a:spLocks noGrp="1"/>
          </p:cNvSpPr>
          <p:nvPr>
            <p:ph type="body" sz="quarter" idx="25" hasCustomPrompt="1"/>
          </p:nvPr>
        </p:nvSpPr>
        <p:spPr>
          <a:xfrm>
            <a:off x="3406778" y="2088973"/>
            <a:ext cx="2579687" cy="178097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0" name="Text Placeholder 29">
            <a:extLst>
              <a:ext uri="{FF2B5EF4-FFF2-40B4-BE49-F238E27FC236}">
                <a16:creationId xmlns:a16="http://schemas.microsoft.com/office/drawing/2014/main" id="{65E72474-A611-9ADD-A179-F5FD76125567}"/>
              </a:ext>
            </a:extLst>
          </p:cNvPr>
          <p:cNvSpPr>
            <a:spLocks noGrp="1"/>
          </p:cNvSpPr>
          <p:nvPr>
            <p:ph type="body" sz="quarter" idx="26" hasCustomPrompt="1"/>
          </p:nvPr>
        </p:nvSpPr>
        <p:spPr>
          <a:xfrm>
            <a:off x="3406778" y="2022975"/>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2" name="Text Placeholder 20">
            <a:extLst>
              <a:ext uri="{FF2B5EF4-FFF2-40B4-BE49-F238E27FC236}">
                <a16:creationId xmlns:a16="http://schemas.microsoft.com/office/drawing/2014/main" id="{91F3DC4E-C0A2-04BE-EB0D-2A9E5C50FB2F}"/>
              </a:ext>
            </a:extLst>
          </p:cNvPr>
          <p:cNvSpPr>
            <a:spLocks noGrp="1"/>
          </p:cNvSpPr>
          <p:nvPr>
            <p:ph type="body" sz="quarter" idx="28" hasCustomPrompt="1"/>
          </p:nvPr>
        </p:nvSpPr>
        <p:spPr>
          <a:xfrm>
            <a:off x="5485044" y="2169388"/>
            <a:ext cx="397545" cy="193899"/>
          </a:xfrm>
        </p:spPr>
        <p:txBody>
          <a:bodyPr wrap="none">
            <a:spAutoFit/>
          </a:bodyPr>
          <a:lstStyle>
            <a:lvl1pPr algn="r">
              <a:defRPr sz="1400" b="1">
                <a:solidFill>
                  <a:schemeClr val="accent2"/>
                </a:solidFill>
              </a:defRPr>
            </a:lvl1pPr>
            <a:lvl2pPr marL="107997" indent="-107997" algn="r">
              <a:defRPr sz="1400" b="1">
                <a:solidFill>
                  <a:schemeClr val="accent4"/>
                </a:solidFill>
              </a:defRPr>
            </a:lvl2pPr>
            <a:lvl3pPr marL="215995" indent="-107997" algn="r">
              <a:defRPr sz="1400" b="1">
                <a:solidFill>
                  <a:schemeClr val="accent4"/>
                </a:solidFill>
              </a:defRPr>
            </a:lvl3pPr>
            <a:lvl4pPr marL="323992" indent="-107997" algn="r">
              <a:defRPr sz="1400" b="1">
                <a:solidFill>
                  <a:schemeClr val="accent4"/>
                </a:solidFill>
              </a:defRPr>
            </a:lvl4pPr>
            <a:lvl5pPr marL="431989" indent="-107997">
              <a:defRPr sz="700"/>
            </a:lvl5pPr>
          </a:lstStyle>
          <a:p>
            <a:pPr lvl="0"/>
            <a:r>
              <a:rPr lang="en-US"/>
              <a:t>####</a:t>
            </a:r>
          </a:p>
        </p:txBody>
      </p:sp>
      <p:sp>
        <p:nvSpPr>
          <p:cNvPr id="33" name="Text Placeholder 32">
            <a:extLst>
              <a:ext uri="{FF2B5EF4-FFF2-40B4-BE49-F238E27FC236}">
                <a16:creationId xmlns:a16="http://schemas.microsoft.com/office/drawing/2014/main" id="{AA3A9424-658F-B742-374D-12B24D9D085B}"/>
              </a:ext>
            </a:extLst>
          </p:cNvPr>
          <p:cNvSpPr>
            <a:spLocks noGrp="1"/>
          </p:cNvSpPr>
          <p:nvPr>
            <p:ph type="body" sz="quarter" idx="29" hasCustomPrompt="1"/>
          </p:nvPr>
        </p:nvSpPr>
        <p:spPr>
          <a:xfrm>
            <a:off x="3406778" y="4132468"/>
            <a:ext cx="2579687" cy="178097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4" name="Text Placeholder 33">
            <a:extLst>
              <a:ext uri="{FF2B5EF4-FFF2-40B4-BE49-F238E27FC236}">
                <a16:creationId xmlns:a16="http://schemas.microsoft.com/office/drawing/2014/main" id="{874E657E-4F30-9D6D-3D2F-1B681B108D74}"/>
              </a:ext>
            </a:extLst>
          </p:cNvPr>
          <p:cNvSpPr>
            <a:spLocks noGrp="1"/>
          </p:cNvSpPr>
          <p:nvPr>
            <p:ph type="body" sz="quarter" idx="30" hasCustomPrompt="1"/>
          </p:nvPr>
        </p:nvSpPr>
        <p:spPr>
          <a:xfrm>
            <a:off x="3406778" y="4066470"/>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6" name="Text Placeholder 20">
            <a:extLst>
              <a:ext uri="{FF2B5EF4-FFF2-40B4-BE49-F238E27FC236}">
                <a16:creationId xmlns:a16="http://schemas.microsoft.com/office/drawing/2014/main" id="{488B682E-8078-492F-B55B-81A7B0D0FF07}"/>
              </a:ext>
            </a:extLst>
          </p:cNvPr>
          <p:cNvSpPr>
            <a:spLocks noGrp="1"/>
          </p:cNvSpPr>
          <p:nvPr>
            <p:ph type="body" sz="quarter" idx="32" hasCustomPrompt="1"/>
          </p:nvPr>
        </p:nvSpPr>
        <p:spPr>
          <a:xfrm>
            <a:off x="5485044" y="4212883"/>
            <a:ext cx="397545" cy="193899"/>
          </a:xfrm>
        </p:spPr>
        <p:txBody>
          <a:bodyPr wrap="none">
            <a:spAutoFit/>
          </a:bodyPr>
          <a:lstStyle>
            <a:lvl1pPr algn="r">
              <a:defRPr sz="1400" b="1">
                <a:solidFill>
                  <a:schemeClr val="accent2"/>
                </a:solidFill>
              </a:defRPr>
            </a:lvl1pPr>
            <a:lvl2pPr marL="107997" indent="-107997" algn="r">
              <a:defRPr sz="1400" b="1">
                <a:solidFill>
                  <a:schemeClr val="accent4"/>
                </a:solidFill>
              </a:defRPr>
            </a:lvl2pPr>
            <a:lvl3pPr marL="215995" indent="-107997" algn="r">
              <a:defRPr sz="1400" b="1">
                <a:solidFill>
                  <a:schemeClr val="accent4"/>
                </a:solidFill>
              </a:defRPr>
            </a:lvl3pPr>
            <a:lvl4pPr marL="323992" indent="-107997" algn="r">
              <a:defRPr sz="1400" b="1">
                <a:solidFill>
                  <a:schemeClr val="accent4"/>
                </a:solidFill>
              </a:defRPr>
            </a:lvl4pPr>
            <a:lvl5pPr marL="431989" indent="-107997">
              <a:defRPr sz="700"/>
            </a:lvl5pPr>
          </a:lstStyle>
          <a:p>
            <a:pPr lvl="0"/>
            <a:r>
              <a:rPr lang="en-US"/>
              <a:t>####</a:t>
            </a:r>
          </a:p>
        </p:txBody>
      </p:sp>
      <p:sp>
        <p:nvSpPr>
          <p:cNvPr id="37" name="Text Placeholder 36">
            <a:extLst>
              <a:ext uri="{FF2B5EF4-FFF2-40B4-BE49-F238E27FC236}">
                <a16:creationId xmlns:a16="http://schemas.microsoft.com/office/drawing/2014/main" id="{3036915C-709D-CD0B-7661-0BEE96EC64EA}"/>
              </a:ext>
            </a:extLst>
          </p:cNvPr>
          <p:cNvSpPr>
            <a:spLocks noGrp="1"/>
          </p:cNvSpPr>
          <p:nvPr>
            <p:ph type="body" sz="quarter" idx="33" hasCustomPrompt="1"/>
          </p:nvPr>
        </p:nvSpPr>
        <p:spPr>
          <a:xfrm>
            <a:off x="6203954" y="2088973"/>
            <a:ext cx="2579687" cy="178097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8" name="Text Placeholder 37">
            <a:extLst>
              <a:ext uri="{FF2B5EF4-FFF2-40B4-BE49-F238E27FC236}">
                <a16:creationId xmlns:a16="http://schemas.microsoft.com/office/drawing/2014/main" id="{734CD8F9-CCB9-4475-1411-F433DB02C84B}"/>
              </a:ext>
            </a:extLst>
          </p:cNvPr>
          <p:cNvSpPr>
            <a:spLocks noGrp="1"/>
          </p:cNvSpPr>
          <p:nvPr>
            <p:ph type="body" sz="quarter" idx="34" hasCustomPrompt="1"/>
          </p:nvPr>
        </p:nvSpPr>
        <p:spPr>
          <a:xfrm>
            <a:off x="6203954" y="2022975"/>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0" name="Text Placeholder 20">
            <a:extLst>
              <a:ext uri="{FF2B5EF4-FFF2-40B4-BE49-F238E27FC236}">
                <a16:creationId xmlns:a16="http://schemas.microsoft.com/office/drawing/2014/main" id="{91F30134-465D-971D-6543-D570CB93E7C8}"/>
              </a:ext>
            </a:extLst>
          </p:cNvPr>
          <p:cNvSpPr>
            <a:spLocks noGrp="1"/>
          </p:cNvSpPr>
          <p:nvPr>
            <p:ph type="body" sz="quarter" idx="36" hasCustomPrompt="1"/>
          </p:nvPr>
        </p:nvSpPr>
        <p:spPr>
          <a:xfrm>
            <a:off x="8282220" y="2169388"/>
            <a:ext cx="397545" cy="193899"/>
          </a:xfrm>
        </p:spPr>
        <p:txBody>
          <a:bodyPr wrap="none">
            <a:spAutoFit/>
          </a:bodyPr>
          <a:lstStyle>
            <a:lvl1pPr algn="r">
              <a:defRPr sz="1400" b="1">
                <a:solidFill>
                  <a:schemeClr val="accent2"/>
                </a:solidFill>
              </a:defRPr>
            </a:lvl1pPr>
            <a:lvl2pPr marL="107997" indent="-107997" algn="r">
              <a:defRPr sz="1400" b="1">
                <a:solidFill>
                  <a:schemeClr val="accent4"/>
                </a:solidFill>
              </a:defRPr>
            </a:lvl2pPr>
            <a:lvl3pPr marL="215995" indent="-107997" algn="r">
              <a:defRPr sz="1400" b="1">
                <a:solidFill>
                  <a:schemeClr val="accent4"/>
                </a:solidFill>
              </a:defRPr>
            </a:lvl3pPr>
            <a:lvl4pPr marL="323992" indent="-107997" algn="r">
              <a:defRPr sz="1400" b="1">
                <a:solidFill>
                  <a:schemeClr val="accent4"/>
                </a:solidFill>
              </a:defRPr>
            </a:lvl4pPr>
            <a:lvl5pPr marL="431989" indent="-107997">
              <a:defRPr sz="700"/>
            </a:lvl5pPr>
          </a:lstStyle>
          <a:p>
            <a:pPr lvl="0"/>
            <a:r>
              <a:rPr lang="en-US"/>
              <a:t>####</a:t>
            </a:r>
          </a:p>
        </p:txBody>
      </p:sp>
      <p:sp>
        <p:nvSpPr>
          <p:cNvPr id="41" name="Text Placeholder 40">
            <a:extLst>
              <a:ext uri="{FF2B5EF4-FFF2-40B4-BE49-F238E27FC236}">
                <a16:creationId xmlns:a16="http://schemas.microsoft.com/office/drawing/2014/main" id="{BAC9CF5C-BE78-735B-B2B0-FA9C90320B2A}"/>
              </a:ext>
            </a:extLst>
          </p:cNvPr>
          <p:cNvSpPr>
            <a:spLocks noGrp="1"/>
          </p:cNvSpPr>
          <p:nvPr>
            <p:ph type="body" sz="quarter" idx="37" hasCustomPrompt="1"/>
          </p:nvPr>
        </p:nvSpPr>
        <p:spPr>
          <a:xfrm>
            <a:off x="6203954" y="4132468"/>
            <a:ext cx="2579687" cy="178097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2" name="Text Placeholder 41">
            <a:extLst>
              <a:ext uri="{FF2B5EF4-FFF2-40B4-BE49-F238E27FC236}">
                <a16:creationId xmlns:a16="http://schemas.microsoft.com/office/drawing/2014/main" id="{AB77C993-4996-62DF-3653-7034C989EAB8}"/>
              </a:ext>
            </a:extLst>
          </p:cNvPr>
          <p:cNvSpPr>
            <a:spLocks noGrp="1"/>
          </p:cNvSpPr>
          <p:nvPr>
            <p:ph type="body" sz="quarter" idx="38" hasCustomPrompt="1"/>
          </p:nvPr>
        </p:nvSpPr>
        <p:spPr>
          <a:xfrm>
            <a:off x="6203954" y="4066470"/>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4" name="Text Placeholder 20">
            <a:extLst>
              <a:ext uri="{FF2B5EF4-FFF2-40B4-BE49-F238E27FC236}">
                <a16:creationId xmlns:a16="http://schemas.microsoft.com/office/drawing/2014/main" id="{39CCA886-9F32-51FF-1274-3A475805633F}"/>
              </a:ext>
            </a:extLst>
          </p:cNvPr>
          <p:cNvSpPr>
            <a:spLocks noGrp="1"/>
          </p:cNvSpPr>
          <p:nvPr>
            <p:ph type="body" sz="quarter" idx="40" hasCustomPrompt="1"/>
          </p:nvPr>
        </p:nvSpPr>
        <p:spPr>
          <a:xfrm>
            <a:off x="8282220" y="4212883"/>
            <a:ext cx="397545" cy="193899"/>
          </a:xfrm>
        </p:spPr>
        <p:txBody>
          <a:bodyPr wrap="none">
            <a:spAutoFit/>
          </a:bodyPr>
          <a:lstStyle>
            <a:lvl1pPr algn="r">
              <a:defRPr sz="1400" b="1">
                <a:solidFill>
                  <a:schemeClr val="accent2"/>
                </a:solidFill>
              </a:defRPr>
            </a:lvl1pPr>
            <a:lvl2pPr marL="107997" indent="-107997" algn="r">
              <a:defRPr sz="1400" b="1">
                <a:solidFill>
                  <a:schemeClr val="accent4"/>
                </a:solidFill>
              </a:defRPr>
            </a:lvl2pPr>
            <a:lvl3pPr marL="215995" indent="-107997" algn="r">
              <a:defRPr sz="1400" b="1">
                <a:solidFill>
                  <a:schemeClr val="accent4"/>
                </a:solidFill>
              </a:defRPr>
            </a:lvl3pPr>
            <a:lvl4pPr marL="323992" indent="-107997" algn="r">
              <a:defRPr sz="1400" b="1">
                <a:solidFill>
                  <a:schemeClr val="accent4"/>
                </a:solidFill>
              </a:defRPr>
            </a:lvl4pPr>
            <a:lvl5pPr marL="431989" indent="-107997">
              <a:defRPr sz="700"/>
            </a:lvl5pPr>
          </a:lstStyle>
          <a:p>
            <a:pPr lvl="0"/>
            <a:r>
              <a:rPr lang="en-US"/>
              <a:t>####</a:t>
            </a:r>
          </a:p>
        </p:txBody>
      </p:sp>
      <p:sp>
        <p:nvSpPr>
          <p:cNvPr id="45" name="Text Placeholder 44">
            <a:extLst>
              <a:ext uri="{FF2B5EF4-FFF2-40B4-BE49-F238E27FC236}">
                <a16:creationId xmlns:a16="http://schemas.microsoft.com/office/drawing/2014/main" id="{77346A42-4035-AFF9-6436-0CF1FE9054CE}"/>
              </a:ext>
            </a:extLst>
          </p:cNvPr>
          <p:cNvSpPr>
            <a:spLocks noGrp="1"/>
          </p:cNvSpPr>
          <p:nvPr>
            <p:ph type="body" sz="quarter" idx="41" hasCustomPrompt="1"/>
          </p:nvPr>
        </p:nvSpPr>
        <p:spPr>
          <a:xfrm>
            <a:off x="8995571" y="2088973"/>
            <a:ext cx="2579687" cy="178097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6" name="Text Placeholder 45">
            <a:extLst>
              <a:ext uri="{FF2B5EF4-FFF2-40B4-BE49-F238E27FC236}">
                <a16:creationId xmlns:a16="http://schemas.microsoft.com/office/drawing/2014/main" id="{BBBC43C9-0836-8D89-2DB0-C8A6996D513F}"/>
              </a:ext>
            </a:extLst>
          </p:cNvPr>
          <p:cNvSpPr>
            <a:spLocks noGrp="1"/>
          </p:cNvSpPr>
          <p:nvPr>
            <p:ph type="body" sz="quarter" idx="42" hasCustomPrompt="1"/>
          </p:nvPr>
        </p:nvSpPr>
        <p:spPr>
          <a:xfrm>
            <a:off x="8995571" y="2022975"/>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8" name="Text Placeholder 20">
            <a:extLst>
              <a:ext uri="{FF2B5EF4-FFF2-40B4-BE49-F238E27FC236}">
                <a16:creationId xmlns:a16="http://schemas.microsoft.com/office/drawing/2014/main" id="{62BC6C27-D38F-53F6-A840-B3D161206159}"/>
              </a:ext>
            </a:extLst>
          </p:cNvPr>
          <p:cNvSpPr>
            <a:spLocks noGrp="1"/>
          </p:cNvSpPr>
          <p:nvPr>
            <p:ph type="body" sz="quarter" idx="44" hasCustomPrompt="1"/>
          </p:nvPr>
        </p:nvSpPr>
        <p:spPr>
          <a:xfrm>
            <a:off x="11073836" y="2169388"/>
            <a:ext cx="397545" cy="193899"/>
          </a:xfrm>
        </p:spPr>
        <p:txBody>
          <a:bodyPr wrap="none">
            <a:spAutoFit/>
          </a:bodyPr>
          <a:lstStyle>
            <a:lvl1pPr algn="r">
              <a:defRPr sz="1400" b="1">
                <a:solidFill>
                  <a:schemeClr val="accent2"/>
                </a:solidFill>
              </a:defRPr>
            </a:lvl1pPr>
            <a:lvl2pPr marL="107997" indent="-107997" algn="r">
              <a:defRPr sz="1400" b="1">
                <a:solidFill>
                  <a:schemeClr val="accent4"/>
                </a:solidFill>
              </a:defRPr>
            </a:lvl2pPr>
            <a:lvl3pPr marL="215995" indent="-107997" algn="r">
              <a:defRPr sz="1400" b="1">
                <a:solidFill>
                  <a:schemeClr val="accent4"/>
                </a:solidFill>
              </a:defRPr>
            </a:lvl3pPr>
            <a:lvl4pPr marL="323992" indent="-107997" algn="r">
              <a:defRPr sz="1400" b="1">
                <a:solidFill>
                  <a:schemeClr val="accent4"/>
                </a:solidFill>
              </a:defRPr>
            </a:lvl4pPr>
            <a:lvl5pPr marL="431989" indent="-107997">
              <a:defRPr sz="700"/>
            </a:lvl5pPr>
          </a:lstStyle>
          <a:p>
            <a:pPr lvl="0"/>
            <a:r>
              <a:rPr lang="en-US"/>
              <a:t>####</a:t>
            </a:r>
          </a:p>
        </p:txBody>
      </p:sp>
      <p:sp>
        <p:nvSpPr>
          <p:cNvPr id="49" name="Text Placeholder 48">
            <a:extLst>
              <a:ext uri="{FF2B5EF4-FFF2-40B4-BE49-F238E27FC236}">
                <a16:creationId xmlns:a16="http://schemas.microsoft.com/office/drawing/2014/main" id="{38CE228E-1F25-896A-449B-851933461CA2}"/>
              </a:ext>
            </a:extLst>
          </p:cNvPr>
          <p:cNvSpPr>
            <a:spLocks noGrp="1"/>
          </p:cNvSpPr>
          <p:nvPr>
            <p:ph type="body" sz="quarter" idx="45" hasCustomPrompt="1"/>
          </p:nvPr>
        </p:nvSpPr>
        <p:spPr>
          <a:xfrm>
            <a:off x="8995571" y="4132468"/>
            <a:ext cx="2579687" cy="178097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0" name="Text Placeholder 49">
            <a:extLst>
              <a:ext uri="{FF2B5EF4-FFF2-40B4-BE49-F238E27FC236}">
                <a16:creationId xmlns:a16="http://schemas.microsoft.com/office/drawing/2014/main" id="{845D03AB-F9C8-2847-B5CE-B072BF49006E}"/>
              </a:ext>
            </a:extLst>
          </p:cNvPr>
          <p:cNvSpPr>
            <a:spLocks noGrp="1"/>
          </p:cNvSpPr>
          <p:nvPr>
            <p:ph type="body" sz="quarter" idx="46" hasCustomPrompt="1"/>
          </p:nvPr>
        </p:nvSpPr>
        <p:spPr>
          <a:xfrm>
            <a:off x="8995571" y="4066470"/>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2" name="Text Placeholder 20">
            <a:extLst>
              <a:ext uri="{FF2B5EF4-FFF2-40B4-BE49-F238E27FC236}">
                <a16:creationId xmlns:a16="http://schemas.microsoft.com/office/drawing/2014/main" id="{C188CC6A-9B4C-15A5-7770-B8430AE6F464}"/>
              </a:ext>
            </a:extLst>
          </p:cNvPr>
          <p:cNvSpPr>
            <a:spLocks noGrp="1"/>
          </p:cNvSpPr>
          <p:nvPr>
            <p:ph type="body" sz="quarter" idx="48" hasCustomPrompt="1"/>
          </p:nvPr>
        </p:nvSpPr>
        <p:spPr>
          <a:xfrm>
            <a:off x="11073836" y="4212883"/>
            <a:ext cx="397545" cy="193899"/>
          </a:xfrm>
        </p:spPr>
        <p:txBody>
          <a:bodyPr wrap="none">
            <a:spAutoFit/>
          </a:bodyPr>
          <a:lstStyle>
            <a:lvl1pPr algn="r">
              <a:defRPr sz="1400" b="1">
                <a:solidFill>
                  <a:schemeClr val="accent2"/>
                </a:solidFill>
              </a:defRPr>
            </a:lvl1pPr>
            <a:lvl2pPr marL="107997" indent="-107997" algn="r">
              <a:defRPr sz="1400" b="1">
                <a:solidFill>
                  <a:schemeClr val="accent4"/>
                </a:solidFill>
              </a:defRPr>
            </a:lvl2pPr>
            <a:lvl3pPr marL="215995" indent="-107997" algn="r">
              <a:defRPr sz="1400" b="1">
                <a:solidFill>
                  <a:schemeClr val="accent4"/>
                </a:solidFill>
              </a:defRPr>
            </a:lvl3pPr>
            <a:lvl4pPr marL="323992" indent="-107997" algn="r">
              <a:defRPr sz="1400" b="1">
                <a:solidFill>
                  <a:schemeClr val="accent4"/>
                </a:solidFill>
              </a:defRPr>
            </a:lvl4pPr>
            <a:lvl5pPr marL="431989" indent="-107997">
              <a:defRPr sz="700"/>
            </a:lvl5pPr>
          </a:lstStyle>
          <a:p>
            <a:pPr lvl="0"/>
            <a:r>
              <a:rPr lang="en-US"/>
              <a:t>####</a:t>
            </a:r>
          </a:p>
        </p:txBody>
      </p:sp>
      <p:sp>
        <p:nvSpPr>
          <p:cNvPr id="13" name="Text Placeholder 20">
            <a:extLst>
              <a:ext uri="{FF2B5EF4-FFF2-40B4-BE49-F238E27FC236}">
                <a16:creationId xmlns:a16="http://schemas.microsoft.com/office/drawing/2014/main" id="{523EF262-D4FD-F41F-8150-1437CB9FF45C}"/>
              </a:ext>
            </a:extLst>
          </p:cNvPr>
          <p:cNvSpPr>
            <a:spLocks noGrp="1"/>
          </p:cNvSpPr>
          <p:nvPr>
            <p:ph type="body" sz="quarter" idx="56"/>
          </p:nvPr>
        </p:nvSpPr>
        <p:spPr>
          <a:xfrm>
            <a:off x="3509857" y="2560972"/>
            <a:ext cx="2371939" cy="1177689"/>
          </a:xfrm>
        </p:spPr>
        <p:txBody>
          <a:bodyPr>
            <a:noAutofit/>
          </a:bodyPr>
          <a:lstStyle>
            <a:lvl1pPr>
              <a:defRPr sz="1000"/>
            </a:lvl1pPr>
            <a:lvl2pPr marL="0" indent="0">
              <a:defRPr sz="900"/>
            </a:lvl2pPr>
            <a:lvl3pPr marL="107997" indent="-107997">
              <a:defRPr sz="800"/>
            </a:lvl3pPr>
            <a:lvl4pPr marL="215995" indent="-107997">
              <a:defRPr sz="700"/>
            </a:lvl4pPr>
            <a:lvl5pPr marL="431989" indent="-107997">
              <a:defRPr sz="700"/>
            </a:lvl5pPr>
          </a:lstStyle>
          <a:p>
            <a:pPr lvl="0"/>
            <a:r>
              <a:rPr lang="pt-BR"/>
              <a:t>Clique para editar os estilos de texto Mestres</a:t>
            </a:r>
          </a:p>
          <a:p>
            <a:pPr lvl="1"/>
            <a:r>
              <a:rPr lang="pt-BR"/>
              <a:t>Segundo nível</a:t>
            </a:r>
          </a:p>
          <a:p>
            <a:pPr lvl="2"/>
            <a:r>
              <a:rPr lang="pt-BR"/>
              <a:t>Terceiro nível</a:t>
            </a:r>
          </a:p>
          <a:p>
            <a:pPr lvl="3"/>
            <a:r>
              <a:rPr lang="pt-BR"/>
              <a:t>Quarto nível</a:t>
            </a:r>
          </a:p>
        </p:txBody>
      </p:sp>
      <p:sp>
        <p:nvSpPr>
          <p:cNvPr id="14" name="Text Placeholder 20">
            <a:extLst>
              <a:ext uri="{FF2B5EF4-FFF2-40B4-BE49-F238E27FC236}">
                <a16:creationId xmlns:a16="http://schemas.microsoft.com/office/drawing/2014/main" id="{A088A0A3-2D21-43C2-CDA9-FB3D0C72F1C1}"/>
              </a:ext>
            </a:extLst>
          </p:cNvPr>
          <p:cNvSpPr>
            <a:spLocks noGrp="1"/>
          </p:cNvSpPr>
          <p:nvPr>
            <p:ph type="body" sz="quarter" idx="57"/>
          </p:nvPr>
        </p:nvSpPr>
        <p:spPr>
          <a:xfrm>
            <a:off x="6304649" y="2560972"/>
            <a:ext cx="2371939" cy="1177689"/>
          </a:xfrm>
        </p:spPr>
        <p:txBody>
          <a:bodyPr>
            <a:noAutofit/>
          </a:bodyPr>
          <a:lstStyle>
            <a:lvl1pPr>
              <a:defRPr sz="1000"/>
            </a:lvl1pPr>
            <a:lvl2pPr marL="0" indent="0">
              <a:defRPr sz="900"/>
            </a:lvl2pPr>
            <a:lvl3pPr marL="107997" indent="-107997">
              <a:defRPr sz="800"/>
            </a:lvl3pPr>
            <a:lvl4pPr marL="215995" indent="-107997">
              <a:defRPr sz="700"/>
            </a:lvl4pPr>
            <a:lvl5pPr marL="431989" indent="-107997">
              <a:defRPr sz="700"/>
            </a:lvl5pPr>
          </a:lstStyle>
          <a:p>
            <a:pPr lvl="0"/>
            <a:r>
              <a:rPr lang="pt-BR"/>
              <a:t>Clique para editar os estilos de texto Mestres</a:t>
            </a:r>
          </a:p>
          <a:p>
            <a:pPr lvl="1"/>
            <a:r>
              <a:rPr lang="pt-BR"/>
              <a:t>Segundo nível</a:t>
            </a:r>
          </a:p>
          <a:p>
            <a:pPr lvl="2"/>
            <a:r>
              <a:rPr lang="pt-BR"/>
              <a:t>Terceiro nível</a:t>
            </a:r>
          </a:p>
          <a:p>
            <a:pPr lvl="3"/>
            <a:r>
              <a:rPr lang="pt-BR"/>
              <a:t>Quarto nível</a:t>
            </a:r>
          </a:p>
        </p:txBody>
      </p:sp>
      <p:sp>
        <p:nvSpPr>
          <p:cNvPr id="15" name="Text Placeholder 20">
            <a:extLst>
              <a:ext uri="{FF2B5EF4-FFF2-40B4-BE49-F238E27FC236}">
                <a16:creationId xmlns:a16="http://schemas.microsoft.com/office/drawing/2014/main" id="{A6BB24F1-D88E-13D8-3C83-C7E3A25DAF6D}"/>
              </a:ext>
            </a:extLst>
          </p:cNvPr>
          <p:cNvSpPr>
            <a:spLocks noGrp="1"/>
          </p:cNvSpPr>
          <p:nvPr>
            <p:ph type="body" sz="quarter" idx="58"/>
          </p:nvPr>
        </p:nvSpPr>
        <p:spPr>
          <a:xfrm>
            <a:off x="9099444" y="2560972"/>
            <a:ext cx="2371939" cy="1177689"/>
          </a:xfrm>
        </p:spPr>
        <p:txBody>
          <a:bodyPr>
            <a:noAutofit/>
          </a:bodyPr>
          <a:lstStyle>
            <a:lvl1pPr>
              <a:defRPr sz="1000"/>
            </a:lvl1pPr>
            <a:lvl2pPr marL="0" indent="0">
              <a:defRPr sz="900"/>
            </a:lvl2pPr>
            <a:lvl3pPr marL="107997" indent="-107997">
              <a:defRPr sz="800"/>
            </a:lvl3pPr>
            <a:lvl4pPr marL="215995" indent="-107997">
              <a:defRPr sz="700"/>
            </a:lvl4pPr>
            <a:lvl5pPr marL="431989" indent="-107997">
              <a:defRPr sz="700"/>
            </a:lvl5pPr>
          </a:lstStyle>
          <a:p>
            <a:pPr lvl="0"/>
            <a:r>
              <a:rPr lang="pt-BR"/>
              <a:t>Clique para editar os estilos de texto Mestres</a:t>
            </a:r>
          </a:p>
          <a:p>
            <a:pPr lvl="1"/>
            <a:r>
              <a:rPr lang="pt-BR"/>
              <a:t>Segundo nível</a:t>
            </a:r>
          </a:p>
          <a:p>
            <a:pPr lvl="2"/>
            <a:r>
              <a:rPr lang="pt-BR"/>
              <a:t>Terceiro nível</a:t>
            </a:r>
          </a:p>
          <a:p>
            <a:pPr lvl="3"/>
            <a:r>
              <a:rPr lang="pt-BR"/>
              <a:t>Quarto nível</a:t>
            </a:r>
          </a:p>
        </p:txBody>
      </p:sp>
      <p:sp>
        <p:nvSpPr>
          <p:cNvPr id="16" name="Text Placeholder 20">
            <a:extLst>
              <a:ext uri="{FF2B5EF4-FFF2-40B4-BE49-F238E27FC236}">
                <a16:creationId xmlns:a16="http://schemas.microsoft.com/office/drawing/2014/main" id="{30FF6930-008C-D907-3818-70315C55FC17}"/>
              </a:ext>
            </a:extLst>
          </p:cNvPr>
          <p:cNvSpPr>
            <a:spLocks noGrp="1"/>
          </p:cNvSpPr>
          <p:nvPr>
            <p:ph type="body" sz="quarter" idx="59"/>
          </p:nvPr>
        </p:nvSpPr>
        <p:spPr>
          <a:xfrm>
            <a:off x="715061" y="4604467"/>
            <a:ext cx="2371939" cy="1177689"/>
          </a:xfrm>
        </p:spPr>
        <p:txBody>
          <a:bodyPr>
            <a:noAutofit/>
          </a:bodyPr>
          <a:lstStyle>
            <a:lvl1pPr>
              <a:defRPr sz="1000"/>
            </a:lvl1pPr>
            <a:lvl2pPr marL="0" indent="0">
              <a:defRPr sz="900"/>
            </a:lvl2pPr>
            <a:lvl3pPr marL="107997" indent="-107997">
              <a:defRPr sz="800"/>
            </a:lvl3pPr>
            <a:lvl4pPr marL="215995" indent="-107997">
              <a:defRPr sz="700"/>
            </a:lvl4pPr>
            <a:lvl5pPr marL="431989" indent="-107997">
              <a:defRPr sz="700"/>
            </a:lvl5pPr>
          </a:lstStyle>
          <a:p>
            <a:pPr lvl="0"/>
            <a:r>
              <a:rPr lang="pt-BR"/>
              <a:t>Clique para editar os estilos de texto Mestres</a:t>
            </a:r>
          </a:p>
          <a:p>
            <a:pPr lvl="1"/>
            <a:r>
              <a:rPr lang="pt-BR"/>
              <a:t>Segundo nível</a:t>
            </a:r>
          </a:p>
          <a:p>
            <a:pPr lvl="2"/>
            <a:r>
              <a:rPr lang="pt-BR"/>
              <a:t>Terceiro nível</a:t>
            </a:r>
          </a:p>
          <a:p>
            <a:pPr lvl="3"/>
            <a:r>
              <a:rPr lang="pt-BR"/>
              <a:t>Quarto nível</a:t>
            </a:r>
          </a:p>
        </p:txBody>
      </p:sp>
      <p:sp>
        <p:nvSpPr>
          <p:cNvPr id="20" name="Text Placeholder 20">
            <a:extLst>
              <a:ext uri="{FF2B5EF4-FFF2-40B4-BE49-F238E27FC236}">
                <a16:creationId xmlns:a16="http://schemas.microsoft.com/office/drawing/2014/main" id="{90488BE7-56AA-2C47-61E7-3DD3BFEE002E}"/>
              </a:ext>
            </a:extLst>
          </p:cNvPr>
          <p:cNvSpPr>
            <a:spLocks noGrp="1"/>
          </p:cNvSpPr>
          <p:nvPr>
            <p:ph type="body" sz="quarter" idx="60"/>
          </p:nvPr>
        </p:nvSpPr>
        <p:spPr>
          <a:xfrm>
            <a:off x="3509857" y="4604467"/>
            <a:ext cx="2371939" cy="1177689"/>
          </a:xfrm>
        </p:spPr>
        <p:txBody>
          <a:bodyPr>
            <a:noAutofit/>
          </a:bodyPr>
          <a:lstStyle>
            <a:lvl1pPr>
              <a:defRPr sz="1000"/>
            </a:lvl1pPr>
            <a:lvl2pPr marL="0" indent="0">
              <a:defRPr sz="900"/>
            </a:lvl2pPr>
            <a:lvl3pPr marL="107997" indent="-107997">
              <a:defRPr sz="800"/>
            </a:lvl3pPr>
            <a:lvl4pPr marL="215995" indent="-107997">
              <a:defRPr sz="700"/>
            </a:lvl4pPr>
            <a:lvl5pPr marL="431989" indent="-107997">
              <a:defRPr sz="700"/>
            </a:lvl5pPr>
          </a:lstStyle>
          <a:p>
            <a:pPr lvl="0"/>
            <a:r>
              <a:rPr lang="pt-BR"/>
              <a:t>Clique para editar os estilos de texto Mestres</a:t>
            </a:r>
          </a:p>
          <a:p>
            <a:pPr lvl="1"/>
            <a:r>
              <a:rPr lang="pt-BR"/>
              <a:t>Segundo nível</a:t>
            </a:r>
          </a:p>
          <a:p>
            <a:pPr lvl="2"/>
            <a:r>
              <a:rPr lang="pt-BR"/>
              <a:t>Terceiro nível</a:t>
            </a:r>
          </a:p>
          <a:p>
            <a:pPr lvl="3"/>
            <a:r>
              <a:rPr lang="pt-BR"/>
              <a:t>Quarto nível</a:t>
            </a:r>
          </a:p>
        </p:txBody>
      </p:sp>
      <p:sp>
        <p:nvSpPr>
          <p:cNvPr id="53" name="Text Placeholder 20">
            <a:extLst>
              <a:ext uri="{FF2B5EF4-FFF2-40B4-BE49-F238E27FC236}">
                <a16:creationId xmlns:a16="http://schemas.microsoft.com/office/drawing/2014/main" id="{492EAA04-E001-381A-74E2-67EB6FD5523C}"/>
              </a:ext>
            </a:extLst>
          </p:cNvPr>
          <p:cNvSpPr>
            <a:spLocks noGrp="1"/>
          </p:cNvSpPr>
          <p:nvPr>
            <p:ph type="body" sz="quarter" idx="61"/>
          </p:nvPr>
        </p:nvSpPr>
        <p:spPr>
          <a:xfrm>
            <a:off x="6304649" y="4604467"/>
            <a:ext cx="2371939" cy="1177689"/>
          </a:xfrm>
        </p:spPr>
        <p:txBody>
          <a:bodyPr>
            <a:noAutofit/>
          </a:bodyPr>
          <a:lstStyle>
            <a:lvl1pPr>
              <a:defRPr sz="1000"/>
            </a:lvl1pPr>
            <a:lvl2pPr marL="0" indent="0">
              <a:defRPr sz="900"/>
            </a:lvl2pPr>
            <a:lvl3pPr marL="107997" indent="-107997">
              <a:defRPr sz="800"/>
            </a:lvl3pPr>
            <a:lvl4pPr marL="215995" indent="-107997">
              <a:defRPr sz="700"/>
            </a:lvl4pPr>
            <a:lvl5pPr marL="431989" indent="-107997">
              <a:defRPr sz="700"/>
            </a:lvl5pPr>
          </a:lstStyle>
          <a:p>
            <a:pPr lvl="0"/>
            <a:r>
              <a:rPr lang="pt-BR"/>
              <a:t>Clique para editar os estilos de texto Mestres</a:t>
            </a:r>
          </a:p>
          <a:p>
            <a:pPr lvl="1"/>
            <a:r>
              <a:rPr lang="pt-BR"/>
              <a:t>Segundo nível</a:t>
            </a:r>
          </a:p>
          <a:p>
            <a:pPr lvl="2"/>
            <a:r>
              <a:rPr lang="pt-BR"/>
              <a:t>Terceiro nível</a:t>
            </a:r>
          </a:p>
          <a:p>
            <a:pPr lvl="3"/>
            <a:r>
              <a:rPr lang="pt-BR"/>
              <a:t>Quarto nível</a:t>
            </a:r>
          </a:p>
        </p:txBody>
      </p:sp>
      <p:sp>
        <p:nvSpPr>
          <p:cNvPr id="54" name="Text Placeholder 20">
            <a:extLst>
              <a:ext uri="{FF2B5EF4-FFF2-40B4-BE49-F238E27FC236}">
                <a16:creationId xmlns:a16="http://schemas.microsoft.com/office/drawing/2014/main" id="{45671993-5A09-64AE-A633-7D682F76871C}"/>
              </a:ext>
            </a:extLst>
          </p:cNvPr>
          <p:cNvSpPr>
            <a:spLocks noGrp="1"/>
          </p:cNvSpPr>
          <p:nvPr>
            <p:ph type="body" sz="quarter" idx="62"/>
          </p:nvPr>
        </p:nvSpPr>
        <p:spPr>
          <a:xfrm>
            <a:off x="9099444" y="4604467"/>
            <a:ext cx="2371939" cy="1177689"/>
          </a:xfrm>
        </p:spPr>
        <p:txBody>
          <a:bodyPr>
            <a:noAutofit/>
          </a:bodyPr>
          <a:lstStyle>
            <a:lvl1pPr>
              <a:defRPr sz="1000"/>
            </a:lvl1pPr>
            <a:lvl2pPr marL="0" indent="0">
              <a:defRPr sz="900"/>
            </a:lvl2pPr>
            <a:lvl3pPr marL="107997" indent="-107997">
              <a:defRPr sz="800"/>
            </a:lvl3pPr>
            <a:lvl4pPr marL="215995" indent="-107997">
              <a:defRPr sz="700"/>
            </a:lvl4pPr>
            <a:lvl5pPr marL="431989" indent="-107997">
              <a:defRPr sz="700"/>
            </a:lvl5pPr>
          </a:lstStyle>
          <a:p>
            <a:pPr lvl="0"/>
            <a:r>
              <a:rPr lang="pt-BR"/>
              <a:t>Clique para editar os estilos de texto Mestres</a:t>
            </a:r>
          </a:p>
          <a:p>
            <a:pPr lvl="1"/>
            <a:r>
              <a:rPr lang="pt-BR"/>
              <a:t>Segundo nível</a:t>
            </a:r>
          </a:p>
          <a:p>
            <a:pPr lvl="2"/>
            <a:r>
              <a:rPr lang="pt-BR"/>
              <a:t>Terceiro nível</a:t>
            </a:r>
          </a:p>
          <a:p>
            <a:pPr lvl="3"/>
            <a:r>
              <a:rPr lang="pt-BR"/>
              <a:t>Quarto nível</a:t>
            </a:r>
          </a:p>
        </p:txBody>
      </p:sp>
      <p:sp>
        <p:nvSpPr>
          <p:cNvPr id="2" name="Text Placeholder 21">
            <a:extLst>
              <a:ext uri="{FF2B5EF4-FFF2-40B4-BE49-F238E27FC236}">
                <a16:creationId xmlns:a16="http://schemas.microsoft.com/office/drawing/2014/main" id="{F5E8F130-C6F9-650D-A097-9DEF83EB63F9}"/>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7" name="Title 1">
            <a:extLst>
              <a:ext uri="{FF2B5EF4-FFF2-40B4-BE49-F238E27FC236}">
                <a16:creationId xmlns:a16="http://schemas.microsoft.com/office/drawing/2014/main" id="{A009A3D2-0511-FC99-3B1A-B55A66C818B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5" name="Text Placeholder 11">
            <a:extLst>
              <a:ext uri="{FF2B5EF4-FFF2-40B4-BE49-F238E27FC236}">
                <a16:creationId xmlns:a16="http://schemas.microsoft.com/office/drawing/2014/main" id="{D10607A5-BEAB-EB6A-7C61-122D577BA6F5}"/>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3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43"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4164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Account Team 4x">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E6E8919-CF54-D44F-3EB3-C3EF91A29A99}"/>
              </a:ext>
            </a:extLst>
          </p:cNvPr>
          <p:cNvSpPr>
            <a:spLocks noGrp="1"/>
          </p:cNvSpPr>
          <p:nvPr>
            <p:ph type="body" sz="quarter" idx="17" hasCustomPrompt="1"/>
          </p:nvPr>
        </p:nvSpPr>
        <p:spPr>
          <a:xfrm>
            <a:off x="611190" y="2024063"/>
            <a:ext cx="2579687" cy="3820312"/>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8" name="Text Placeholder 17">
            <a:extLst>
              <a:ext uri="{FF2B5EF4-FFF2-40B4-BE49-F238E27FC236}">
                <a16:creationId xmlns:a16="http://schemas.microsoft.com/office/drawing/2014/main" id="{7B81BEBF-4589-8027-BB5D-28D9BB0F2C45}"/>
              </a:ext>
            </a:extLst>
          </p:cNvPr>
          <p:cNvSpPr>
            <a:spLocks noGrp="1"/>
          </p:cNvSpPr>
          <p:nvPr>
            <p:ph type="body" sz="quarter" idx="18" hasCustomPrompt="1"/>
          </p:nvPr>
        </p:nvSpPr>
        <p:spPr>
          <a:xfrm>
            <a:off x="611190" y="5844375"/>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 name="Text Placeholder 21">
            <a:extLst>
              <a:ext uri="{FF2B5EF4-FFF2-40B4-BE49-F238E27FC236}">
                <a16:creationId xmlns:a16="http://schemas.microsoft.com/office/drawing/2014/main" id="{F5E8F130-C6F9-650D-A097-9DEF83EB63F9}"/>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7" name="Title 1">
            <a:extLst>
              <a:ext uri="{FF2B5EF4-FFF2-40B4-BE49-F238E27FC236}">
                <a16:creationId xmlns:a16="http://schemas.microsoft.com/office/drawing/2014/main" id="{A009A3D2-0511-FC99-3B1A-B55A66C818B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6" name="Picture Placeholder 18">
            <a:extLst>
              <a:ext uri="{FF2B5EF4-FFF2-40B4-BE49-F238E27FC236}">
                <a16:creationId xmlns:a16="http://schemas.microsoft.com/office/drawing/2014/main" id="{55BC46B7-BA48-D56A-4D26-AFDC71C8B382}"/>
              </a:ext>
            </a:extLst>
          </p:cNvPr>
          <p:cNvSpPr>
            <a:spLocks noGrp="1"/>
          </p:cNvSpPr>
          <p:nvPr>
            <p:ph type="pic" sz="quarter" idx="65"/>
          </p:nvPr>
        </p:nvSpPr>
        <p:spPr>
          <a:xfrm>
            <a:off x="2349739"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9" name="Text Placeholder 9">
            <a:extLst>
              <a:ext uri="{FF2B5EF4-FFF2-40B4-BE49-F238E27FC236}">
                <a16:creationId xmlns:a16="http://schemas.microsoft.com/office/drawing/2014/main" id="{0E650637-8F1C-F03E-8739-5A4924A2224C}"/>
              </a:ext>
            </a:extLst>
          </p:cNvPr>
          <p:cNvSpPr>
            <a:spLocks noGrp="1"/>
          </p:cNvSpPr>
          <p:nvPr>
            <p:ph type="body" sz="quarter" idx="28"/>
          </p:nvPr>
        </p:nvSpPr>
        <p:spPr>
          <a:xfrm>
            <a:off x="715063" y="3429004"/>
            <a:ext cx="2348581" cy="2324096"/>
          </a:xfrm>
        </p:spPr>
        <p:txBody>
          <a:bodyPr>
            <a:normAutofit/>
          </a:bodyPr>
          <a:lstStyle>
            <a:lvl1pPr>
              <a:defRPr sz="1200"/>
            </a:lvl1pPr>
            <a:lvl2pPr>
              <a:defRPr sz="1200"/>
            </a:lvl2pPr>
            <a:lvl3pPr>
              <a:defRPr sz="1051"/>
            </a:lvl3pPr>
            <a:lvl4pPr>
              <a:defRPr sz="1051"/>
            </a:lvl4pPr>
            <a:lvl5pPr>
              <a:defRPr sz="1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0" name="Text Placeholder 53">
            <a:extLst>
              <a:ext uri="{FF2B5EF4-FFF2-40B4-BE49-F238E27FC236}">
                <a16:creationId xmlns:a16="http://schemas.microsoft.com/office/drawing/2014/main" id="{211765C1-9C47-02AC-6DE4-071E0D50D2BB}"/>
              </a:ext>
            </a:extLst>
          </p:cNvPr>
          <p:cNvSpPr>
            <a:spLocks noGrp="1"/>
          </p:cNvSpPr>
          <p:nvPr>
            <p:ph type="body" sz="quarter" idx="47" hasCustomPrompt="1"/>
          </p:nvPr>
        </p:nvSpPr>
        <p:spPr>
          <a:xfrm>
            <a:off x="715063" y="2277657"/>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11" name="Text Placeholder 53">
            <a:extLst>
              <a:ext uri="{FF2B5EF4-FFF2-40B4-BE49-F238E27FC236}">
                <a16:creationId xmlns:a16="http://schemas.microsoft.com/office/drawing/2014/main" id="{D23B6097-F08C-7557-7122-BDA1C7B28AE5}"/>
              </a:ext>
            </a:extLst>
          </p:cNvPr>
          <p:cNvSpPr>
            <a:spLocks noGrp="1"/>
          </p:cNvSpPr>
          <p:nvPr>
            <p:ph type="body" sz="quarter" idx="49" hasCustomPrompt="1"/>
          </p:nvPr>
        </p:nvSpPr>
        <p:spPr>
          <a:xfrm>
            <a:off x="715063" y="2890233"/>
            <a:ext cx="2348580" cy="399356"/>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26" name="Text Placeholder 16">
            <a:extLst>
              <a:ext uri="{FF2B5EF4-FFF2-40B4-BE49-F238E27FC236}">
                <a16:creationId xmlns:a16="http://schemas.microsoft.com/office/drawing/2014/main" id="{05178FD3-FB42-203D-91C8-D14D48558118}"/>
              </a:ext>
            </a:extLst>
          </p:cNvPr>
          <p:cNvSpPr>
            <a:spLocks noGrp="1"/>
          </p:cNvSpPr>
          <p:nvPr>
            <p:ph type="body" sz="quarter" idx="66" hasCustomPrompt="1"/>
          </p:nvPr>
        </p:nvSpPr>
        <p:spPr>
          <a:xfrm>
            <a:off x="3406778" y="2024063"/>
            <a:ext cx="2579687" cy="3820312"/>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9" name="Text Placeholder 17">
            <a:extLst>
              <a:ext uri="{FF2B5EF4-FFF2-40B4-BE49-F238E27FC236}">
                <a16:creationId xmlns:a16="http://schemas.microsoft.com/office/drawing/2014/main" id="{04B6EC5C-B801-5D37-9DB1-CBF99B0445DE}"/>
              </a:ext>
            </a:extLst>
          </p:cNvPr>
          <p:cNvSpPr>
            <a:spLocks noGrp="1"/>
          </p:cNvSpPr>
          <p:nvPr>
            <p:ph type="body" sz="quarter" idx="67" hasCustomPrompt="1"/>
          </p:nvPr>
        </p:nvSpPr>
        <p:spPr>
          <a:xfrm>
            <a:off x="3406778" y="5844375"/>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1" name="Picture Placeholder 18">
            <a:extLst>
              <a:ext uri="{FF2B5EF4-FFF2-40B4-BE49-F238E27FC236}">
                <a16:creationId xmlns:a16="http://schemas.microsoft.com/office/drawing/2014/main" id="{F867148D-F3E9-C580-7E44-22B0DF00F2AA}"/>
              </a:ext>
            </a:extLst>
          </p:cNvPr>
          <p:cNvSpPr>
            <a:spLocks noGrp="1"/>
          </p:cNvSpPr>
          <p:nvPr>
            <p:ph type="pic" sz="quarter" idx="68"/>
          </p:nvPr>
        </p:nvSpPr>
        <p:spPr>
          <a:xfrm>
            <a:off x="5145327"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35" name="Text Placeholder 9">
            <a:extLst>
              <a:ext uri="{FF2B5EF4-FFF2-40B4-BE49-F238E27FC236}">
                <a16:creationId xmlns:a16="http://schemas.microsoft.com/office/drawing/2014/main" id="{1471B0FC-67C9-62DF-3098-731F4EDB9E84}"/>
              </a:ext>
            </a:extLst>
          </p:cNvPr>
          <p:cNvSpPr>
            <a:spLocks noGrp="1"/>
          </p:cNvSpPr>
          <p:nvPr>
            <p:ph type="body" sz="quarter" idx="69"/>
          </p:nvPr>
        </p:nvSpPr>
        <p:spPr>
          <a:xfrm>
            <a:off x="3510651" y="3429004"/>
            <a:ext cx="2348581" cy="2324096"/>
          </a:xfrm>
        </p:spPr>
        <p:txBody>
          <a:bodyPr>
            <a:normAutofit/>
          </a:bodyPr>
          <a:lstStyle>
            <a:lvl1pPr>
              <a:defRPr sz="1200"/>
            </a:lvl1pPr>
            <a:lvl2pPr>
              <a:defRPr sz="1200"/>
            </a:lvl2pPr>
            <a:lvl3pPr>
              <a:defRPr sz="1051"/>
            </a:lvl3pPr>
            <a:lvl4pPr>
              <a:defRPr sz="1051"/>
            </a:lvl4pPr>
            <a:lvl5pPr>
              <a:defRPr sz="1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39" name="Text Placeholder 53">
            <a:extLst>
              <a:ext uri="{FF2B5EF4-FFF2-40B4-BE49-F238E27FC236}">
                <a16:creationId xmlns:a16="http://schemas.microsoft.com/office/drawing/2014/main" id="{04424263-C89B-15BD-240E-7AD138F0D672}"/>
              </a:ext>
            </a:extLst>
          </p:cNvPr>
          <p:cNvSpPr>
            <a:spLocks noGrp="1"/>
          </p:cNvSpPr>
          <p:nvPr>
            <p:ph type="body" sz="quarter" idx="70" hasCustomPrompt="1"/>
          </p:nvPr>
        </p:nvSpPr>
        <p:spPr>
          <a:xfrm>
            <a:off x="3510651" y="2277657"/>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43" name="Text Placeholder 53">
            <a:extLst>
              <a:ext uri="{FF2B5EF4-FFF2-40B4-BE49-F238E27FC236}">
                <a16:creationId xmlns:a16="http://schemas.microsoft.com/office/drawing/2014/main" id="{FB6B7189-534B-4E62-0F76-2B19F2F86A2A}"/>
              </a:ext>
            </a:extLst>
          </p:cNvPr>
          <p:cNvSpPr>
            <a:spLocks noGrp="1"/>
          </p:cNvSpPr>
          <p:nvPr>
            <p:ph type="body" sz="quarter" idx="71" hasCustomPrompt="1"/>
          </p:nvPr>
        </p:nvSpPr>
        <p:spPr>
          <a:xfrm>
            <a:off x="3510651" y="2890233"/>
            <a:ext cx="2348580" cy="399356"/>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47" name="Text Placeholder 16">
            <a:extLst>
              <a:ext uri="{FF2B5EF4-FFF2-40B4-BE49-F238E27FC236}">
                <a16:creationId xmlns:a16="http://schemas.microsoft.com/office/drawing/2014/main" id="{496944FA-DF97-3DD5-8C1A-F3C3C850AF37}"/>
              </a:ext>
            </a:extLst>
          </p:cNvPr>
          <p:cNvSpPr>
            <a:spLocks noGrp="1"/>
          </p:cNvSpPr>
          <p:nvPr>
            <p:ph type="body" sz="quarter" idx="72" hasCustomPrompt="1"/>
          </p:nvPr>
        </p:nvSpPr>
        <p:spPr>
          <a:xfrm>
            <a:off x="6202366" y="2024063"/>
            <a:ext cx="2579687" cy="3820312"/>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1" name="Text Placeholder 17">
            <a:extLst>
              <a:ext uri="{FF2B5EF4-FFF2-40B4-BE49-F238E27FC236}">
                <a16:creationId xmlns:a16="http://schemas.microsoft.com/office/drawing/2014/main" id="{1D0EDFB7-9D58-2FC1-C3D8-486E2072A1DA}"/>
              </a:ext>
            </a:extLst>
          </p:cNvPr>
          <p:cNvSpPr>
            <a:spLocks noGrp="1"/>
          </p:cNvSpPr>
          <p:nvPr>
            <p:ph type="body" sz="quarter" idx="73" hasCustomPrompt="1"/>
          </p:nvPr>
        </p:nvSpPr>
        <p:spPr>
          <a:xfrm>
            <a:off x="6202366" y="5844375"/>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5" name="Picture Placeholder 18">
            <a:extLst>
              <a:ext uri="{FF2B5EF4-FFF2-40B4-BE49-F238E27FC236}">
                <a16:creationId xmlns:a16="http://schemas.microsoft.com/office/drawing/2014/main" id="{6A3E6F55-E0F2-5272-D043-43D07C5F4630}"/>
              </a:ext>
            </a:extLst>
          </p:cNvPr>
          <p:cNvSpPr>
            <a:spLocks noGrp="1"/>
          </p:cNvSpPr>
          <p:nvPr>
            <p:ph type="pic" sz="quarter" idx="74"/>
          </p:nvPr>
        </p:nvSpPr>
        <p:spPr>
          <a:xfrm>
            <a:off x="7940915"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56" name="Text Placeholder 9">
            <a:extLst>
              <a:ext uri="{FF2B5EF4-FFF2-40B4-BE49-F238E27FC236}">
                <a16:creationId xmlns:a16="http://schemas.microsoft.com/office/drawing/2014/main" id="{38F1423D-6FD6-F54E-9D8C-29007115F607}"/>
              </a:ext>
            </a:extLst>
          </p:cNvPr>
          <p:cNvSpPr>
            <a:spLocks noGrp="1"/>
          </p:cNvSpPr>
          <p:nvPr>
            <p:ph type="body" sz="quarter" idx="75"/>
          </p:nvPr>
        </p:nvSpPr>
        <p:spPr>
          <a:xfrm>
            <a:off x="6306239" y="3429004"/>
            <a:ext cx="2348581" cy="2324096"/>
          </a:xfrm>
        </p:spPr>
        <p:txBody>
          <a:bodyPr>
            <a:normAutofit/>
          </a:bodyPr>
          <a:lstStyle>
            <a:lvl1pPr>
              <a:defRPr sz="1200"/>
            </a:lvl1pPr>
            <a:lvl2pPr>
              <a:defRPr sz="1200"/>
            </a:lvl2pPr>
            <a:lvl3pPr>
              <a:defRPr sz="1051"/>
            </a:lvl3pPr>
            <a:lvl4pPr>
              <a:defRPr sz="1051"/>
            </a:lvl4pPr>
            <a:lvl5pPr>
              <a:defRPr sz="1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7" name="Text Placeholder 53">
            <a:extLst>
              <a:ext uri="{FF2B5EF4-FFF2-40B4-BE49-F238E27FC236}">
                <a16:creationId xmlns:a16="http://schemas.microsoft.com/office/drawing/2014/main" id="{404A3197-E8DD-3A4F-D361-DCFD5F5FC353}"/>
              </a:ext>
            </a:extLst>
          </p:cNvPr>
          <p:cNvSpPr>
            <a:spLocks noGrp="1"/>
          </p:cNvSpPr>
          <p:nvPr>
            <p:ph type="body" sz="quarter" idx="76" hasCustomPrompt="1"/>
          </p:nvPr>
        </p:nvSpPr>
        <p:spPr>
          <a:xfrm>
            <a:off x="6306239" y="2277657"/>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58" name="Text Placeholder 53">
            <a:extLst>
              <a:ext uri="{FF2B5EF4-FFF2-40B4-BE49-F238E27FC236}">
                <a16:creationId xmlns:a16="http://schemas.microsoft.com/office/drawing/2014/main" id="{7D40A72C-9EC6-F47F-241D-F5E04BE07482}"/>
              </a:ext>
            </a:extLst>
          </p:cNvPr>
          <p:cNvSpPr>
            <a:spLocks noGrp="1"/>
          </p:cNvSpPr>
          <p:nvPr>
            <p:ph type="body" sz="quarter" idx="77" hasCustomPrompt="1"/>
          </p:nvPr>
        </p:nvSpPr>
        <p:spPr>
          <a:xfrm>
            <a:off x="6306239" y="2890233"/>
            <a:ext cx="2348580" cy="399356"/>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59" name="Text Placeholder 16">
            <a:extLst>
              <a:ext uri="{FF2B5EF4-FFF2-40B4-BE49-F238E27FC236}">
                <a16:creationId xmlns:a16="http://schemas.microsoft.com/office/drawing/2014/main" id="{02334558-8DAA-6666-2674-AD1E227E6E7B}"/>
              </a:ext>
            </a:extLst>
          </p:cNvPr>
          <p:cNvSpPr>
            <a:spLocks noGrp="1"/>
          </p:cNvSpPr>
          <p:nvPr>
            <p:ph type="body" sz="quarter" idx="78" hasCustomPrompt="1"/>
          </p:nvPr>
        </p:nvSpPr>
        <p:spPr>
          <a:xfrm>
            <a:off x="9004371" y="2024063"/>
            <a:ext cx="2579687" cy="3820312"/>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60" name="Text Placeholder 17">
            <a:extLst>
              <a:ext uri="{FF2B5EF4-FFF2-40B4-BE49-F238E27FC236}">
                <a16:creationId xmlns:a16="http://schemas.microsoft.com/office/drawing/2014/main" id="{B848D722-97F7-F323-2EEB-78F1C9277438}"/>
              </a:ext>
            </a:extLst>
          </p:cNvPr>
          <p:cNvSpPr>
            <a:spLocks noGrp="1"/>
          </p:cNvSpPr>
          <p:nvPr>
            <p:ph type="body" sz="quarter" idx="79" hasCustomPrompt="1"/>
          </p:nvPr>
        </p:nvSpPr>
        <p:spPr>
          <a:xfrm>
            <a:off x="9004371" y="5844375"/>
            <a:ext cx="2579687"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61" name="Picture Placeholder 18">
            <a:extLst>
              <a:ext uri="{FF2B5EF4-FFF2-40B4-BE49-F238E27FC236}">
                <a16:creationId xmlns:a16="http://schemas.microsoft.com/office/drawing/2014/main" id="{65C3349E-31B8-3831-FB85-8E1102854417}"/>
              </a:ext>
            </a:extLst>
          </p:cNvPr>
          <p:cNvSpPr>
            <a:spLocks noGrp="1"/>
          </p:cNvSpPr>
          <p:nvPr>
            <p:ph type="pic" sz="quarter" idx="80"/>
          </p:nvPr>
        </p:nvSpPr>
        <p:spPr>
          <a:xfrm>
            <a:off x="10742921"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62" name="Text Placeholder 9">
            <a:extLst>
              <a:ext uri="{FF2B5EF4-FFF2-40B4-BE49-F238E27FC236}">
                <a16:creationId xmlns:a16="http://schemas.microsoft.com/office/drawing/2014/main" id="{9089815D-54C5-3FFF-C061-45AB84A97621}"/>
              </a:ext>
            </a:extLst>
          </p:cNvPr>
          <p:cNvSpPr>
            <a:spLocks noGrp="1"/>
          </p:cNvSpPr>
          <p:nvPr>
            <p:ph type="body" sz="quarter" idx="81"/>
          </p:nvPr>
        </p:nvSpPr>
        <p:spPr>
          <a:xfrm>
            <a:off x="9108244" y="3429004"/>
            <a:ext cx="2348581" cy="2324096"/>
          </a:xfrm>
        </p:spPr>
        <p:txBody>
          <a:bodyPr>
            <a:normAutofit/>
          </a:bodyPr>
          <a:lstStyle>
            <a:lvl1pPr>
              <a:defRPr sz="1200"/>
            </a:lvl1pPr>
            <a:lvl2pPr>
              <a:defRPr sz="1200"/>
            </a:lvl2pPr>
            <a:lvl3pPr>
              <a:defRPr sz="1051"/>
            </a:lvl3pPr>
            <a:lvl4pPr>
              <a:defRPr sz="1051"/>
            </a:lvl4pPr>
            <a:lvl5pPr>
              <a:defRPr sz="1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63" name="Text Placeholder 53">
            <a:extLst>
              <a:ext uri="{FF2B5EF4-FFF2-40B4-BE49-F238E27FC236}">
                <a16:creationId xmlns:a16="http://schemas.microsoft.com/office/drawing/2014/main" id="{C78A5053-D2BA-0E9C-3FDA-FBDAC5528010}"/>
              </a:ext>
            </a:extLst>
          </p:cNvPr>
          <p:cNvSpPr>
            <a:spLocks noGrp="1"/>
          </p:cNvSpPr>
          <p:nvPr>
            <p:ph type="body" sz="quarter" idx="82" hasCustomPrompt="1"/>
          </p:nvPr>
        </p:nvSpPr>
        <p:spPr>
          <a:xfrm>
            <a:off x="9108246" y="2277657"/>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64" name="Text Placeholder 53">
            <a:extLst>
              <a:ext uri="{FF2B5EF4-FFF2-40B4-BE49-F238E27FC236}">
                <a16:creationId xmlns:a16="http://schemas.microsoft.com/office/drawing/2014/main" id="{B81C56FC-F09C-1486-303D-EAA518F6693C}"/>
              </a:ext>
            </a:extLst>
          </p:cNvPr>
          <p:cNvSpPr>
            <a:spLocks noGrp="1"/>
          </p:cNvSpPr>
          <p:nvPr>
            <p:ph type="body" sz="quarter" idx="83" hasCustomPrompt="1"/>
          </p:nvPr>
        </p:nvSpPr>
        <p:spPr>
          <a:xfrm>
            <a:off x="9108246" y="2890233"/>
            <a:ext cx="2348580" cy="399356"/>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5" name="Text Placeholder 11">
            <a:extLst>
              <a:ext uri="{FF2B5EF4-FFF2-40B4-BE49-F238E27FC236}">
                <a16:creationId xmlns:a16="http://schemas.microsoft.com/office/drawing/2014/main" id="{885A09B5-F8F7-B891-F5AE-46639498A8E8}"/>
              </a:ext>
            </a:extLst>
          </p:cNvPr>
          <p:cNvSpPr>
            <a:spLocks noGrp="1"/>
          </p:cNvSpPr>
          <p:nvPr>
            <p:ph type="body" sz="quarter" idx="84"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32"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33"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69059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Account Team 6x">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E6E8919-CF54-D44F-3EB3-C3EF91A29A99}"/>
              </a:ext>
            </a:extLst>
          </p:cNvPr>
          <p:cNvSpPr>
            <a:spLocks noGrp="1"/>
          </p:cNvSpPr>
          <p:nvPr>
            <p:ph type="body" sz="quarter" idx="17" hasCustomPrompt="1"/>
          </p:nvPr>
        </p:nvSpPr>
        <p:spPr>
          <a:xfrm>
            <a:off x="611189" y="2024063"/>
            <a:ext cx="3511551" cy="170035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8" name="Text Placeholder 17">
            <a:extLst>
              <a:ext uri="{FF2B5EF4-FFF2-40B4-BE49-F238E27FC236}">
                <a16:creationId xmlns:a16="http://schemas.microsoft.com/office/drawing/2014/main" id="{7B81BEBF-4589-8027-BB5D-28D9BB0F2C45}"/>
              </a:ext>
            </a:extLst>
          </p:cNvPr>
          <p:cNvSpPr>
            <a:spLocks noGrp="1"/>
          </p:cNvSpPr>
          <p:nvPr>
            <p:ph type="body" sz="quarter" idx="18" hasCustomPrompt="1"/>
          </p:nvPr>
        </p:nvSpPr>
        <p:spPr>
          <a:xfrm>
            <a:off x="611189" y="3740408"/>
            <a:ext cx="3511551"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 name="Text Placeholder 21">
            <a:extLst>
              <a:ext uri="{FF2B5EF4-FFF2-40B4-BE49-F238E27FC236}">
                <a16:creationId xmlns:a16="http://schemas.microsoft.com/office/drawing/2014/main" id="{F5E8F130-C6F9-650D-A097-9DEF83EB63F9}"/>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7" name="Title 1">
            <a:extLst>
              <a:ext uri="{FF2B5EF4-FFF2-40B4-BE49-F238E27FC236}">
                <a16:creationId xmlns:a16="http://schemas.microsoft.com/office/drawing/2014/main" id="{A009A3D2-0511-FC99-3B1A-B55A66C818B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10" name="Text Placeholder 53">
            <a:extLst>
              <a:ext uri="{FF2B5EF4-FFF2-40B4-BE49-F238E27FC236}">
                <a16:creationId xmlns:a16="http://schemas.microsoft.com/office/drawing/2014/main" id="{211765C1-9C47-02AC-6DE4-071E0D50D2BB}"/>
              </a:ext>
            </a:extLst>
          </p:cNvPr>
          <p:cNvSpPr>
            <a:spLocks noGrp="1"/>
          </p:cNvSpPr>
          <p:nvPr>
            <p:ph type="body" sz="quarter" idx="47" hasCustomPrompt="1"/>
          </p:nvPr>
        </p:nvSpPr>
        <p:spPr>
          <a:xfrm>
            <a:off x="715061" y="2277656"/>
            <a:ext cx="2454520"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11" name="Text Placeholder 53">
            <a:extLst>
              <a:ext uri="{FF2B5EF4-FFF2-40B4-BE49-F238E27FC236}">
                <a16:creationId xmlns:a16="http://schemas.microsoft.com/office/drawing/2014/main" id="{D23B6097-F08C-7557-7122-BDA1C7B28AE5}"/>
              </a:ext>
            </a:extLst>
          </p:cNvPr>
          <p:cNvSpPr>
            <a:spLocks noGrp="1"/>
          </p:cNvSpPr>
          <p:nvPr>
            <p:ph type="body" sz="quarter" idx="49" hasCustomPrompt="1"/>
          </p:nvPr>
        </p:nvSpPr>
        <p:spPr>
          <a:xfrm>
            <a:off x="715063" y="2890232"/>
            <a:ext cx="3286540" cy="685507"/>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13" name="Picture Placeholder 18">
            <a:extLst>
              <a:ext uri="{FF2B5EF4-FFF2-40B4-BE49-F238E27FC236}">
                <a16:creationId xmlns:a16="http://schemas.microsoft.com/office/drawing/2014/main" id="{9FAA5772-76BC-ACB6-F0C7-6036C9A04962}"/>
              </a:ext>
            </a:extLst>
          </p:cNvPr>
          <p:cNvSpPr>
            <a:spLocks noGrp="1"/>
          </p:cNvSpPr>
          <p:nvPr>
            <p:ph type="pic" sz="quarter" idx="67"/>
          </p:nvPr>
        </p:nvSpPr>
        <p:spPr>
          <a:xfrm>
            <a:off x="3281603"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22" name="Text Placeholder 16">
            <a:extLst>
              <a:ext uri="{FF2B5EF4-FFF2-40B4-BE49-F238E27FC236}">
                <a16:creationId xmlns:a16="http://schemas.microsoft.com/office/drawing/2014/main" id="{ECB9D2C5-FF57-472D-67C5-202DA4B571C1}"/>
              </a:ext>
            </a:extLst>
          </p:cNvPr>
          <p:cNvSpPr>
            <a:spLocks noGrp="1"/>
          </p:cNvSpPr>
          <p:nvPr>
            <p:ph type="body" sz="quarter" idx="68" hasCustomPrompt="1"/>
          </p:nvPr>
        </p:nvSpPr>
        <p:spPr>
          <a:xfrm>
            <a:off x="611189" y="4125223"/>
            <a:ext cx="3511551" cy="170035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3" name="Text Placeholder 17">
            <a:extLst>
              <a:ext uri="{FF2B5EF4-FFF2-40B4-BE49-F238E27FC236}">
                <a16:creationId xmlns:a16="http://schemas.microsoft.com/office/drawing/2014/main" id="{07ACBC58-1028-0C96-4760-6B5A70BD9D14}"/>
              </a:ext>
            </a:extLst>
          </p:cNvPr>
          <p:cNvSpPr>
            <a:spLocks noGrp="1"/>
          </p:cNvSpPr>
          <p:nvPr>
            <p:ph type="body" sz="quarter" idx="69" hasCustomPrompt="1"/>
          </p:nvPr>
        </p:nvSpPr>
        <p:spPr>
          <a:xfrm>
            <a:off x="611189" y="5841568"/>
            <a:ext cx="3511551"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4" name="Text Placeholder 53">
            <a:extLst>
              <a:ext uri="{FF2B5EF4-FFF2-40B4-BE49-F238E27FC236}">
                <a16:creationId xmlns:a16="http://schemas.microsoft.com/office/drawing/2014/main" id="{0CDA8AAC-B77A-166F-BD2A-DFE82DD17D79}"/>
              </a:ext>
            </a:extLst>
          </p:cNvPr>
          <p:cNvSpPr>
            <a:spLocks noGrp="1"/>
          </p:cNvSpPr>
          <p:nvPr>
            <p:ph type="body" sz="quarter" idx="70" hasCustomPrompt="1"/>
          </p:nvPr>
        </p:nvSpPr>
        <p:spPr>
          <a:xfrm>
            <a:off x="715061" y="4378816"/>
            <a:ext cx="2454520"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25" name="Text Placeholder 53">
            <a:extLst>
              <a:ext uri="{FF2B5EF4-FFF2-40B4-BE49-F238E27FC236}">
                <a16:creationId xmlns:a16="http://schemas.microsoft.com/office/drawing/2014/main" id="{C6CCBBC5-1E89-BCCF-B092-9D42E9637658}"/>
              </a:ext>
            </a:extLst>
          </p:cNvPr>
          <p:cNvSpPr>
            <a:spLocks noGrp="1"/>
          </p:cNvSpPr>
          <p:nvPr>
            <p:ph type="body" sz="quarter" idx="71" hasCustomPrompt="1"/>
          </p:nvPr>
        </p:nvSpPr>
        <p:spPr>
          <a:xfrm>
            <a:off x="715063" y="4991392"/>
            <a:ext cx="3286540" cy="685507"/>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27" name="Picture Placeholder 18">
            <a:extLst>
              <a:ext uri="{FF2B5EF4-FFF2-40B4-BE49-F238E27FC236}">
                <a16:creationId xmlns:a16="http://schemas.microsoft.com/office/drawing/2014/main" id="{35E7B300-F359-F772-5E3A-FD5C03D8D9EC}"/>
              </a:ext>
            </a:extLst>
          </p:cNvPr>
          <p:cNvSpPr>
            <a:spLocks noGrp="1"/>
          </p:cNvSpPr>
          <p:nvPr>
            <p:ph type="pic" sz="quarter" idx="72"/>
          </p:nvPr>
        </p:nvSpPr>
        <p:spPr>
          <a:xfrm>
            <a:off x="3281603" y="425539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28" name="Text Placeholder 16">
            <a:extLst>
              <a:ext uri="{FF2B5EF4-FFF2-40B4-BE49-F238E27FC236}">
                <a16:creationId xmlns:a16="http://schemas.microsoft.com/office/drawing/2014/main" id="{1EFCBB73-4CE3-3AD3-3BA4-61E55D382278}"/>
              </a:ext>
            </a:extLst>
          </p:cNvPr>
          <p:cNvSpPr>
            <a:spLocks noGrp="1"/>
          </p:cNvSpPr>
          <p:nvPr>
            <p:ph type="body" sz="quarter" idx="73" hasCustomPrompt="1"/>
          </p:nvPr>
        </p:nvSpPr>
        <p:spPr>
          <a:xfrm>
            <a:off x="4338639" y="2024063"/>
            <a:ext cx="3511551" cy="170035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0" name="Text Placeholder 17">
            <a:extLst>
              <a:ext uri="{FF2B5EF4-FFF2-40B4-BE49-F238E27FC236}">
                <a16:creationId xmlns:a16="http://schemas.microsoft.com/office/drawing/2014/main" id="{3B1FB3F1-4EA2-E184-0C28-21BA36789004}"/>
              </a:ext>
            </a:extLst>
          </p:cNvPr>
          <p:cNvSpPr>
            <a:spLocks noGrp="1"/>
          </p:cNvSpPr>
          <p:nvPr>
            <p:ph type="body" sz="quarter" idx="74" hasCustomPrompt="1"/>
          </p:nvPr>
        </p:nvSpPr>
        <p:spPr>
          <a:xfrm>
            <a:off x="4338639" y="3740408"/>
            <a:ext cx="3511551"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2" name="Text Placeholder 53">
            <a:extLst>
              <a:ext uri="{FF2B5EF4-FFF2-40B4-BE49-F238E27FC236}">
                <a16:creationId xmlns:a16="http://schemas.microsoft.com/office/drawing/2014/main" id="{CE0C8816-C6F9-0A8E-D08A-6CBBF02B29FF}"/>
              </a:ext>
            </a:extLst>
          </p:cNvPr>
          <p:cNvSpPr>
            <a:spLocks noGrp="1"/>
          </p:cNvSpPr>
          <p:nvPr>
            <p:ph type="body" sz="quarter" idx="75" hasCustomPrompt="1"/>
          </p:nvPr>
        </p:nvSpPr>
        <p:spPr>
          <a:xfrm>
            <a:off x="4442513" y="2277656"/>
            <a:ext cx="2454520"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33" name="Text Placeholder 53">
            <a:extLst>
              <a:ext uri="{FF2B5EF4-FFF2-40B4-BE49-F238E27FC236}">
                <a16:creationId xmlns:a16="http://schemas.microsoft.com/office/drawing/2014/main" id="{311532DF-71F1-D084-CF0F-D0012FB25178}"/>
              </a:ext>
            </a:extLst>
          </p:cNvPr>
          <p:cNvSpPr>
            <a:spLocks noGrp="1"/>
          </p:cNvSpPr>
          <p:nvPr>
            <p:ph type="body" sz="quarter" idx="76" hasCustomPrompt="1"/>
          </p:nvPr>
        </p:nvSpPr>
        <p:spPr>
          <a:xfrm>
            <a:off x="4442515" y="2890232"/>
            <a:ext cx="3286540" cy="685507"/>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34" name="Picture Placeholder 18">
            <a:extLst>
              <a:ext uri="{FF2B5EF4-FFF2-40B4-BE49-F238E27FC236}">
                <a16:creationId xmlns:a16="http://schemas.microsoft.com/office/drawing/2014/main" id="{00EF68B3-FC6B-B0D9-4100-8A1BC95413A1}"/>
              </a:ext>
            </a:extLst>
          </p:cNvPr>
          <p:cNvSpPr>
            <a:spLocks noGrp="1"/>
          </p:cNvSpPr>
          <p:nvPr>
            <p:ph type="pic" sz="quarter" idx="77"/>
          </p:nvPr>
        </p:nvSpPr>
        <p:spPr>
          <a:xfrm>
            <a:off x="7009053"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36" name="Text Placeholder 16">
            <a:extLst>
              <a:ext uri="{FF2B5EF4-FFF2-40B4-BE49-F238E27FC236}">
                <a16:creationId xmlns:a16="http://schemas.microsoft.com/office/drawing/2014/main" id="{0D014377-716B-1E4E-7F75-6240AEC87B44}"/>
              </a:ext>
            </a:extLst>
          </p:cNvPr>
          <p:cNvSpPr>
            <a:spLocks noGrp="1"/>
          </p:cNvSpPr>
          <p:nvPr>
            <p:ph type="body" sz="quarter" idx="78" hasCustomPrompt="1"/>
          </p:nvPr>
        </p:nvSpPr>
        <p:spPr>
          <a:xfrm>
            <a:off x="4338639" y="4125223"/>
            <a:ext cx="3511551" cy="170035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7" name="Text Placeholder 17">
            <a:extLst>
              <a:ext uri="{FF2B5EF4-FFF2-40B4-BE49-F238E27FC236}">
                <a16:creationId xmlns:a16="http://schemas.microsoft.com/office/drawing/2014/main" id="{7846DA55-DA64-0C4C-7792-72C197E12FF4}"/>
              </a:ext>
            </a:extLst>
          </p:cNvPr>
          <p:cNvSpPr>
            <a:spLocks noGrp="1"/>
          </p:cNvSpPr>
          <p:nvPr>
            <p:ph type="body" sz="quarter" idx="79" hasCustomPrompt="1"/>
          </p:nvPr>
        </p:nvSpPr>
        <p:spPr>
          <a:xfrm>
            <a:off x="4338639" y="5841568"/>
            <a:ext cx="3511551"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8" name="Text Placeholder 53">
            <a:extLst>
              <a:ext uri="{FF2B5EF4-FFF2-40B4-BE49-F238E27FC236}">
                <a16:creationId xmlns:a16="http://schemas.microsoft.com/office/drawing/2014/main" id="{6AEC821D-4AE8-7822-5977-88C19FFE1AE4}"/>
              </a:ext>
            </a:extLst>
          </p:cNvPr>
          <p:cNvSpPr>
            <a:spLocks noGrp="1"/>
          </p:cNvSpPr>
          <p:nvPr>
            <p:ph type="body" sz="quarter" idx="80" hasCustomPrompt="1"/>
          </p:nvPr>
        </p:nvSpPr>
        <p:spPr>
          <a:xfrm>
            <a:off x="4442513" y="4378816"/>
            <a:ext cx="2454520"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40" name="Text Placeholder 53">
            <a:extLst>
              <a:ext uri="{FF2B5EF4-FFF2-40B4-BE49-F238E27FC236}">
                <a16:creationId xmlns:a16="http://schemas.microsoft.com/office/drawing/2014/main" id="{2950896E-C37C-BB93-D699-3D06FA24C654}"/>
              </a:ext>
            </a:extLst>
          </p:cNvPr>
          <p:cNvSpPr>
            <a:spLocks noGrp="1"/>
          </p:cNvSpPr>
          <p:nvPr>
            <p:ph type="body" sz="quarter" idx="81" hasCustomPrompt="1"/>
          </p:nvPr>
        </p:nvSpPr>
        <p:spPr>
          <a:xfrm>
            <a:off x="4442515" y="4991392"/>
            <a:ext cx="3286540" cy="685507"/>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41" name="Picture Placeholder 18">
            <a:extLst>
              <a:ext uri="{FF2B5EF4-FFF2-40B4-BE49-F238E27FC236}">
                <a16:creationId xmlns:a16="http://schemas.microsoft.com/office/drawing/2014/main" id="{3645793F-7E68-ACC3-C6FB-9A738A6C76B4}"/>
              </a:ext>
            </a:extLst>
          </p:cNvPr>
          <p:cNvSpPr>
            <a:spLocks noGrp="1"/>
          </p:cNvSpPr>
          <p:nvPr>
            <p:ph type="pic" sz="quarter" idx="82"/>
          </p:nvPr>
        </p:nvSpPr>
        <p:spPr>
          <a:xfrm>
            <a:off x="7009053" y="425539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42" name="Text Placeholder 16">
            <a:extLst>
              <a:ext uri="{FF2B5EF4-FFF2-40B4-BE49-F238E27FC236}">
                <a16:creationId xmlns:a16="http://schemas.microsoft.com/office/drawing/2014/main" id="{549AC01B-0A5F-92D5-419C-4615D340A0C9}"/>
              </a:ext>
            </a:extLst>
          </p:cNvPr>
          <p:cNvSpPr>
            <a:spLocks noGrp="1"/>
          </p:cNvSpPr>
          <p:nvPr>
            <p:ph type="body" sz="quarter" idx="83" hasCustomPrompt="1"/>
          </p:nvPr>
        </p:nvSpPr>
        <p:spPr>
          <a:xfrm>
            <a:off x="8058150" y="2024063"/>
            <a:ext cx="3511551" cy="170035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4" name="Text Placeholder 17">
            <a:extLst>
              <a:ext uri="{FF2B5EF4-FFF2-40B4-BE49-F238E27FC236}">
                <a16:creationId xmlns:a16="http://schemas.microsoft.com/office/drawing/2014/main" id="{1DA05E8F-964E-7B61-FE62-180166196A6A}"/>
              </a:ext>
            </a:extLst>
          </p:cNvPr>
          <p:cNvSpPr>
            <a:spLocks noGrp="1"/>
          </p:cNvSpPr>
          <p:nvPr>
            <p:ph type="body" sz="quarter" idx="84" hasCustomPrompt="1"/>
          </p:nvPr>
        </p:nvSpPr>
        <p:spPr>
          <a:xfrm>
            <a:off x="8058150" y="3740408"/>
            <a:ext cx="3511551"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5" name="Text Placeholder 53">
            <a:extLst>
              <a:ext uri="{FF2B5EF4-FFF2-40B4-BE49-F238E27FC236}">
                <a16:creationId xmlns:a16="http://schemas.microsoft.com/office/drawing/2014/main" id="{DF71083A-2BEE-5729-FF2F-2CDBD8078923}"/>
              </a:ext>
            </a:extLst>
          </p:cNvPr>
          <p:cNvSpPr>
            <a:spLocks noGrp="1"/>
          </p:cNvSpPr>
          <p:nvPr>
            <p:ph type="body" sz="quarter" idx="85" hasCustomPrompt="1"/>
          </p:nvPr>
        </p:nvSpPr>
        <p:spPr>
          <a:xfrm>
            <a:off x="8162023" y="2277656"/>
            <a:ext cx="2454520"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46" name="Text Placeholder 53">
            <a:extLst>
              <a:ext uri="{FF2B5EF4-FFF2-40B4-BE49-F238E27FC236}">
                <a16:creationId xmlns:a16="http://schemas.microsoft.com/office/drawing/2014/main" id="{7FFEEE6F-23A4-8D6C-D3AA-819327589183}"/>
              </a:ext>
            </a:extLst>
          </p:cNvPr>
          <p:cNvSpPr>
            <a:spLocks noGrp="1"/>
          </p:cNvSpPr>
          <p:nvPr>
            <p:ph type="body" sz="quarter" idx="86" hasCustomPrompt="1"/>
          </p:nvPr>
        </p:nvSpPr>
        <p:spPr>
          <a:xfrm>
            <a:off x="8162023" y="2890232"/>
            <a:ext cx="3286540" cy="685507"/>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48" name="Picture Placeholder 18">
            <a:extLst>
              <a:ext uri="{FF2B5EF4-FFF2-40B4-BE49-F238E27FC236}">
                <a16:creationId xmlns:a16="http://schemas.microsoft.com/office/drawing/2014/main" id="{4821EBD7-4134-1F49-FB95-CC1F81552E83}"/>
              </a:ext>
            </a:extLst>
          </p:cNvPr>
          <p:cNvSpPr>
            <a:spLocks noGrp="1"/>
          </p:cNvSpPr>
          <p:nvPr>
            <p:ph type="pic" sz="quarter" idx="87"/>
          </p:nvPr>
        </p:nvSpPr>
        <p:spPr>
          <a:xfrm>
            <a:off x="10728563"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49" name="Text Placeholder 16">
            <a:extLst>
              <a:ext uri="{FF2B5EF4-FFF2-40B4-BE49-F238E27FC236}">
                <a16:creationId xmlns:a16="http://schemas.microsoft.com/office/drawing/2014/main" id="{89203F65-8E82-E60E-54C1-BEB7789EAF8D}"/>
              </a:ext>
            </a:extLst>
          </p:cNvPr>
          <p:cNvSpPr>
            <a:spLocks noGrp="1"/>
          </p:cNvSpPr>
          <p:nvPr>
            <p:ph type="body" sz="quarter" idx="88" hasCustomPrompt="1"/>
          </p:nvPr>
        </p:nvSpPr>
        <p:spPr>
          <a:xfrm>
            <a:off x="8058150" y="4125223"/>
            <a:ext cx="3511551" cy="170035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0" name="Text Placeholder 17">
            <a:extLst>
              <a:ext uri="{FF2B5EF4-FFF2-40B4-BE49-F238E27FC236}">
                <a16:creationId xmlns:a16="http://schemas.microsoft.com/office/drawing/2014/main" id="{FA60F32C-83F5-9CA4-1C69-51259ED8D700}"/>
              </a:ext>
            </a:extLst>
          </p:cNvPr>
          <p:cNvSpPr>
            <a:spLocks noGrp="1"/>
          </p:cNvSpPr>
          <p:nvPr>
            <p:ph type="body" sz="quarter" idx="89" hasCustomPrompt="1"/>
          </p:nvPr>
        </p:nvSpPr>
        <p:spPr>
          <a:xfrm>
            <a:off x="8058150" y="5841568"/>
            <a:ext cx="3511551"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2" name="Text Placeholder 53">
            <a:extLst>
              <a:ext uri="{FF2B5EF4-FFF2-40B4-BE49-F238E27FC236}">
                <a16:creationId xmlns:a16="http://schemas.microsoft.com/office/drawing/2014/main" id="{8CFE68B4-42D6-C1F6-E623-4D857F541DDC}"/>
              </a:ext>
            </a:extLst>
          </p:cNvPr>
          <p:cNvSpPr>
            <a:spLocks noGrp="1"/>
          </p:cNvSpPr>
          <p:nvPr>
            <p:ph type="body" sz="quarter" idx="90" hasCustomPrompt="1"/>
          </p:nvPr>
        </p:nvSpPr>
        <p:spPr>
          <a:xfrm>
            <a:off x="8162023" y="4378816"/>
            <a:ext cx="2454520"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53" name="Text Placeholder 53">
            <a:extLst>
              <a:ext uri="{FF2B5EF4-FFF2-40B4-BE49-F238E27FC236}">
                <a16:creationId xmlns:a16="http://schemas.microsoft.com/office/drawing/2014/main" id="{E5C44CF8-F9CB-AD01-2F70-F6000F9B9CFE}"/>
              </a:ext>
            </a:extLst>
          </p:cNvPr>
          <p:cNvSpPr>
            <a:spLocks noGrp="1"/>
          </p:cNvSpPr>
          <p:nvPr>
            <p:ph type="body" sz="quarter" idx="91" hasCustomPrompt="1"/>
          </p:nvPr>
        </p:nvSpPr>
        <p:spPr>
          <a:xfrm>
            <a:off x="8162023" y="4991392"/>
            <a:ext cx="3286540" cy="685507"/>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54" name="Picture Placeholder 18">
            <a:extLst>
              <a:ext uri="{FF2B5EF4-FFF2-40B4-BE49-F238E27FC236}">
                <a16:creationId xmlns:a16="http://schemas.microsoft.com/office/drawing/2014/main" id="{E5005EAE-1639-8A41-BED9-EFD1F5FD18BD}"/>
              </a:ext>
            </a:extLst>
          </p:cNvPr>
          <p:cNvSpPr>
            <a:spLocks noGrp="1"/>
          </p:cNvSpPr>
          <p:nvPr>
            <p:ph type="pic" sz="quarter" idx="92"/>
          </p:nvPr>
        </p:nvSpPr>
        <p:spPr>
          <a:xfrm>
            <a:off x="10728563" y="425539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5" name="Text Placeholder 11">
            <a:extLst>
              <a:ext uri="{FF2B5EF4-FFF2-40B4-BE49-F238E27FC236}">
                <a16:creationId xmlns:a16="http://schemas.microsoft.com/office/drawing/2014/main" id="{D7F6D4C3-7961-2DD7-FC00-17317AC9E676}"/>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3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43"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298134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ccount Team 8x">
    <p:spTree>
      <p:nvGrpSpPr>
        <p:cNvPr id="1" name=""/>
        <p:cNvGrpSpPr/>
        <p:nvPr/>
      </p:nvGrpSpPr>
      <p:grpSpPr>
        <a:xfrm>
          <a:off x="0" y="0"/>
          <a:ext cx="0" cy="0"/>
          <a:chOff x="0" y="0"/>
          <a:chExt cx="0" cy="0"/>
        </a:xfrm>
      </p:grpSpPr>
      <p:sp>
        <p:nvSpPr>
          <p:cNvPr id="2" name="Text Placeholder 21">
            <a:extLst>
              <a:ext uri="{FF2B5EF4-FFF2-40B4-BE49-F238E27FC236}">
                <a16:creationId xmlns:a16="http://schemas.microsoft.com/office/drawing/2014/main" id="{F5E8F130-C6F9-650D-A097-9DEF83EB63F9}"/>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7" name="Title 1">
            <a:extLst>
              <a:ext uri="{FF2B5EF4-FFF2-40B4-BE49-F238E27FC236}">
                <a16:creationId xmlns:a16="http://schemas.microsoft.com/office/drawing/2014/main" id="{A009A3D2-0511-FC99-3B1A-B55A66C818B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5" name="Text Placeholder 16">
            <a:extLst>
              <a:ext uri="{FF2B5EF4-FFF2-40B4-BE49-F238E27FC236}">
                <a16:creationId xmlns:a16="http://schemas.microsoft.com/office/drawing/2014/main" id="{B72806F7-77D9-205C-9D17-6FD89FDD5B05}"/>
              </a:ext>
            </a:extLst>
          </p:cNvPr>
          <p:cNvSpPr>
            <a:spLocks noGrp="1"/>
          </p:cNvSpPr>
          <p:nvPr>
            <p:ph type="body" sz="quarter" idx="64" hasCustomPrompt="1"/>
          </p:nvPr>
        </p:nvSpPr>
        <p:spPr>
          <a:xfrm>
            <a:off x="611190" y="2024063"/>
            <a:ext cx="2579687"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6" name="Picture Placeholder 18">
            <a:extLst>
              <a:ext uri="{FF2B5EF4-FFF2-40B4-BE49-F238E27FC236}">
                <a16:creationId xmlns:a16="http://schemas.microsoft.com/office/drawing/2014/main" id="{994D1C33-B78B-E18D-B3B4-FD309788F938}"/>
              </a:ext>
            </a:extLst>
          </p:cNvPr>
          <p:cNvSpPr>
            <a:spLocks noGrp="1"/>
          </p:cNvSpPr>
          <p:nvPr>
            <p:ph type="pic" sz="quarter" idx="65"/>
          </p:nvPr>
        </p:nvSpPr>
        <p:spPr>
          <a:xfrm>
            <a:off x="2349739"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9" name="Text Placeholder 53">
            <a:extLst>
              <a:ext uri="{FF2B5EF4-FFF2-40B4-BE49-F238E27FC236}">
                <a16:creationId xmlns:a16="http://schemas.microsoft.com/office/drawing/2014/main" id="{849035C5-3937-4ED7-4D2B-CF022B7D4EF2}"/>
              </a:ext>
            </a:extLst>
          </p:cNvPr>
          <p:cNvSpPr>
            <a:spLocks noGrp="1"/>
          </p:cNvSpPr>
          <p:nvPr>
            <p:ph type="body" sz="quarter" idx="47" hasCustomPrompt="1"/>
          </p:nvPr>
        </p:nvSpPr>
        <p:spPr>
          <a:xfrm>
            <a:off x="715063" y="2277657"/>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12" name="Text Placeholder 53">
            <a:extLst>
              <a:ext uri="{FF2B5EF4-FFF2-40B4-BE49-F238E27FC236}">
                <a16:creationId xmlns:a16="http://schemas.microsoft.com/office/drawing/2014/main" id="{B2C1846C-3599-8195-FB35-0C042E8D1B0F}"/>
              </a:ext>
            </a:extLst>
          </p:cNvPr>
          <p:cNvSpPr>
            <a:spLocks noGrp="1"/>
          </p:cNvSpPr>
          <p:nvPr>
            <p:ph type="body" sz="quarter" idx="49" hasCustomPrompt="1"/>
          </p:nvPr>
        </p:nvSpPr>
        <p:spPr>
          <a:xfrm>
            <a:off x="715063" y="2890233"/>
            <a:ext cx="2348580" cy="684000"/>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15" name="Text Placeholder 16">
            <a:extLst>
              <a:ext uri="{FF2B5EF4-FFF2-40B4-BE49-F238E27FC236}">
                <a16:creationId xmlns:a16="http://schemas.microsoft.com/office/drawing/2014/main" id="{5871013D-3B42-CB7D-9309-AE61DA6EAE77}"/>
              </a:ext>
            </a:extLst>
          </p:cNvPr>
          <p:cNvSpPr>
            <a:spLocks noGrp="1"/>
          </p:cNvSpPr>
          <p:nvPr>
            <p:ph type="body" sz="quarter" idx="66" hasCustomPrompt="1"/>
          </p:nvPr>
        </p:nvSpPr>
        <p:spPr>
          <a:xfrm>
            <a:off x="611190" y="4122091"/>
            <a:ext cx="2579687"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6" name="Picture Placeholder 18">
            <a:extLst>
              <a:ext uri="{FF2B5EF4-FFF2-40B4-BE49-F238E27FC236}">
                <a16:creationId xmlns:a16="http://schemas.microsoft.com/office/drawing/2014/main" id="{6DA6C68D-7138-6E15-EF52-32919283C282}"/>
              </a:ext>
            </a:extLst>
          </p:cNvPr>
          <p:cNvSpPr>
            <a:spLocks noGrp="1"/>
          </p:cNvSpPr>
          <p:nvPr>
            <p:ph type="pic" sz="quarter" idx="67"/>
          </p:nvPr>
        </p:nvSpPr>
        <p:spPr>
          <a:xfrm>
            <a:off x="2349739" y="4252266"/>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19" name="Text Placeholder 53">
            <a:extLst>
              <a:ext uri="{FF2B5EF4-FFF2-40B4-BE49-F238E27FC236}">
                <a16:creationId xmlns:a16="http://schemas.microsoft.com/office/drawing/2014/main" id="{924FADE9-C318-2A88-C25B-4292FF19D67E}"/>
              </a:ext>
            </a:extLst>
          </p:cNvPr>
          <p:cNvSpPr>
            <a:spLocks noGrp="1"/>
          </p:cNvSpPr>
          <p:nvPr>
            <p:ph type="body" sz="quarter" idx="68" hasCustomPrompt="1"/>
          </p:nvPr>
        </p:nvSpPr>
        <p:spPr>
          <a:xfrm>
            <a:off x="715063" y="4375685"/>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20" name="Text Placeholder 53">
            <a:extLst>
              <a:ext uri="{FF2B5EF4-FFF2-40B4-BE49-F238E27FC236}">
                <a16:creationId xmlns:a16="http://schemas.microsoft.com/office/drawing/2014/main" id="{16D6FD87-21BF-91BB-47D8-EDB7FFC8C0F5}"/>
              </a:ext>
            </a:extLst>
          </p:cNvPr>
          <p:cNvSpPr>
            <a:spLocks noGrp="1"/>
          </p:cNvSpPr>
          <p:nvPr>
            <p:ph type="body" sz="quarter" idx="69" hasCustomPrompt="1"/>
          </p:nvPr>
        </p:nvSpPr>
        <p:spPr>
          <a:xfrm>
            <a:off x="715063" y="4988261"/>
            <a:ext cx="2348580" cy="684000"/>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21" name="Text Placeholder 17">
            <a:extLst>
              <a:ext uri="{FF2B5EF4-FFF2-40B4-BE49-F238E27FC236}">
                <a16:creationId xmlns:a16="http://schemas.microsoft.com/office/drawing/2014/main" id="{D7897A58-979E-6D49-B104-439BB88E06C7}"/>
              </a:ext>
            </a:extLst>
          </p:cNvPr>
          <p:cNvSpPr>
            <a:spLocks noGrp="1"/>
          </p:cNvSpPr>
          <p:nvPr>
            <p:ph type="body" sz="quarter" idx="70" hasCustomPrompt="1"/>
          </p:nvPr>
        </p:nvSpPr>
        <p:spPr>
          <a:xfrm>
            <a:off x="611187" y="5841568"/>
            <a:ext cx="25812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5" name="Text Placeholder 16">
            <a:extLst>
              <a:ext uri="{FF2B5EF4-FFF2-40B4-BE49-F238E27FC236}">
                <a16:creationId xmlns:a16="http://schemas.microsoft.com/office/drawing/2014/main" id="{79096D09-C45B-6F46-979A-141AE9A41B50}"/>
              </a:ext>
            </a:extLst>
          </p:cNvPr>
          <p:cNvSpPr>
            <a:spLocks noGrp="1"/>
          </p:cNvSpPr>
          <p:nvPr>
            <p:ph type="body" sz="quarter" idx="79" hasCustomPrompt="1"/>
          </p:nvPr>
        </p:nvSpPr>
        <p:spPr>
          <a:xfrm>
            <a:off x="3405265" y="2024063"/>
            <a:ext cx="2579687"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9" name="Picture Placeholder 18">
            <a:extLst>
              <a:ext uri="{FF2B5EF4-FFF2-40B4-BE49-F238E27FC236}">
                <a16:creationId xmlns:a16="http://schemas.microsoft.com/office/drawing/2014/main" id="{14529A0D-3682-E3D3-2241-98E61E3C90C9}"/>
              </a:ext>
            </a:extLst>
          </p:cNvPr>
          <p:cNvSpPr>
            <a:spLocks noGrp="1"/>
          </p:cNvSpPr>
          <p:nvPr>
            <p:ph type="pic" sz="quarter" idx="80"/>
          </p:nvPr>
        </p:nvSpPr>
        <p:spPr>
          <a:xfrm>
            <a:off x="5143815"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43" name="Text Placeholder 53">
            <a:extLst>
              <a:ext uri="{FF2B5EF4-FFF2-40B4-BE49-F238E27FC236}">
                <a16:creationId xmlns:a16="http://schemas.microsoft.com/office/drawing/2014/main" id="{9FE25856-9BD0-EF6D-D79B-C179AE5CA4FC}"/>
              </a:ext>
            </a:extLst>
          </p:cNvPr>
          <p:cNvSpPr>
            <a:spLocks noGrp="1"/>
          </p:cNvSpPr>
          <p:nvPr>
            <p:ph type="body" sz="quarter" idx="81" hasCustomPrompt="1"/>
          </p:nvPr>
        </p:nvSpPr>
        <p:spPr>
          <a:xfrm>
            <a:off x="3509139" y="2277657"/>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47" name="Text Placeholder 53">
            <a:extLst>
              <a:ext uri="{FF2B5EF4-FFF2-40B4-BE49-F238E27FC236}">
                <a16:creationId xmlns:a16="http://schemas.microsoft.com/office/drawing/2014/main" id="{B37D5F01-2D28-6B2B-3809-BD9046C7BB24}"/>
              </a:ext>
            </a:extLst>
          </p:cNvPr>
          <p:cNvSpPr>
            <a:spLocks noGrp="1"/>
          </p:cNvSpPr>
          <p:nvPr>
            <p:ph type="body" sz="quarter" idx="82" hasCustomPrompt="1"/>
          </p:nvPr>
        </p:nvSpPr>
        <p:spPr>
          <a:xfrm>
            <a:off x="3509139" y="2890233"/>
            <a:ext cx="2348580" cy="684000"/>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55" name="Text Placeholder 16">
            <a:extLst>
              <a:ext uri="{FF2B5EF4-FFF2-40B4-BE49-F238E27FC236}">
                <a16:creationId xmlns:a16="http://schemas.microsoft.com/office/drawing/2014/main" id="{6C5B82CD-0ECF-9C46-A69F-C719EF2ABE1A}"/>
              </a:ext>
            </a:extLst>
          </p:cNvPr>
          <p:cNvSpPr>
            <a:spLocks noGrp="1"/>
          </p:cNvSpPr>
          <p:nvPr>
            <p:ph type="body" sz="quarter" idx="84" hasCustomPrompt="1"/>
          </p:nvPr>
        </p:nvSpPr>
        <p:spPr>
          <a:xfrm>
            <a:off x="3405265" y="4122091"/>
            <a:ext cx="2579687"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6" name="Picture Placeholder 18">
            <a:extLst>
              <a:ext uri="{FF2B5EF4-FFF2-40B4-BE49-F238E27FC236}">
                <a16:creationId xmlns:a16="http://schemas.microsoft.com/office/drawing/2014/main" id="{0C2F2006-5C78-78ED-DB48-DB8964AD840E}"/>
              </a:ext>
            </a:extLst>
          </p:cNvPr>
          <p:cNvSpPr>
            <a:spLocks noGrp="1"/>
          </p:cNvSpPr>
          <p:nvPr>
            <p:ph type="pic" sz="quarter" idx="85"/>
          </p:nvPr>
        </p:nvSpPr>
        <p:spPr>
          <a:xfrm>
            <a:off x="5143815" y="4252266"/>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57" name="Text Placeholder 53">
            <a:extLst>
              <a:ext uri="{FF2B5EF4-FFF2-40B4-BE49-F238E27FC236}">
                <a16:creationId xmlns:a16="http://schemas.microsoft.com/office/drawing/2014/main" id="{85F445AE-0733-7492-FB96-35DDCD7B721B}"/>
              </a:ext>
            </a:extLst>
          </p:cNvPr>
          <p:cNvSpPr>
            <a:spLocks noGrp="1"/>
          </p:cNvSpPr>
          <p:nvPr>
            <p:ph type="body" sz="quarter" idx="86" hasCustomPrompt="1"/>
          </p:nvPr>
        </p:nvSpPr>
        <p:spPr>
          <a:xfrm>
            <a:off x="3509139" y="4375685"/>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58" name="Text Placeholder 53">
            <a:extLst>
              <a:ext uri="{FF2B5EF4-FFF2-40B4-BE49-F238E27FC236}">
                <a16:creationId xmlns:a16="http://schemas.microsoft.com/office/drawing/2014/main" id="{075C660D-727C-DFA4-DD16-72E384ACE26D}"/>
              </a:ext>
            </a:extLst>
          </p:cNvPr>
          <p:cNvSpPr>
            <a:spLocks noGrp="1"/>
          </p:cNvSpPr>
          <p:nvPr>
            <p:ph type="body" sz="quarter" idx="87" hasCustomPrompt="1"/>
          </p:nvPr>
        </p:nvSpPr>
        <p:spPr>
          <a:xfrm>
            <a:off x="3509139" y="4988261"/>
            <a:ext cx="2348580" cy="684000"/>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59" name="Text Placeholder 17">
            <a:extLst>
              <a:ext uri="{FF2B5EF4-FFF2-40B4-BE49-F238E27FC236}">
                <a16:creationId xmlns:a16="http://schemas.microsoft.com/office/drawing/2014/main" id="{0D9C78B2-EFB5-2DBE-9217-3C43ACEDAABA}"/>
              </a:ext>
            </a:extLst>
          </p:cNvPr>
          <p:cNvSpPr>
            <a:spLocks noGrp="1"/>
          </p:cNvSpPr>
          <p:nvPr>
            <p:ph type="body" sz="quarter" idx="88" hasCustomPrompt="1"/>
          </p:nvPr>
        </p:nvSpPr>
        <p:spPr>
          <a:xfrm>
            <a:off x="3405263" y="5841568"/>
            <a:ext cx="25812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60" name="Text Placeholder 16">
            <a:extLst>
              <a:ext uri="{FF2B5EF4-FFF2-40B4-BE49-F238E27FC236}">
                <a16:creationId xmlns:a16="http://schemas.microsoft.com/office/drawing/2014/main" id="{5136298D-FED4-77D5-F0A5-DDD21324420F}"/>
              </a:ext>
            </a:extLst>
          </p:cNvPr>
          <p:cNvSpPr>
            <a:spLocks noGrp="1"/>
          </p:cNvSpPr>
          <p:nvPr>
            <p:ph type="body" sz="quarter" idx="89" hasCustomPrompt="1"/>
          </p:nvPr>
        </p:nvSpPr>
        <p:spPr>
          <a:xfrm>
            <a:off x="6197827" y="2024063"/>
            <a:ext cx="2579687"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61" name="Picture Placeholder 18">
            <a:extLst>
              <a:ext uri="{FF2B5EF4-FFF2-40B4-BE49-F238E27FC236}">
                <a16:creationId xmlns:a16="http://schemas.microsoft.com/office/drawing/2014/main" id="{167B2B0B-C8C2-2F02-6686-E2FE065773B8}"/>
              </a:ext>
            </a:extLst>
          </p:cNvPr>
          <p:cNvSpPr>
            <a:spLocks noGrp="1"/>
          </p:cNvSpPr>
          <p:nvPr>
            <p:ph type="pic" sz="quarter" idx="90"/>
          </p:nvPr>
        </p:nvSpPr>
        <p:spPr>
          <a:xfrm>
            <a:off x="7936376"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62" name="Text Placeholder 53">
            <a:extLst>
              <a:ext uri="{FF2B5EF4-FFF2-40B4-BE49-F238E27FC236}">
                <a16:creationId xmlns:a16="http://schemas.microsoft.com/office/drawing/2014/main" id="{EED6A862-4709-977C-613E-0DB7B32532BC}"/>
              </a:ext>
            </a:extLst>
          </p:cNvPr>
          <p:cNvSpPr>
            <a:spLocks noGrp="1"/>
          </p:cNvSpPr>
          <p:nvPr>
            <p:ph type="body" sz="quarter" idx="91" hasCustomPrompt="1"/>
          </p:nvPr>
        </p:nvSpPr>
        <p:spPr>
          <a:xfrm>
            <a:off x="6301701" y="2277657"/>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63" name="Text Placeholder 53">
            <a:extLst>
              <a:ext uri="{FF2B5EF4-FFF2-40B4-BE49-F238E27FC236}">
                <a16:creationId xmlns:a16="http://schemas.microsoft.com/office/drawing/2014/main" id="{041FAFBD-A79D-D3D4-DEC5-25125748F3B7}"/>
              </a:ext>
            </a:extLst>
          </p:cNvPr>
          <p:cNvSpPr>
            <a:spLocks noGrp="1"/>
          </p:cNvSpPr>
          <p:nvPr>
            <p:ph type="body" sz="quarter" idx="92" hasCustomPrompt="1"/>
          </p:nvPr>
        </p:nvSpPr>
        <p:spPr>
          <a:xfrm>
            <a:off x="6301699" y="2890233"/>
            <a:ext cx="2348580" cy="684000"/>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65" name="Text Placeholder 16">
            <a:extLst>
              <a:ext uri="{FF2B5EF4-FFF2-40B4-BE49-F238E27FC236}">
                <a16:creationId xmlns:a16="http://schemas.microsoft.com/office/drawing/2014/main" id="{78934F20-2400-A08D-9345-7DB3AEA96DD4}"/>
              </a:ext>
            </a:extLst>
          </p:cNvPr>
          <p:cNvSpPr>
            <a:spLocks noGrp="1"/>
          </p:cNvSpPr>
          <p:nvPr>
            <p:ph type="body" sz="quarter" idx="94" hasCustomPrompt="1"/>
          </p:nvPr>
        </p:nvSpPr>
        <p:spPr>
          <a:xfrm>
            <a:off x="6197827" y="4122091"/>
            <a:ext cx="2579687"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66" name="Picture Placeholder 18">
            <a:extLst>
              <a:ext uri="{FF2B5EF4-FFF2-40B4-BE49-F238E27FC236}">
                <a16:creationId xmlns:a16="http://schemas.microsoft.com/office/drawing/2014/main" id="{12273DAA-4955-9BA5-F49F-7F62C5276F8F}"/>
              </a:ext>
            </a:extLst>
          </p:cNvPr>
          <p:cNvSpPr>
            <a:spLocks noGrp="1"/>
          </p:cNvSpPr>
          <p:nvPr>
            <p:ph type="pic" sz="quarter" idx="95"/>
          </p:nvPr>
        </p:nvSpPr>
        <p:spPr>
          <a:xfrm>
            <a:off x="7936376" y="4252266"/>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67" name="Text Placeholder 53">
            <a:extLst>
              <a:ext uri="{FF2B5EF4-FFF2-40B4-BE49-F238E27FC236}">
                <a16:creationId xmlns:a16="http://schemas.microsoft.com/office/drawing/2014/main" id="{0D5F21E4-30FE-766F-F1ED-3E74CE3A5AAA}"/>
              </a:ext>
            </a:extLst>
          </p:cNvPr>
          <p:cNvSpPr>
            <a:spLocks noGrp="1"/>
          </p:cNvSpPr>
          <p:nvPr>
            <p:ph type="body" sz="quarter" idx="96" hasCustomPrompt="1"/>
          </p:nvPr>
        </p:nvSpPr>
        <p:spPr>
          <a:xfrm>
            <a:off x="6301701" y="4375685"/>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68" name="Text Placeholder 53">
            <a:extLst>
              <a:ext uri="{FF2B5EF4-FFF2-40B4-BE49-F238E27FC236}">
                <a16:creationId xmlns:a16="http://schemas.microsoft.com/office/drawing/2014/main" id="{3940E505-3E6C-7B3F-9F9A-7A0F4150DCA1}"/>
              </a:ext>
            </a:extLst>
          </p:cNvPr>
          <p:cNvSpPr>
            <a:spLocks noGrp="1"/>
          </p:cNvSpPr>
          <p:nvPr>
            <p:ph type="body" sz="quarter" idx="97" hasCustomPrompt="1"/>
          </p:nvPr>
        </p:nvSpPr>
        <p:spPr>
          <a:xfrm>
            <a:off x="6301699" y="4988261"/>
            <a:ext cx="2348580" cy="684000"/>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69" name="Text Placeholder 17">
            <a:extLst>
              <a:ext uri="{FF2B5EF4-FFF2-40B4-BE49-F238E27FC236}">
                <a16:creationId xmlns:a16="http://schemas.microsoft.com/office/drawing/2014/main" id="{D8127EFE-BB4D-861D-988E-F4E7B28D9537}"/>
              </a:ext>
            </a:extLst>
          </p:cNvPr>
          <p:cNvSpPr>
            <a:spLocks noGrp="1"/>
          </p:cNvSpPr>
          <p:nvPr>
            <p:ph type="body" sz="quarter" idx="98" hasCustomPrompt="1"/>
          </p:nvPr>
        </p:nvSpPr>
        <p:spPr>
          <a:xfrm>
            <a:off x="6197824" y="5841568"/>
            <a:ext cx="25812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70" name="Text Placeholder 16">
            <a:extLst>
              <a:ext uri="{FF2B5EF4-FFF2-40B4-BE49-F238E27FC236}">
                <a16:creationId xmlns:a16="http://schemas.microsoft.com/office/drawing/2014/main" id="{04BE19E4-00B3-0429-6F6F-C92A72B5D8D8}"/>
              </a:ext>
            </a:extLst>
          </p:cNvPr>
          <p:cNvSpPr>
            <a:spLocks noGrp="1"/>
          </p:cNvSpPr>
          <p:nvPr>
            <p:ph type="body" sz="quarter" idx="99" hasCustomPrompt="1"/>
          </p:nvPr>
        </p:nvSpPr>
        <p:spPr>
          <a:xfrm>
            <a:off x="9001203" y="2024063"/>
            <a:ext cx="2579687"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71" name="Picture Placeholder 18">
            <a:extLst>
              <a:ext uri="{FF2B5EF4-FFF2-40B4-BE49-F238E27FC236}">
                <a16:creationId xmlns:a16="http://schemas.microsoft.com/office/drawing/2014/main" id="{DB63926E-40AD-6066-66DD-E9ABB4262BD0}"/>
              </a:ext>
            </a:extLst>
          </p:cNvPr>
          <p:cNvSpPr>
            <a:spLocks noGrp="1"/>
          </p:cNvSpPr>
          <p:nvPr>
            <p:ph type="pic" sz="quarter" idx="100"/>
          </p:nvPr>
        </p:nvSpPr>
        <p:spPr>
          <a:xfrm>
            <a:off x="10739752" y="2154238"/>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72" name="Text Placeholder 53">
            <a:extLst>
              <a:ext uri="{FF2B5EF4-FFF2-40B4-BE49-F238E27FC236}">
                <a16:creationId xmlns:a16="http://schemas.microsoft.com/office/drawing/2014/main" id="{A30EC3AE-3EEF-859F-8D29-C478C041895D}"/>
              </a:ext>
            </a:extLst>
          </p:cNvPr>
          <p:cNvSpPr>
            <a:spLocks noGrp="1"/>
          </p:cNvSpPr>
          <p:nvPr>
            <p:ph type="body" sz="quarter" idx="101" hasCustomPrompt="1"/>
          </p:nvPr>
        </p:nvSpPr>
        <p:spPr>
          <a:xfrm>
            <a:off x="9105077" y="2277657"/>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73" name="Text Placeholder 53">
            <a:extLst>
              <a:ext uri="{FF2B5EF4-FFF2-40B4-BE49-F238E27FC236}">
                <a16:creationId xmlns:a16="http://schemas.microsoft.com/office/drawing/2014/main" id="{A1176D55-C741-15E4-F9E9-92413266CA9B}"/>
              </a:ext>
            </a:extLst>
          </p:cNvPr>
          <p:cNvSpPr>
            <a:spLocks noGrp="1"/>
          </p:cNvSpPr>
          <p:nvPr>
            <p:ph type="body" sz="quarter" idx="102" hasCustomPrompt="1"/>
          </p:nvPr>
        </p:nvSpPr>
        <p:spPr>
          <a:xfrm>
            <a:off x="9105075" y="2890233"/>
            <a:ext cx="2348580" cy="684000"/>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75" name="Text Placeholder 16">
            <a:extLst>
              <a:ext uri="{FF2B5EF4-FFF2-40B4-BE49-F238E27FC236}">
                <a16:creationId xmlns:a16="http://schemas.microsoft.com/office/drawing/2014/main" id="{1E8CF958-AFE9-6D28-3FCB-9998AC253DB8}"/>
              </a:ext>
            </a:extLst>
          </p:cNvPr>
          <p:cNvSpPr>
            <a:spLocks noGrp="1"/>
          </p:cNvSpPr>
          <p:nvPr>
            <p:ph type="body" sz="quarter" idx="104" hasCustomPrompt="1"/>
          </p:nvPr>
        </p:nvSpPr>
        <p:spPr>
          <a:xfrm>
            <a:off x="9001203" y="4122091"/>
            <a:ext cx="2579687"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76" name="Picture Placeholder 18">
            <a:extLst>
              <a:ext uri="{FF2B5EF4-FFF2-40B4-BE49-F238E27FC236}">
                <a16:creationId xmlns:a16="http://schemas.microsoft.com/office/drawing/2014/main" id="{41ED8EB7-AC54-EFEA-9D6C-593971159482}"/>
              </a:ext>
            </a:extLst>
          </p:cNvPr>
          <p:cNvSpPr>
            <a:spLocks noGrp="1"/>
          </p:cNvSpPr>
          <p:nvPr>
            <p:ph type="pic" sz="quarter" idx="105"/>
          </p:nvPr>
        </p:nvSpPr>
        <p:spPr>
          <a:xfrm>
            <a:off x="10739752" y="4252266"/>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77" name="Text Placeholder 53">
            <a:extLst>
              <a:ext uri="{FF2B5EF4-FFF2-40B4-BE49-F238E27FC236}">
                <a16:creationId xmlns:a16="http://schemas.microsoft.com/office/drawing/2014/main" id="{DA86B302-D723-7BC8-4482-F8BED6BA6D76}"/>
              </a:ext>
            </a:extLst>
          </p:cNvPr>
          <p:cNvSpPr>
            <a:spLocks noGrp="1"/>
          </p:cNvSpPr>
          <p:nvPr>
            <p:ph type="body" sz="quarter" idx="106" hasCustomPrompt="1"/>
          </p:nvPr>
        </p:nvSpPr>
        <p:spPr>
          <a:xfrm>
            <a:off x="9105077" y="4375685"/>
            <a:ext cx="1513543" cy="473164"/>
          </a:xfrm>
        </p:spPr>
        <p:txBody>
          <a:bodyPr anchor="ctr">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78" name="Text Placeholder 53">
            <a:extLst>
              <a:ext uri="{FF2B5EF4-FFF2-40B4-BE49-F238E27FC236}">
                <a16:creationId xmlns:a16="http://schemas.microsoft.com/office/drawing/2014/main" id="{207D7239-94EC-1033-AF5F-2EA3031133BE}"/>
              </a:ext>
            </a:extLst>
          </p:cNvPr>
          <p:cNvSpPr>
            <a:spLocks noGrp="1"/>
          </p:cNvSpPr>
          <p:nvPr>
            <p:ph type="body" sz="quarter" idx="107" hasCustomPrompt="1"/>
          </p:nvPr>
        </p:nvSpPr>
        <p:spPr>
          <a:xfrm>
            <a:off x="9105075" y="4988261"/>
            <a:ext cx="2348580" cy="684000"/>
          </a:xfrm>
        </p:spPr>
        <p:txBody>
          <a:bodyPr anchor="ctr">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79" name="Text Placeholder 17">
            <a:extLst>
              <a:ext uri="{FF2B5EF4-FFF2-40B4-BE49-F238E27FC236}">
                <a16:creationId xmlns:a16="http://schemas.microsoft.com/office/drawing/2014/main" id="{4AD5AF35-B5B5-BE1C-86AC-D375DD3D8788}"/>
              </a:ext>
            </a:extLst>
          </p:cNvPr>
          <p:cNvSpPr>
            <a:spLocks noGrp="1"/>
          </p:cNvSpPr>
          <p:nvPr>
            <p:ph type="body" sz="quarter" idx="108" hasCustomPrompt="1"/>
          </p:nvPr>
        </p:nvSpPr>
        <p:spPr>
          <a:xfrm>
            <a:off x="9001200" y="5841568"/>
            <a:ext cx="25812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0" name="Text Placeholder 11">
            <a:extLst>
              <a:ext uri="{FF2B5EF4-FFF2-40B4-BE49-F238E27FC236}">
                <a16:creationId xmlns:a16="http://schemas.microsoft.com/office/drawing/2014/main" id="{127143D7-192F-A73F-9AC4-0B18D2D191F9}"/>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3" name="Text Placeholder 17">
            <a:extLst>
              <a:ext uri="{FF2B5EF4-FFF2-40B4-BE49-F238E27FC236}">
                <a16:creationId xmlns:a16="http://schemas.microsoft.com/office/drawing/2014/main" id="{3DB895A6-F3AD-D778-A60C-342D6EBDCF00}"/>
              </a:ext>
            </a:extLst>
          </p:cNvPr>
          <p:cNvSpPr>
            <a:spLocks noGrp="1"/>
          </p:cNvSpPr>
          <p:nvPr>
            <p:ph type="body" sz="quarter" idx="109" hasCustomPrompt="1"/>
          </p:nvPr>
        </p:nvSpPr>
        <p:spPr>
          <a:xfrm>
            <a:off x="611187" y="3728320"/>
            <a:ext cx="25812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7" name="Text Placeholder 17">
            <a:extLst>
              <a:ext uri="{FF2B5EF4-FFF2-40B4-BE49-F238E27FC236}">
                <a16:creationId xmlns:a16="http://schemas.microsoft.com/office/drawing/2014/main" id="{4EEFE30F-D89B-5CA9-AAD1-546F56630834}"/>
              </a:ext>
            </a:extLst>
          </p:cNvPr>
          <p:cNvSpPr>
            <a:spLocks noGrp="1"/>
          </p:cNvSpPr>
          <p:nvPr>
            <p:ph type="body" sz="quarter" idx="110" hasCustomPrompt="1"/>
          </p:nvPr>
        </p:nvSpPr>
        <p:spPr>
          <a:xfrm>
            <a:off x="3405263" y="3728320"/>
            <a:ext cx="25812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8" name="Text Placeholder 17">
            <a:extLst>
              <a:ext uri="{FF2B5EF4-FFF2-40B4-BE49-F238E27FC236}">
                <a16:creationId xmlns:a16="http://schemas.microsoft.com/office/drawing/2014/main" id="{AC5BE86A-02C4-A5AD-D965-AA164F2F5334}"/>
              </a:ext>
            </a:extLst>
          </p:cNvPr>
          <p:cNvSpPr>
            <a:spLocks noGrp="1"/>
          </p:cNvSpPr>
          <p:nvPr>
            <p:ph type="body" sz="quarter" idx="111" hasCustomPrompt="1"/>
          </p:nvPr>
        </p:nvSpPr>
        <p:spPr>
          <a:xfrm>
            <a:off x="6197824" y="3728320"/>
            <a:ext cx="25812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2" name="Text Placeholder 17">
            <a:extLst>
              <a:ext uri="{FF2B5EF4-FFF2-40B4-BE49-F238E27FC236}">
                <a16:creationId xmlns:a16="http://schemas.microsoft.com/office/drawing/2014/main" id="{FC386C99-0059-0D0D-124B-F322378112D1}"/>
              </a:ext>
            </a:extLst>
          </p:cNvPr>
          <p:cNvSpPr>
            <a:spLocks noGrp="1"/>
          </p:cNvSpPr>
          <p:nvPr>
            <p:ph type="body" sz="quarter" idx="112" hasCustomPrompt="1"/>
          </p:nvPr>
        </p:nvSpPr>
        <p:spPr>
          <a:xfrm>
            <a:off x="9001200" y="3728320"/>
            <a:ext cx="25812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8"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4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86759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ccount Team 10x">
    <p:spTree>
      <p:nvGrpSpPr>
        <p:cNvPr id="1" name=""/>
        <p:cNvGrpSpPr/>
        <p:nvPr/>
      </p:nvGrpSpPr>
      <p:grpSpPr>
        <a:xfrm>
          <a:off x="0" y="0"/>
          <a:ext cx="0" cy="0"/>
          <a:chOff x="0" y="0"/>
          <a:chExt cx="0" cy="0"/>
        </a:xfrm>
      </p:grpSpPr>
      <p:sp>
        <p:nvSpPr>
          <p:cNvPr id="2" name="Text Placeholder 21">
            <a:extLst>
              <a:ext uri="{FF2B5EF4-FFF2-40B4-BE49-F238E27FC236}">
                <a16:creationId xmlns:a16="http://schemas.microsoft.com/office/drawing/2014/main" id="{F5E8F130-C6F9-650D-A097-9DEF83EB63F9}"/>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7" name="Title 1">
            <a:extLst>
              <a:ext uri="{FF2B5EF4-FFF2-40B4-BE49-F238E27FC236}">
                <a16:creationId xmlns:a16="http://schemas.microsoft.com/office/drawing/2014/main" id="{A009A3D2-0511-FC99-3B1A-B55A66C818BE}"/>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5" name="Text Placeholder 16">
            <a:extLst>
              <a:ext uri="{FF2B5EF4-FFF2-40B4-BE49-F238E27FC236}">
                <a16:creationId xmlns:a16="http://schemas.microsoft.com/office/drawing/2014/main" id="{B72806F7-77D9-205C-9D17-6FD89FDD5B05}"/>
              </a:ext>
            </a:extLst>
          </p:cNvPr>
          <p:cNvSpPr>
            <a:spLocks noGrp="1"/>
          </p:cNvSpPr>
          <p:nvPr>
            <p:ph type="body" sz="quarter" idx="64" hasCustomPrompt="1"/>
          </p:nvPr>
        </p:nvSpPr>
        <p:spPr>
          <a:xfrm>
            <a:off x="611189" y="2024063"/>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9" name="Text Placeholder 53">
            <a:extLst>
              <a:ext uri="{FF2B5EF4-FFF2-40B4-BE49-F238E27FC236}">
                <a16:creationId xmlns:a16="http://schemas.microsoft.com/office/drawing/2014/main" id="{849035C5-3937-4ED7-4D2B-CF022B7D4EF2}"/>
              </a:ext>
            </a:extLst>
          </p:cNvPr>
          <p:cNvSpPr>
            <a:spLocks noGrp="1"/>
          </p:cNvSpPr>
          <p:nvPr>
            <p:ph type="body" sz="quarter" idx="47" hasCustomPrompt="1"/>
          </p:nvPr>
        </p:nvSpPr>
        <p:spPr>
          <a:xfrm>
            <a:off x="715064" y="2127682"/>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12" name="Text Placeholder 53">
            <a:extLst>
              <a:ext uri="{FF2B5EF4-FFF2-40B4-BE49-F238E27FC236}">
                <a16:creationId xmlns:a16="http://schemas.microsoft.com/office/drawing/2014/main" id="{B2C1846C-3599-8195-FB35-0C042E8D1B0F}"/>
              </a:ext>
            </a:extLst>
          </p:cNvPr>
          <p:cNvSpPr>
            <a:spLocks noGrp="1"/>
          </p:cNvSpPr>
          <p:nvPr>
            <p:ph type="body" sz="quarter" idx="49" hasCustomPrompt="1"/>
          </p:nvPr>
        </p:nvSpPr>
        <p:spPr>
          <a:xfrm>
            <a:off x="715064" y="2740258"/>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14" name="Text Placeholder 17">
            <a:extLst>
              <a:ext uri="{FF2B5EF4-FFF2-40B4-BE49-F238E27FC236}">
                <a16:creationId xmlns:a16="http://schemas.microsoft.com/office/drawing/2014/main" id="{A8618857-98D6-8569-E2C7-F968B7B6C3CD}"/>
              </a:ext>
            </a:extLst>
          </p:cNvPr>
          <p:cNvSpPr>
            <a:spLocks noGrp="1"/>
          </p:cNvSpPr>
          <p:nvPr>
            <p:ph type="body" sz="quarter" idx="18" hasCustomPrompt="1"/>
          </p:nvPr>
        </p:nvSpPr>
        <p:spPr>
          <a:xfrm>
            <a:off x="611189" y="3740408"/>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28" name="Picture Placeholder 18">
            <a:extLst>
              <a:ext uri="{FF2B5EF4-FFF2-40B4-BE49-F238E27FC236}">
                <a16:creationId xmlns:a16="http://schemas.microsoft.com/office/drawing/2014/main" id="{DBBF098E-D47B-2962-4BDF-D60B5305BA98}"/>
              </a:ext>
            </a:extLst>
          </p:cNvPr>
          <p:cNvSpPr>
            <a:spLocks noGrp="1"/>
          </p:cNvSpPr>
          <p:nvPr>
            <p:ph type="pic" sz="quarter" idx="67"/>
          </p:nvPr>
        </p:nvSpPr>
        <p:spPr>
          <a:xfrm>
            <a:off x="1793113" y="2718119"/>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30" name="Text Placeholder 16">
            <a:extLst>
              <a:ext uri="{FF2B5EF4-FFF2-40B4-BE49-F238E27FC236}">
                <a16:creationId xmlns:a16="http://schemas.microsoft.com/office/drawing/2014/main" id="{C0C6CF14-ACD3-13E1-86F8-B03E9B5497DA}"/>
              </a:ext>
            </a:extLst>
          </p:cNvPr>
          <p:cNvSpPr>
            <a:spLocks noGrp="1"/>
          </p:cNvSpPr>
          <p:nvPr>
            <p:ph type="body" sz="quarter" idx="68" hasCustomPrompt="1"/>
          </p:nvPr>
        </p:nvSpPr>
        <p:spPr>
          <a:xfrm>
            <a:off x="611189" y="4122091"/>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1" name="Text Placeholder 53">
            <a:extLst>
              <a:ext uri="{FF2B5EF4-FFF2-40B4-BE49-F238E27FC236}">
                <a16:creationId xmlns:a16="http://schemas.microsoft.com/office/drawing/2014/main" id="{1761D06B-612C-83CE-3A2B-DE7E254A2065}"/>
              </a:ext>
            </a:extLst>
          </p:cNvPr>
          <p:cNvSpPr>
            <a:spLocks noGrp="1"/>
          </p:cNvSpPr>
          <p:nvPr>
            <p:ph type="body" sz="quarter" idx="69" hasCustomPrompt="1"/>
          </p:nvPr>
        </p:nvSpPr>
        <p:spPr>
          <a:xfrm>
            <a:off x="715064" y="4225710"/>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32" name="Text Placeholder 53">
            <a:extLst>
              <a:ext uri="{FF2B5EF4-FFF2-40B4-BE49-F238E27FC236}">
                <a16:creationId xmlns:a16="http://schemas.microsoft.com/office/drawing/2014/main" id="{FA44D790-01CE-D7E7-DA7B-E92E748DAB8B}"/>
              </a:ext>
            </a:extLst>
          </p:cNvPr>
          <p:cNvSpPr>
            <a:spLocks noGrp="1"/>
          </p:cNvSpPr>
          <p:nvPr>
            <p:ph type="body" sz="quarter" idx="70" hasCustomPrompt="1"/>
          </p:nvPr>
        </p:nvSpPr>
        <p:spPr>
          <a:xfrm>
            <a:off x="715064" y="4838286"/>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33" name="Text Placeholder 17">
            <a:extLst>
              <a:ext uri="{FF2B5EF4-FFF2-40B4-BE49-F238E27FC236}">
                <a16:creationId xmlns:a16="http://schemas.microsoft.com/office/drawing/2014/main" id="{E0873C2C-AFCF-68BB-FFD8-D31672DAD0C8}"/>
              </a:ext>
            </a:extLst>
          </p:cNvPr>
          <p:cNvSpPr>
            <a:spLocks noGrp="1"/>
          </p:cNvSpPr>
          <p:nvPr>
            <p:ph type="body" sz="quarter" idx="71" hasCustomPrompt="1"/>
          </p:nvPr>
        </p:nvSpPr>
        <p:spPr>
          <a:xfrm>
            <a:off x="611189" y="5827663"/>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4" name="Picture Placeholder 18">
            <a:extLst>
              <a:ext uri="{FF2B5EF4-FFF2-40B4-BE49-F238E27FC236}">
                <a16:creationId xmlns:a16="http://schemas.microsoft.com/office/drawing/2014/main" id="{2B67D26D-7EAC-D72C-180E-29539A3DA27B}"/>
              </a:ext>
            </a:extLst>
          </p:cNvPr>
          <p:cNvSpPr>
            <a:spLocks noGrp="1"/>
          </p:cNvSpPr>
          <p:nvPr>
            <p:ph type="pic" sz="quarter" idx="72"/>
          </p:nvPr>
        </p:nvSpPr>
        <p:spPr>
          <a:xfrm>
            <a:off x="1793113" y="4816147"/>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36" name="Text Placeholder 16">
            <a:extLst>
              <a:ext uri="{FF2B5EF4-FFF2-40B4-BE49-F238E27FC236}">
                <a16:creationId xmlns:a16="http://schemas.microsoft.com/office/drawing/2014/main" id="{5DEDB022-7F82-B325-2B13-DDF9839100AE}"/>
              </a:ext>
            </a:extLst>
          </p:cNvPr>
          <p:cNvSpPr>
            <a:spLocks noGrp="1"/>
          </p:cNvSpPr>
          <p:nvPr>
            <p:ph type="body" sz="quarter" idx="73" hasCustomPrompt="1"/>
          </p:nvPr>
        </p:nvSpPr>
        <p:spPr>
          <a:xfrm>
            <a:off x="2846641" y="2024063"/>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37" name="Text Placeholder 53">
            <a:extLst>
              <a:ext uri="{FF2B5EF4-FFF2-40B4-BE49-F238E27FC236}">
                <a16:creationId xmlns:a16="http://schemas.microsoft.com/office/drawing/2014/main" id="{18D6185D-39B0-7F84-0B17-A945CF346A49}"/>
              </a:ext>
            </a:extLst>
          </p:cNvPr>
          <p:cNvSpPr>
            <a:spLocks noGrp="1"/>
          </p:cNvSpPr>
          <p:nvPr>
            <p:ph type="body" sz="quarter" idx="74" hasCustomPrompt="1"/>
          </p:nvPr>
        </p:nvSpPr>
        <p:spPr>
          <a:xfrm>
            <a:off x="2950517" y="2127682"/>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38" name="Text Placeholder 53">
            <a:extLst>
              <a:ext uri="{FF2B5EF4-FFF2-40B4-BE49-F238E27FC236}">
                <a16:creationId xmlns:a16="http://schemas.microsoft.com/office/drawing/2014/main" id="{F5C4F05A-B8D2-FF05-BF81-C6C7CBE762E8}"/>
              </a:ext>
            </a:extLst>
          </p:cNvPr>
          <p:cNvSpPr>
            <a:spLocks noGrp="1"/>
          </p:cNvSpPr>
          <p:nvPr>
            <p:ph type="body" sz="quarter" idx="75" hasCustomPrompt="1"/>
          </p:nvPr>
        </p:nvSpPr>
        <p:spPr>
          <a:xfrm>
            <a:off x="2950517" y="2740258"/>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40" name="Text Placeholder 17">
            <a:extLst>
              <a:ext uri="{FF2B5EF4-FFF2-40B4-BE49-F238E27FC236}">
                <a16:creationId xmlns:a16="http://schemas.microsoft.com/office/drawing/2014/main" id="{8143310F-C271-857F-6A4E-E0934C1002A7}"/>
              </a:ext>
            </a:extLst>
          </p:cNvPr>
          <p:cNvSpPr>
            <a:spLocks noGrp="1"/>
          </p:cNvSpPr>
          <p:nvPr>
            <p:ph type="body" sz="quarter" idx="76" hasCustomPrompt="1"/>
          </p:nvPr>
        </p:nvSpPr>
        <p:spPr>
          <a:xfrm>
            <a:off x="2846642" y="3740408"/>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1" name="Picture Placeholder 18">
            <a:extLst>
              <a:ext uri="{FF2B5EF4-FFF2-40B4-BE49-F238E27FC236}">
                <a16:creationId xmlns:a16="http://schemas.microsoft.com/office/drawing/2014/main" id="{B1BCC763-A55C-0CC1-F5E8-467FF3F33033}"/>
              </a:ext>
            </a:extLst>
          </p:cNvPr>
          <p:cNvSpPr>
            <a:spLocks noGrp="1"/>
          </p:cNvSpPr>
          <p:nvPr>
            <p:ph type="pic" sz="quarter" idx="77"/>
          </p:nvPr>
        </p:nvSpPr>
        <p:spPr>
          <a:xfrm>
            <a:off x="4028567" y="2718119"/>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42" name="Text Placeholder 16">
            <a:extLst>
              <a:ext uri="{FF2B5EF4-FFF2-40B4-BE49-F238E27FC236}">
                <a16:creationId xmlns:a16="http://schemas.microsoft.com/office/drawing/2014/main" id="{5C53727A-5277-0CA0-8A01-531BD02B650F}"/>
              </a:ext>
            </a:extLst>
          </p:cNvPr>
          <p:cNvSpPr>
            <a:spLocks noGrp="1"/>
          </p:cNvSpPr>
          <p:nvPr>
            <p:ph type="body" sz="quarter" idx="78" hasCustomPrompt="1"/>
          </p:nvPr>
        </p:nvSpPr>
        <p:spPr>
          <a:xfrm>
            <a:off x="2846641" y="4122091"/>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4" name="Text Placeholder 53">
            <a:extLst>
              <a:ext uri="{FF2B5EF4-FFF2-40B4-BE49-F238E27FC236}">
                <a16:creationId xmlns:a16="http://schemas.microsoft.com/office/drawing/2014/main" id="{0EE14679-1D76-8FDB-1B61-0CA3456FBBB6}"/>
              </a:ext>
            </a:extLst>
          </p:cNvPr>
          <p:cNvSpPr>
            <a:spLocks noGrp="1"/>
          </p:cNvSpPr>
          <p:nvPr>
            <p:ph type="body" sz="quarter" idx="79" hasCustomPrompt="1"/>
          </p:nvPr>
        </p:nvSpPr>
        <p:spPr>
          <a:xfrm>
            <a:off x="2950517" y="4225710"/>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45" name="Text Placeholder 53">
            <a:extLst>
              <a:ext uri="{FF2B5EF4-FFF2-40B4-BE49-F238E27FC236}">
                <a16:creationId xmlns:a16="http://schemas.microsoft.com/office/drawing/2014/main" id="{4153E27C-73AA-26B4-C81E-1AB377BE1A1A}"/>
              </a:ext>
            </a:extLst>
          </p:cNvPr>
          <p:cNvSpPr>
            <a:spLocks noGrp="1"/>
          </p:cNvSpPr>
          <p:nvPr>
            <p:ph type="body" sz="quarter" idx="80" hasCustomPrompt="1"/>
          </p:nvPr>
        </p:nvSpPr>
        <p:spPr>
          <a:xfrm>
            <a:off x="2950517" y="4838286"/>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46" name="Text Placeholder 17">
            <a:extLst>
              <a:ext uri="{FF2B5EF4-FFF2-40B4-BE49-F238E27FC236}">
                <a16:creationId xmlns:a16="http://schemas.microsoft.com/office/drawing/2014/main" id="{988B99C2-3F86-18EE-CD87-C180B8A842BA}"/>
              </a:ext>
            </a:extLst>
          </p:cNvPr>
          <p:cNvSpPr>
            <a:spLocks noGrp="1"/>
          </p:cNvSpPr>
          <p:nvPr>
            <p:ph type="body" sz="quarter" idx="81" hasCustomPrompt="1"/>
          </p:nvPr>
        </p:nvSpPr>
        <p:spPr>
          <a:xfrm>
            <a:off x="2846642" y="5827663"/>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48" name="Picture Placeholder 18">
            <a:extLst>
              <a:ext uri="{FF2B5EF4-FFF2-40B4-BE49-F238E27FC236}">
                <a16:creationId xmlns:a16="http://schemas.microsoft.com/office/drawing/2014/main" id="{6060DE79-7F12-63C9-1034-767748E6825A}"/>
              </a:ext>
            </a:extLst>
          </p:cNvPr>
          <p:cNvSpPr>
            <a:spLocks noGrp="1"/>
          </p:cNvSpPr>
          <p:nvPr>
            <p:ph type="pic" sz="quarter" idx="82"/>
          </p:nvPr>
        </p:nvSpPr>
        <p:spPr>
          <a:xfrm>
            <a:off x="4028567" y="4816147"/>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49" name="Text Placeholder 16">
            <a:extLst>
              <a:ext uri="{FF2B5EF4-FFF2-40B4-BE49-F238E27FC236}">
                <a16:creationId xmlns:a16="http://schemas.microsoft.com/office/drawing/2014/main" id="{A85562D5-EDA6-4626-2821-CBE55434267B}"/>
              </a:ext>
            </a:extLst>
          </p:cNvPr>
          <p:cNvSpPr>
            <a:spLocks noGrp="1"/>
          </p:cNvSpPr>
          <p:nvPr>
            <p:ph type="body" sz="quarter" idx="83" hasCustomPrompt="1"/>
          </p:nvPr>
        </p:nvSpPr>
        <p:spPr>
          <a:xfrm>
            <a:off x="5085269" y="2024063"/>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0" name="Text Placeholder 53">
            <a:extLst>
              <a:ext uri="{FF2B5EF4-FFF2-40B4-BE49-F238E27FC236}">
                <a16:creationId xmlns:a16="http://schemas.microsoft.com/office/drawing/2014/main" id="{EB35C4EB-34DE-F123-497B-E21B20F1F2A2}"/>
              </a:ext>
            </a:extLst>
          </p:cNvPr>
          <p:cNvSpPr>
            <a:spLocks noGrp="1"/>
          </p:cNvSpPr>
          <p:nvPr>
            <p:ph type="body" sz="quarter" idx="84" hasCustomPrompt="1"/>
          </p:nvPr>
        </p:nvSpPr>
        <p:spPr>
          <a:xfrm>
            <a:off x="5189145" y="2127682"/>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52" name="Text Placeholder 53">
            <a:extLst>
              <a:ext uri="{FF2B5EF4-FFF2-40B4-BE49-F238E27FC236}">
                <a16:creationId xmlns:a16="http://schemas.microsoft.com/office/drawing/2014/main" id="{13A14D55-8E2A-D4A7-44C3-86160BF14225}"/>
              </a:ext>
            </a:extLst>
          </p:cNvPr>
          <p:cNvSpPr>
            <a:spLocks noGrp="1"/>
          </p:cNvSpPr>
          <p:nvPr>
            <p:ph type="body" sz="quarter" idx="85" hasCustomPrompt="1"/>
          </p:nvPr>
        </p:nvSpPr>
        <p:spPr>
          <a:xfrm>
            <a:off x="5189145" y="2740258"/>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53" name="Text Placeholder 17">
            <a:extLst>
              <a:ext uri="{FF2B5EF4-FFF2-40B4-BE49-F238E27FC236}">
                <a16:creationId xmlns:a16="http://schemas.microsoft.com/office/drawing/2014/main" id="{BFE2C84D-7FAC-D0E7-4F29-C15B756F200E}"/>
              </a:ext>
            </a:extLst>
          </p:cNvPr>
          <p:cNvSpPr>
            <a:spLocks noGrp="1"/>
          </p:cNvSpPr>
          <p:nvPr>
            <p:ph type="body" sz="quarter" idx="86" hasCustomPrompt="1"/>
          </p:nvPr>
        </p:nvSpPr>
        <p:spPr>
          <a:xfrm>
            <a:off x="5085270" y="3740408"/>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4" name="Picture Placeholder 18">
            <a:extLst>
              <a:ext uri="{FF2B5EF4-FFF2-40B4-BE49-F238E27FC236}">
                <a16:creationId xmlns:a16="http://schemas.microsoft.com/office/drawing/2014/main" id="{0D1FE5A6-32DE-B8B2-0D87-4F5252D4B5B4}"/>
              </a:ext>
            </a:extLst>
          </p:cNvPr>
          <p:cNvSpPr>
            <a:spLocks noGrp="1"/>
          </p:cNvSpPr>
          <p:nvPr>
            <p:ph type="pic" sz="quarter" idx="87"/>
          </p:nvPr>
        </p:nvSpPr>
        <p:spPr>
          <a:xfrm>
            <a:off x="6267195" y="2718119"/>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81" name="Text Placeholder 16">
            <a:extLst>
              <a:ext uri="{FF2B5EF4-FFF2-40B4-BE49-F238E27FC236}">
                <a16:creationId xmlns:a16="http://schemas.microsoft.com/office/drawing/2014/main" id="{ADD28795-2246-846F-AB8F-ECD0EF0254FE}"/>
              </a:ext>
            </a:extLst>
          </p:cNvPr>
          <p:cNvSpPr>
            <a:spLocks noGrp="1"/>
          </p:cNvSpPr>
          <p:nvPr>
            <p:ph type="body" sz="quarter" idx="88" hasCustomPrompt="1"/>
          </p:nvPr>
        </p:nvSpPr>
        <p:spPr>
          <a:xfrm>
            <a:off x="5085269" y="4122091"/>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82" name="Text Placeholder 53">
            <a:extLst>
              <a:ext uri="{FF2B5EF4-FFF2-40B4-BE49-F238E27FC236}">
                <a16:creationId xmlns:a16="http://schemas.microsoft.com/office/drawing/2014/main" id="{4D74C2EF-B967-285C-A528-08EC2B293E11}"/>
              </a:ext>
            </a:extLst>
          </p:cNvPr>
          <p:cNvSpPr>
            <a:spLocks noGrp="1"/>
          </p:cNvSpPr>
          <p:nvPr>
            <p:ph type="body" sz="quarter" idx="89" hasCustomPrompt="1"/>
          </p:nvPr>
        </p:nvSpPr>
        <p:spPr>
          <a:xfrm>
            <a:off x="5189145" y="4225710"/>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83" name="Text Placeholder 53">
            <a:extLst>
              <a:ext uri="{FF2B5EF4-FFF2-40B4-BE49-F238E27FC236}">
                <a16:creationId xmlns:a16="http://schemas.microsoft.com/office/drawing/2014/main" id="{C8B9C4A4-6A77-E529-5065-958F94CD7D28}"/>
              </a:ext>
            </a:extLst>
          </p:cNvPr>
          <p:cNvSpPr>
            <a:spLocks noGrp="1"/>
          </p:cNvSpPr>
          <p:nvPr>
            <p:ph type="body" sz="quarter" idx="90" hasCustomPrompt="1"/>
          </p:nvPr>
        </p:nvSpPr>
        <p:spPr>
          <a:xfrm>
            <a:off x="5189145" y="4838286"/>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84" name="Text Placeholder 17">
            <a:extLst>
              <a:ext uri="{FF2B5EF4-FFF2-40B4-BE49-F238E27FC236}">
                <a16:creationId xmlns:a16="http://schemas.microsoft.com/office/drawing/2014/main" id="{F3C3F443-0CC5-9A72-FA62-63C49B3F2DD6}"/>
              </a:ext>
            </a:extLst>
          </p:cNvPr>
          <p:cNvSpPr>
            <a:spLocks noGrp="1"/>
          </p:cNvSpPr>
          <p:nvPr>
            <p:ph type="body" sz="quarter" idx="91" hasCustomPrompt="1"/>
          </p:nvPr>
        </p:nvSpPr>
        <p:spPr>
          <a:xfrm>
            <a:off x="5085270" y="5827663"/>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85" name="Picture Placeholder 18">
            <a:extLst>
              <a:ext uri="{FF2B5EF4-FFF2-40B4-BE49-F238E27FC236}">
                <a16:creationId xmlns:a16="http://schemas.microsoft.com/office/drawing/2014/main" id="{40596A77-1507-42B7-E8D1-932EF70FDC28}"/>
              </a:ext>
            </a:extLst>
          </p:cNvPr>
          <p:cNvSpPr>
            <a:spLocks noGrp="1"/>
          </p:cNvSpPr>
          <p:nvPr>
            <p:ph type="pic" sz="quarter" idx="92"/>
          </p:nvPr>
        </p:nvSpPr>
        <p:spPr>
          <a:xfrm>
            <a:off x="6267195" y="4816147"/>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86" name="Text Placeholder 16">
            <a:extLst>
              <a:ext uri="{FF2B5EF4-FFF2-40B4-BE49-F238E27FC236}">
                <a16:creationId xmlns:a16="http://schemas.microsoft.com/office/drawing/2014/main" id="{54803A19-D9DD-9F41-7449-54B0697DF68A}"/>
              </a:ext>
            </a:extLst>
          </p:cNvPr>
          <p:cNvSpPr>
            <a:spLocks noGrp="1"/>
          </p:cNvSpPr>
          <p:nvPr>
            <p:ph type="body" sz="quarter" idx="93" hasCustomPrompt="1"/>
          </p:nvPr>
        </p:nvSpPr>
        <p:spPr>
          <a:xfrm>
            <a:off x="7320721" y="2024063"/>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87" name="Text Placeholder 53">
            <a:extLst>
              <a:ext uri="{FF2B5EF4-FFF2-40B4-BE49-F238E27FC236}">
                <a16:creationId xmlns:a16="http://schemas.microsoft.com/office/drawing/2014/main" id="{7FDDDE87-27EA-7B15-6A76-FFAF3284591A}"/>
              </a:ext>
            </a:extLst>
          </p:cNvPr>
          <p:cNvSpPr>
            <a:spLocks noGrp="1"/>
          </p:cNvSpPr>
          <p:nvPr>
            <p:ph type="body" sz="quarter" idx="94" hasCustomPrompt="1"/>
          </p:nvPr>
        </p:nvSpPr>
        <p:spPr>
          <a:xfrm>
            <a:off x="7424597" y="2127682"/>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88" name="Text Placeholder 53">
            <a:extLst>
              <a:ext uri="{FF2B5EF4-FFF2-40B4-BE49-F238E27FC236}">
                <a16:creationId xmlns:a16="http://schemas.microsoft.com/office/drawing/2014/main" id="{89D37FD6-997C-78B5-F197-1A9FC8D9310A}"/>
              </a:ext>
            </a:extLst>
          </p:cNvPr>
          <p:cNvSpPr>
            <a:spLocks noGrp="1"/>
          </p:cNvSpPr>
          <p:nvPr>
            <p:ph type="body" sz="quarter" idx="95" hasCustomPrompt="1"/>
          </p:nvPr>
        </p:nvSpPr>
        <p:spPr>
          <a:xfrm>
            <a:off x="7424597" y="2740258"/>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89" name="Text Placeholder 17">
            <a:extLst>
              <a:ext uri="{FF2B5EF4-FFF2-40B4-BE49-F238E27FC236}">
                <a16:creationId xmlns:a16="http://schemas.microsoft.com/office/drawing/2014/main" id="{28960214-B52E-25A0-5DD1-994426351A53}"/>
              </a:ext>
            </a:extLst>
          </p:cNvPr>
          <p:cNvSpPr>
            <a:spLocks noGrp="1"/>
          </p:cNvSpPr>
          <p:nvPr>
            <p:ph type="body" sz="quarter" idx="96" hasCustomPrompt="1"/>
          </p:nvPr>
        </p:nvSpPr>
        <p:spPr>
          <a:xfrm>
            <a:off x="7320722" y="3740408"/>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90" name="Picture Placeholder 18">
            <a:extLst>
              <a:ext uri="{FF2B5EF4-FFF2-40B4-BE49-F238E27FC236}">
                <a16:creationId xmlns:a16="http://schemas.microsoft.com/office/drawing/2014/main" id="{F1AAC9E9-2977-9BB0-8571-6FC7D0619F62}"/>
              </a:ext>
            </a:extLst>
          </p:cNvPr>
          <p:cNvSpPr>
            <a:spLocks noGrp="1"/>
          </p:cNvSpPr>
          <p:nvPr>
            <p:ph type="pic" sz="quarter" idx="97"/>
          </p:nvPr>
        </p:nvSpPr>
        <p:spPr>
          <a:xfrm>
            <a:off x="8502647" y="2718119"/>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91" name="Text Placeholder 16">
            <a:extLst>
              <a:ext uri="{FF2B5EF4-FFF2-40B4-BE49-F238E27FC236}">
                <a16:creationId xmlns:a16="http://schemas.microsoft.com/office/drawing/2014/main" id="{BBE37C11-6CC9-558C-5372-D2A5287D4F90}"/>
              </a:ext>
            </a:extLst>
          </p:cNvPr>
          <p:cNvSpPr>
            <a:spLocks noGrp="1"/>
          </p:cNvSpPr>
          <p:nvPr>
            <p:ph type="body" sz="quarter" idx="98" hasCustomPrompt="1"/>
          </p:nvPr>
        </p:nvSpPr>
        <p:spPr>
          <a:xfrm>
            <a:off x="7320721" y="4122091"/>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92" name="Text Placeholder 53">
            <a:extLst>
              <a:ext uri="{FF2B5EF4-FFF2-40B4-BE49-F238E27FC236}">
                <a16:creationId xmlns:a16="http://schemas.microsoft.com/office/drawing/2014/main" id="{B0FECE3E-F074-05BE-E875-272629F1D021}"/>
              </a:ext>
            </a:extLst>
          </p:cNvPr>
          <p:cNvSpPr>
            <a:spLocks noGrp="1"/>
          </p:cNvSpPr>
          <p:nvPr>
            <p:ph type="body" sz="quarter" idx="99" hasCustomPrompt="1"/>
          </p:nvPr>
        </p:nvSpPr>
        <p:spPr>
          <a:xfrm>
            <a:off x="7424597" y="4225710"/>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93" name="Text Placeholder 53">
            <a:extLst>
              <a:ext uri="{FF2B5EF4-FFF2-40B4-BE49-F238E27FC236}">
                <a16:creationId xmlns:a16="http://schemas.microsoft.com/office/drawing/2014/main" id="{0F0240C9-BEC0-B630-5EC4-DDC0F43D2E6B}"/>
              </a:ext>
            </a:extLst>
          </p:cNvPr>
          <p:cNvSpPr>
            <a:spLocks noGrp="1"/>
          </p:cNvSpPr>
          <p:nvPr>
            <p:ph type="body" sz="quarter" idx="100" hasCustomPrompt="1"/>
          </p:nvPr>
        </p:nvSpPr>
        <p:spPr>
          <a:xfrm>
            <a:off x="7424597" y="4838286"/>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94" name="Text Placeholder 17">
            <a:extLst>
              <a:ext uri="{FF2B5EF4-FFF2-40B4-BE49-F238E27FC236}">
                <a16:creationId xmlns:a16="http://schemas.microsoft.com/office/drawing/2014/main" id="{CB388AF1-3D1A-DC62-AA3E-3471305B22E2}"/>
              </a:ext>
            </a:extLst>
          </p:cNvPr>
          <p:cNvSpPr>
            <a:spLocks noGrp="1"/>
          </p:cNvSpPr>
          <p:nvPr>
            <p:ph type="body" sz="quarter" idx="101" hasCustomPrompt="1"/>
          </p:nvPr>
        </p:nvSpPr>
        <p:spPr>
          <a:xfrm>
            <a:off x="7320722" y="5827663"/>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95" name="Picture Placeholder 18">
            <a:extLst>
              <a:ext uri="{FF2B5EF4-FFF2-40B4-BE49-F238E27FC236}">
                <a16:creationId xmlns:a16="http://schemas.microsoft.com/office/drawing/2014/main" id="{A2E2252E-9578-64DC-58B5-0F05C3E0D243}"/>
              </a:ext>
            </a:extLst>
          </p:cNvPr>
          <p:cNvSpPr>
            <a:spLocks noGrp="1"/>
          </p:cNvSpPr>
          <p:nvPr>
            <p:ph type="pic" sz="quarter" idx="102"/>
          </p:nvPr>
        </p:nvSpPr>
        <p:spPr>
          <a:xfrm>
            <a:off x="8502647" y="4816147"/>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96" name="Text Placeholder 16">
            <a:extLst>
              <a:ext uri="{FF2B5EF4-FFF2-40B4-BE49-F238E27FC236}">
                <a16:creationId xmlns:a16="http://schemas.microsoft.com/office/drawing/2014/main" id="{D7FA05A4-9307-B3B5-463F-B1679E65C22A}"/>
              </a:ext>
            </a:extLst>
          </p:cNvPr>
          <p:cNvSpPr>
            <a:spLocks noGrp="1"/>
          </p:cNvSpPr>
          <p:nvPr>
            <p:ph type="body" sz="quarter" idx="103" hasCustomPrompt="1"/>
          </p:nvPr>
        </p:nvSpPr>
        <p:spPr>
          <a:xfrm>
            <a:off x="9554985" y="2024063"/>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97" name="Text Placeholder 53">
            <a:extLst>
              <a:ext uri="{FF2B5EF4-FFF2-40B4-BE49-F238E27FC236}">
                <a16:creationId xmlns:a16="http://schemas.microsoft.com/office/drawing/2014/main" id="{1A96000D-F67F-2A98-F60C-A63ED5A2FC03}"/>
              </a:ext>
            </a:extLst>
          </p:cNvPr>
          <p:cNvSpPr>
            <a:spLocks noGrp="1"/>
          </p:cNvSpPr>
          <p:nvPr>
            <p:ph type="body" sz="quarter" idx="104" hasCustomPrompt="1"/>
          </p:nvPr>
        </p:nvSpPr>
        <p:spPr>
          <a:xfrm>
            <a:off x="9658861" y="2127682"/>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98" name="Text Placeholder 53">
            <a:extLst>
              <a:ext uri="{FF2B5EF4-FFF2-40B4-BE49-F238E27FC236}">
                <a16:creationId xmlns:a16="http://schemas.microsoft.com/office/drawing/2014/main" id="{B3AAE111-32DB-15C6-3DED-478AF13B44E3}"/>
              </a:ext>
            </a:extLst>
          </p:cNvPr>
          <p:cNvSpPr>
            <a:spLocks noGrp="1"/>
          </p:cNvSpPr>
          <p:nvPr>
            <p:ph type="body" sz="quarter" idx="105" hasCustomPrompt="1"/>
          </p:nvPr>
        </p:nvSpPr>
        <p:spPr>
          <a:xfrm>
            <a:off x="9658861" y="2740258"/>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99" name="Text Placeholder 17">
            <a:extLst>
              <a:ext uri="{FF2B5EF4-FFF2-40B4-BE49-F238E27FC236}">
                <a16:creationId xmlns:a16="http://schemas.microsoft.com/office/drawing/2014/main" id="{569F874D-4E15-30FC-03E8-B05FFBBE9810}"/>
              </a:ext>
            </a:extLst>
          </p:cNvPr>
          <p:cNvSpPr>
            <a:spLocks noGrp="1"/>
          </p:cNvSpPr>
          <p:nvPr>
            <p:ph type="body" sz="quarter" idx="106" hasCustomPrompt="1"/>
          </p:nvPr>
        </p:nvSpPr>
        <p:spPr>
          <a:xfrm>
            <a:off x="9554987" y="3740408"/>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00" name="Picture Placeholder 18">
            <a:extLst>
              <a:ext uri="{FF2B5EF4-FFF2-40B4-BE49-F238E27FC236}">
                <a16:creationId xmlns:a16="http://schemas.microsoft.com/office/drawing/2014/main" id="{2B626748-69F8-A2EC-4BEE-A277756E040C}"/>
              </a:ext>
            </a:extLst>
          </p:cNvPr>
          <p:cNvSpPr>
            <a:spLocks noGrp="1"/>
          </p:cNvSpPr>
          <p:nvPr>
            <p:ph type="pic" sz="quarter" idx="107"/>
          </p:nvPr>
        </p:nvSpPr>
        <p:spPr>
          <a:xfrm>
            <a:off x="10736911" y="2718119"/>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101" name="Text Placeholder 16">
            <a:extLst>
              <a:ext uri="{FF2B5EF4-FFF2-40B4-BE49-F238E27FC236}">
                <a16:creationId xmlns:a16="http://schemas.microsoft.com/office/drawing/2014/main" id="{C2AAF196-7617-E27C-9083-D2B11F4923FA}"/>
              </a:ext>
            </a:extLst>
          </p:cNvPr>
          <p:cNvSpPr>
            <a:spLocks noGrp="1"/>
          </p:cNvSpPr>
          <p:nvPr>
            <p:ph type="body" sz="quarter" idx="108" hasCustomPrompt="1"/>
          </p:nvPr>
        </p:nvSpPr>
        <p:spPr>
          <a:xfrm>
            <a:off x="9554985" y="4122091"/>
            <a:ext cx="2023051" cy="16992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02" name="Text Placeholder 53">
            <a:extLst>
              <a:ext uri="{FF2B5EF4-FFF2-40B4-BE49-F238E27FC236}">
                <a16:creationId xmlns:a16="http://schemas.microsoft.com/office/drawing/2014/main" id="{2F4B00AD-A255-14DA-5005-165E75880249}"/>
              </a:ext>
            </a:extLst>
          </p:cNvPr>
          <p:cNvSpPr>
            <a:spLocks noGrp="1"/>
          </p:cNvSpPr>
          <p:nvPr>
            <p:ph type="body" sz="quarter" idx="109" hasCustomPrompt="1"/>
          </p:nvPr>
        </p:nvSpPr>
        <p:spPr>
          <a:xfrm>
            <a:off x="9658861" y="4225710"/>
            <a:ext cx="1798051" cy="473164"/>
          </a:xfrm>
        </p:spPr>
        <p:txBody>
          <a:bodyPr anchor="t">
            <a:noAutofit/>
          </a:bodyPr>
          <a:lstStyle>
            <a:lvl1pPr>
              <a:lnSpc>
                <a:spcPct val="100000"/>
              </a:lnSpc>
              <a:defRPr sz="1400">
                <a:solidFill>
                  <a:schemeClr val="tx1"/>
                </a:solidFill>
              </a:defRPr>
            </a:lvl1pPr>
            <a:lvl2pPr>
              <a:defRPr sz="1800"/>
            </a:lvl2pPr>
            <a:lvl3pPr>
              <a:defRPr sz="1800"/>
            </a:lvl3pPr>
            <a:lvl4pPr>
              <a:defRPr sz="1800"/>
            </a:lvl4pPr>
            <a:lvl5pPr>
              <a:defRPr sz="1800"/>
            </a:lvl5pPr>
          </a:lstStyle>
          <a:p>
            <a:pPr lvl="0"/>
            <a:r>
              <a:rPr lang="en-US"/>
              <a:t>Name </a:t>
            </a:r>
            <a:br>
              <a:rPr lang="en-US"/>
            </a:br>
            <a:r>
              <a:rPr lang="en-US"/>
              <a:t>Surname</a:t>
            </a:r>
          </a:p>
        </p:txBody>
      </p:sp>
      <p:sp>
        <p:nvSpPr>
          <p:cNvPr id="103" name="Text Placeholder 53">
            <a:extLst>
              <a:ext uri="{FF2B5EF4-FFF2-40B4-BE49-F238E27FC236}">
                <a16:creationId xmlns:a16="http://schemas.microsoft.com/office/drawing/2014/main" id="{7734E242-0755-E620-57ED-795DEF4DA207}"/>
              </a:ext>
            </a:extLst>
          </p:cNvPr>
          <p:cNvSpPr>
            <a:spLocks noGrp="1"/>
          </p:cNvSpPr>
          <p:nvPr>
            <p:ph type="body" sz="quarter" idx="110" hasCustomPrompt="1"/>
          </p:nvPr>
        </p:nvSpPr>
        <p:spPr>
          <a:xfrm>
            <a:off x="9658861" y="4838286"/>
            <a:ext cx="1008963" cy="900000"/>
          </a:xfrm>
        </p:spPr>
        <p:txBody>
          <a:bodyPr anchor="t">
            <a:noAutofit/>
          </a:bodyPr>
          <a:lstStyle>
            <a:lvl1pPr>
              <a:lnSpc>
                <a:spcPct val="100000"/>
              </a:lnSpc>
              <a:spcAft>
                <a:spcPts val="0"/>
              </a:spcAft>
              <a:defRPr sz="1200" b="1">
                <a:solidFill>
                  <a:schemeClr val="accent4"/>
                </a:solidFill>
              </a:defRPr>
            </a:lvl1pPr>
            <a:lvl2pPr>
              <a:spcAft>
                <a:spcPts val="0"/>
              </a:spcAft>
              <a:defRPr sz="1200" b="0"/>
            </a:lvl2pPr>
            <a:lvl3pPr>
              <a:defRPr sz="1800"/>
            </a:lvl3pPr>
            <a:lvl4pPr>
              <a:defRPr sz="1800"/>
            </a:lvl4pPr>
            <a:lvl5pPr>
              <a:defRPr sz="1800"/>
            </a:lvl5pPr>
          </a:lstStyle>
          <a:p>
            <a:pPr lvl="0"/>
            <a:r>
              <a:rPr lang="en-US"/>
              <a:t>Job role</a:t>
            </a:r>
          </a:p>
          <a:p>
            <a:pPr lvl="1"/>
            <a:r>
              <a:rPr lang="en-US"/>
              <a:t>Practice</a:t>
            </a:r>
          </a:p>
        </p:txBody>
      </p:sp>
      <p:sp>
        <p:nvSpPr>
          <p:cNvPr id="104" name="Text Placeholder 17">
            <a:extLst>
              <a:ext uri="{FF2B5EF4-FFF2-40B4-BE49-F238E27FC236}">
                <a16:creationId xmlns:a16="http://schemas.microsoft.com/office/drawing/2014/main" id="{DDE8B2FC-7E60-6C1D-D810-A81D04D0B474}"/>
              </a:ext>
            </a:extLst>
          </p:cNvPr>
          <p:cNvSpPr>
            <a:spLocks noGrp="1"/>
          </p:cNvSpPr>
          <p:nvPr>
            <p:ph type="body" sz="quarter" idx="111" hasCustomPrompt="1"/>
          </p:nvPr>
        </p:nvSpPr>
        <p:spPr>
          <a:xfrm>
            <a:off x="9554987" y="5827663"/>
            <a:ext cx="2024239"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05" name="Picture Placeholder 18">
            <a:extLst>
              <a:ext uri="{FF2B5EF4-FFF2-40B4-BE49-F238E27FC236}">
                <a16:creationId xmlns:a16="http://schemas.microsoft.com/office/drawing/2014/main" id="{C9D13FD1-2FE0-3D47-9943-9ACFBCF59DEB}"/>
              </a:ext>
            </a:extLst>
          </p:cNvPr>
          <p:cNvSpPr>
            <a:spLocks noGrp="1"/>
          </p:cNvSpPr>
          <p:nvPr>
            <p:ph type="pic" sz="quarter" idx="112"/>
          </p:nvPr>
        </p:nvSpPr>
        <p:spPr>
          <a:xfrm>
            <a:off x="10736911" y="4816147"/>
            <a:ext cx="720000" cy="720000"/>
          </a:xfrm>
          <a:prstGeom prst="ellipse">
            <a:avLst/>
          </a:prstGeom>
          <a:solidFill>
            <a:schemeClr val="bg1"/>
          </a:solidFill>
        </p:spPr>
        <p:txBody>
          <a:bodyPr/>
          <a:lstStyle>
            <a:lvl1pPr algn="ctr">
              <a:defRPr sz="1051"/>
            </a:lvl1pPr>
          </a:lstStyle>
          <a:p>
            <a:r>
              <a:rPr lang="pt-BR"/>
              <a:t>Clique no ícone para adicionar uma imagem</a:t>
            </a:r>
            <a:endParaRPr lang="en-GB"/>
          </a:p>
        </p:txBody>
      </p:sp>
      <p:sp>
        <p:nvSpPr>
          <p:cNvPr id="6" name="Text Placeholder 11">
            <a:extLst>
              <a:ext uri="{FF2B5EF4-FFF2-40B4-BE49-F238E27FC236}">
                <a16:creationId xmlns:a16="http://schemas.microsoft.com/office/drawing/2014/main" id="{5059AF7F-C3C8-24B5-3A0E-AC03394F550B}"/>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57"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58"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83328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am bio">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66F7A820-4B79-8D4D-3101-8E4BBDE9225B}"/>
              </a:ext>
            </a:extLst>
          </p:cNvPr>
          <p:cNvSpPr>
            <a:spLocks noGrp="1"/>
          </p:cNvSpPr>
          <p:nvPr>
            <p:ph type="body" sz="quarter" idx="17" hasCustomPrompt="1"/>
          </p:nvPr>
        </p:nvSpPr>
        <p:spPr>
          <a:xfrm>
            <a:off x="6205071" y="2024068"/>
            <a:ext cx="5364629" cy="3818516"/>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8" name="Text Placeholder 17">
            <a:extLst>
              <a:ext uri="{FF2B5EF4-FFF2-40B4-BE49-F238E27FC236}">
                <a16:creationId xmlns:a16="http://schemas.microsoft.com/office/drawing/2014/main" id="{B6BCED3B-A739-D725-A683-F6519143D65C}"/>
              </a:ext>
            </a:extLst>
          </p:cNvPr>
          <p:cNvSpPr>
            <a:spLocks noGrp="1"/>
          </p:cNvSpPr>
          <p:nvPr>
            <p:ph type="body" sz="quarter" idx="34" hasCustomPrompt="1"/>
          </p:nvPr>
        </p:nvSpPr>
        <p:spPr>
          <a:xfrm>
            <a:off x="621359" y="2024064"/>
            <a:ext cx="5364629" cy="3889374"/>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 name="Picture Placeholder 18">
            <a:extLst>
              <a:ext uri="{FF2B5EF4-FFF2-40B4-BE49-F238E27FC236}">
                <a16:creationId xmlns:a16="http://schemas.microsoft.com/office/drawing/2014/main" id="{054D8168-68E3-49E7-ADA3-50A9EB0E511C}"/>
              </a:ext>
            </a:extLst>
          </p:cNvPr>
          <p:cNvSpPr>
            <a:spLocks noGrp="1"/>
          </p:cNvSpPr>
          <p:nvPr>
            <p:ph type="pic" sz="quarter" idx="18"/>
          </p:nvPr>
        </p:nvSpPr>
        <p:spPr>
          <a:xfrm>
            <a:off x="4459401" y="2170918"/>
            <a:ext cx="1393795" cy="1393795"/>
          </a:xfrm>
          <a:prstGeom prst="ellipse">
            <a:avLst/>
          </a:prstGeom>
          <a:solidFill>
            <a:schemeClr val="bg1"/>
          </a:solidFill>
        </p:spPr>
        <p:txBody>
          <a:bodyPr/>
          <a:lstStyle/>
          <a:p>
            <a:r>
              <a:rPr lang="pt-BR"/>
              <a:t>Clique no ícone para adicionar uma imagem</a:t>
            </a:r>
            <a:endParaRPr lang="en-GB"/>
          </a:p>
        </p:txBody>
      </p:sp>
      <p:sp>
        <p:nvSpPr>
          <p:cNvPr id="10" name="Text Placeholder 9">
            <a:extLst>
              <a:ext uri="{FF2B5EF4-FFF2-40B4-BE49-F238E27FC236}">
                <a16:creationId xmlns:a16="http://schemas.microsoft.com/office/drawing/2014/main" id="{539D0C0D-095F-7655-2116-F1F543D02A94}"/>
              </a:ext>
            </a:extLst>
          </p:cNvPr>
          <p:cNvSpPr>
            <a:spLocks noGrp="1"/>
          </p:cNvSpPr>
          <p:nvPr>
            <p:ph type="body" sz="quarter" idx="28"/>
          </p:nvPr>
        </p:nvSpPr>
        <p:spPr>
          <a:xfrm>
            <a:off x="6337857" y="2170918"/>
            <a:ext cx="5099051" cy="3527749"/>
          </a:xfrm>
        </p:spPr>
        <p:txBody>
          <a:bodyPr>
            <a:normAutofit/>
          </a:bodyPr>
          <a:lstStyle>
            <a:lvl1pPr>
              <a:defRPr sz="1200"/>
            </a:lvl1pPr>
            <a:lvl2pPr>
              <a:defRPr sz="1200"/>
            </a:lvl2pPr>
            <a:lvl3pPr>
              <a:defRPr sz="1051"/>
            </a:lvl3pPr>
            <a:lvl4pPr>
              <a:defRPr sz="1051"/>
            </a:lvl4pPr>
            <a:lvl5pPr>
              <a:defRPr sz="1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1" name="Text Placeholder 53">
            <a:extLst>
              <a:ext uri="{FF2B5EF4-FFF2-40B4-BE49-F238E27FC236}">
                <a16:creationId xmlns:a16="http://schemas.microsoft.com/office/drawing/2014/main" id="{CF9E18C3-0114-EF09-CE07-B2BCA408E1A2}"/>
              </a:ext>
            </a:extLst>
          </p:cNvPr>
          <p:cNvSpPr>
            <a:spLocks noGrp="1"/>
          </p:cNvSpPr>
          <p:nvPr>
            <p:ph type="body" sz="quarter" idx="47" hasCustomPrompt="1"/>
          </p:nvPr>
        </p:nvSpPr>
        <p:spPr>
          <a:xfrm>
            <a:off x="754149" y="2170914"/>
            <a:ext cx="3378001" cy="450000"/>
          </a:xfrm>
        </p:spPr>
        <p:txBody>
          <a:bodyPr anchor="ctr">
            <a:noAutofit/>
          </a:bodyPr>
          <a:lstStyle>
            <a:lvl1pPr>
              <a:lnSpc>
                <a:spcPct val="100000"/>
              </a:lnSpc>
              <a:defRPr sz="2000">
                <a:solidFill>
                  <a:schemeClr val="bg1"/>
                </a:solidFill>
              </a:defRPr>
            </a:lvl1pPr>
            <a:lvl2pPr>
              <a:defRPr sz="1800"/>
            </a:lvl2pPr>
            <a:lvl3pPr>
              <a:defRPr sz="1800"/>
            </a:lvl3pPr>
            <a:lvl4pPr>
              <a:defRPr sz="1800"/>
            </a:lvl4pPr>
            <a:lvl5pPr>
              <a:defRPr sz="1800"/>
            </a:lvl5pPr>
          </a:lstStyle>
          <a:p>
            <a:pPr lvl="0"/>
            <a:r>
              <a:rPr lang="en-US"/>
              <a:t>Name Surname</a:t>
            </a:r>
          </a:p>
        </p:txBody>
      </p:sp>
      <p:sp>
        <p:nvSpPr>
          <p:cNvPr id="53" name="Text Placeholder 53">
            <a:extLst>
              <a:ext uri="{FF2B5EF4-FFF2-40B4-BE49-F238E27FC236}">
                <a16:creationId xmlns:a16="http://schemas.microsoft.com/office/drawing/2014/main" id="{54E9B4C7-C774-4C2C-7FD4-066FB8ADDF8A}"/>
              </a:ext>
            </a:extLst>
          </p:cNvPr>
          <p:cNvSpPr>
            <a:spLocks noGrp="1"/>
          </p:cNvSpPr>
          <p:nvPr>
            <p:ph type="body" sz="quarter" idx="49" hasCustomPrompt="1"/>
          </p:nvPr>
        </p:nvSpPr>
        <p:spPr>
          <a:xfrm>
            <a:off x="754149" y="2740164"/>
            <a:ext cx="3378001" cy="228792"/>
          </a:xfrm>
        </p:spPr>
        <p:txBody>
          <a:bodyPr anchor="ctr">
            <a:noAutofit/>
          </a:bodyPr>
          <a:lstStyle>
            <a:lvl1pPr>
              <a:lnSpc>
                <a:spcPct val="100000"/>
              </a:lnSpc>
              <a:defRPr sz="1400" b="0">
                <a:solidFill>
                  <a:schemeClr val="bg1"/>
                </a:solidFill>
              </a:defRPr>
            </a:lvl1pPr>
            <a:lvl2pPr>
              <a:defRPr sz="1800"/>
            </a:lvl2pPr>
            <a:lvl3pPr>
              <a:defRPr sz="1800"/>
            </a:lvl3pPr>
            <a:lvl4pPr>
              <a:defRPr sz="1800"/>
            </a:lvl4pPr>
            <a:lvl5pPr>
              <a:defRPr sz="1800"/>
            </a:lvl5pPr>
          </a:lstStyle>
          <a:p>
            <a:r>
              <a:rPr lang="en-GB"/>
              <a:t>Name_Surname@ajg.com</a:t>
            </a:r>
          </a:p>
        </p:txBody>
      </p:sp>
      <p:sp>
        <p:nvSpPr>
          <p:cNvPr id="4" name="Text Placeholder 9">
            <a:extLst>
              <a:ext uri="{FF2B5EF4-FFF2-40B4-BE49-F238E27FC236}">
                <a16:creationId xmlns:a16="http://schemas.microsoft.com/office/drawing/2014/main" id="{4893C758-ADE8-7528-08D7-1A41F307CEFE}"/>
              </a:ext>
            </a:extLst>
          </p:cNvPr>
          <p:cNvSpPr>
            <a:spLocks noGrp="1"/>
          </p:cNvSpPr>
          <p:nvPr>
            <p:ph type="body" sz="quarter" idx="53"/>
          </p:nvPr>
        </p:nvSpPr>
        <p:spPr>
          <a:xfrm>
            <a:off x="754145" y="3952878"/>
            <a:ext cx="5099051" cy="1868413"/>
          </a:xfrm>
        </p:spPr>
        <p:txBody>
          <a:bodyPr>
            <a:normAutofit/>
          </a:bodyPr>
          <a:lstStyle>
            <a:lvl1pPr>
              <a:defRPr sz="1200">
                <a:solidFill>
                  <a:schemeClr val="bg1"/>
                </a:solidFill>
              </a:defRPr>
            </a:lvl1pPr>
            <a:lvl2pPr>
              <a:defRPr sz="1200">
                <a:solidFill>
                  <a:schemeClr val="bg1"/>
                </a:solidFill>
              </a:defRPr>
            </a:lvl2pPr>
            <a:lvl3pPr>
              <a:defRPr sz="1051">
                <a:solidFill>
                  <a:schemeClr val="bg1"/>
                </a:solidFill>
              </a:defRPr>
            </a:lvl3pPr>
            <a:lvl4pPr>
              <a:defRPr sz="1051">
                <a:solidFill>
                  <a:schemeClr val="bg1"/>
                </a:solidFill>
              </a:defRPr>
            </a:lvl4pPr>
            <a:lvl5pPr>
              <a:defRPr sz="1000">
                <a:solidFill>
                  <a:schemeClr val="bg1"/>
                </a:solidFill>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6" name="Text Placeholder 53">
            <a:extLst>
              <a:ext uri="{FF2B5EF4-FFF2-40B4-BE49-F238E27FC236}">
                <a16:creationId xmlns:a16="http://schemas.microsoft.com/office/drawing/2014/main" id="{0DECE778-6ED9-9F12-1B0E-3708A9E21B03}"/>
              </a:ext>
            </a:extLst>
          </p:cNvPr>
          <p:cNvSpPr>
            <a:spLocks noGrp="1"/>
          </p:cNvSpPr>
          <p:nvPr>
            <p:ph type="body" sz="quarter" idx="54" hasCustomPrompt="1"/>
          </p:nvPr>
        </p:nvSpPr>
        <p:spPr>
          <a:xfrm>
            <a:off x="754149" y="3333486"/>
            <a:ext cx="3378001" cy="403314"/>
          </a:xfrm>
        </p:spPr>
        <p:txBody>
          <a:bodyPr anchor="ctr">
            <a:noAutofit/>
          </a:bodyPr>
          <a:lstStyle>
            <a:lvl1pPr>
              <a:lnSpc>
                <a:spcPct val="100000"/>
              </a:lnSpc>
              <a:defRPr sz="2000">
                <a:solidFill>
                  <a:schemeClr val="bg1"/>
                </a:solidFill>
              </a:defRPr>
            </a:lvl1pPr>
            <a:lvl2pPr>
              <a:defRPr sz="1800"/>
            </a:lvl2pPr>
            <a:lvl3pPr>
              <a:defRPr sz="1800"/>
            </a:lvl3pPr>
            <a:lvl4pPr>
              <a:defRPr sz="1800"/>
            </a:lvl4pPr>
            <a:lvl5pPr>
              <a:defRPr sz="1800"/>
            </a:lvl5pPr>
          </a:lstStyle>
          <a:p>
            <a:pPr lvl="0"/>
            <a:r>
              <a:rPr lang="en-US"/>
              <a:t>Job role</a:t>
            </a:r>
          </a:p>
        </p:txBody>
      </p:sp>
      <p:sp>
        <p:nvSpPr>
          <p:cNvPr id="2" name="Text Placeholder 21">
            <a:extLst>
              <a:ext uri="{FF2B5EF4-FFF2-40B4-BE49-F238E27FC236}">
                <a16:creationId xmlns:a16="http://schemas.microsoft.com/office/drawing/2014/main" id="{0DCAF368-8074-B635-360A-3A0240671EB1}"/>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1" name="Title 1">
            <a:extLst>
              <a:ext uri="{FF2B5EF4-FFF2-40B4-BE49-F238E27FC236}">
                <a16:creationId xmlns:a16="http://schemas.microsoft.com/office/drawing/2014/main" id="{6B6B1737-7520-DE17-15F9-47E66CF2459A}"/>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8" name="Text Placeholder 11">
            <a:extLst>
              <a:ext uri="{FF2B5EF4-FFF2-40B4-BE49-F238E27FC236}">
                <a16:creationId xmlns:a16="http://schemas.microsoft.com/office/drawing/2014/main" id="{CB2B3B26-1998-745F-A651-1C1FAF6AA8E8}"/>
              </a:ext>
            </a:extLst>
          </p:cNvPr>
          <p:cNvSpPr>
            <a:spLocks noGrp="1"/>
          </p:cNvSpPr>
          <p:nvPr>
            <p:ph type="body" sz="quarter" idx="84"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3" name="Text Placeholder 17">
            <a:extLst>
              <a:ext uri="{FF2B5EF4-FFF2-40B4-BE49-F238E27FC236}">
                <a16:creationId xmlns:a16="http://schemas.microsoft.com/office/drawing/2014/main" id="{D257936E-E21C-5F53-AD19-CBBCBE273721}"/>
              </a:ext>
            </a:extLst>
          </p:cNvPr>
          <p:cNvSpPr>
            <a:spLocks noGrp="1"/>
          </p:cNvSpPr>
          <p:nvPr>
            <p:ph type="body" sz="quarter" idx="60" hasCustomPrompt="1"/>
          </p:nvPr>
        </p:nvSpPr>
        <p:spPr>
          <a:xfrm>
            <a:off x="6206016" y="5842584"/>
            <a:ext cx="53640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6"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134763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am bio 2x">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66F7A820-4B79-8D4D-3101-8E4BBDE9225B}"/>
              </a:ext>
            </a:extLst>
          </p:cNvPr>
          <p:cNvSpPr>
            <a:spLocks noGrp="1"/>
          </p:cNvSpPr>
          <p:nvPr>
            <p:ph type="body" sz="quarter" idx="17" hasCustomPrompt="1"/>
          </p:nvPr>
        </p:nvSpPr>
        <p:spPr>
          <a:xfrm>
            <a:off x="621359" y="2024064"/>
            <a:ext cx="5364629" cy="3818519"/>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8" name="Text Placeholder 17">
            <a:extLst>
              <a:ext uri="{FF2B5EF4-FFF2-40B4-BE49-F238E27FC236}">
                <a16:creationId xmlns:a16="http://schemas.microsoft.com/office/drawing/2014/main" id="{B6BCED3B-A739-D725-A683-F6519143D65C}"/>
              </a:ext>
            </a:extLst>
          </p:cNvPr>
          <p:cNvSpPr>
            <a:spLocks noGrp="1"/>
          </p:cNvSpPr>
          <p:nvPr>
            <p:ph type="body" sz="quarter" idx="34" hasCustomPrompt="1"/>
          </p:nvPr>
        </p:nvSpPr>
        <p:spPr>
          <a:xfrm>
            <a:off x="621359" y="2024063"/>
            <a:ext cx="5364629" cy="1152792"/>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 name="Picture Placeholder 18">
            <a:extLst>
              <a:ext uri="{FF2B5EF4-FFF2-40B4-BE49-F238E27FC236}">
                <a16:creationId xmlns:a16="http://schemas.microsoft.com/office/drawing/2014/main" id="{054D8168-68E3-49E7-ADA3-50A9EB0E511C}"/>
              </a:ext>
            </a:extLst>
          </p:cNvPr>
          <p:cNvSpPr>
            <a:spLocks noGrp="1"/>
          </p:cNvSpPr>
          <p:nvPr>
            <p:ph type="pic" sz="quarter" idx="18"/>
          </p:nvPr>
        </p:nvSpPr>
        <p:spPr>
          <a:xfrm>
            <a:off x="4459401" y="2479148"/>
            <a:ext cx="1393795" cy="1393795"/>
          </a:xfrm>
          <a:prstGeom prst="ellipse">
            <a:avLst/>
          </a:prstGeom>
          <a:solidFill>
            <a:schemeClr val="bg1"/>
          </a:solidFill>
        </p:spPr>
        <p:txBody>
          <a:bodyPr/>
          <a:lstStyle/>
          <a:p>
            <a:r>
              <a:rPr lang="pt-BR"/>
              <a:t>Clique no ícone para adicionar uma imagem</a:t>
            </a:r>
            <a:endParaRPr lang="en-GB"/>
          </a:p>
        </p:txBody>
      </p:sp>
      <p:sp>
        <p:nvSpPr>
          <p:cNvPr id="10" name="Text Placeholder 9">
            <a:extLst>
              <a:ext uri="{FF2B5EF4-FFF2-40B4-BE49-F238E27FC236}">
                <a16:creationId xmlns:a16="http://schemas.microsoft.com/office/drawing/2014/main" id="{539D0C0D-095F-7655-2116-F1F543D02A94}"/>
              </a:ext>
            </a:extLst>
          </p:cNvPr>
          <p:cNvSpPr>
            <a:spLocks noGrp="1"/>
          </p:cNvSpPr>
          <p:nvPr>
            <p:ph type="body" sz="quarter" idx="28"/>
          </p:nvPr>
        </p:nvSpPr>
        <p:spPr>
          <a:xfrm>
            <a:off x="754145" y="3888557"/>
            <a:ext cx="5099051" cy="1824086"/>
          </a:xfrm>
        </p:spPr>
        <p:txBody>
          <a:bodyPr>
            <a:normAutofit/>
          </a:bodyPr>
          <a:lstStyle>
            <a:lvl1pPr>
              <a:defRPr sz="1200"/>
            </a:lvl1pPr>
            <a:lvl2pPr>
              <a:defRPr sz="1200"/>
            </a:lvl2pPr>
            <a:lvl3pPr>
              <a:defRPr sz="1051"/>
            </a:lvl3pPr>
            <a:lvl4pPr>
              <a:defRPr sz="1051"/>
            </a:lvl4pPr>
            <a:lvl5pPr>
              <a:defRPr sz="1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51" name="Text Placeholder 53">
            <a:extLst>
              <a:ext uri="{FF2B5EF4-FFF2-40B4-BE49-F238E27FC236}">
                <a16:creationId xmlns:a16="http://schemas.microsoft.com/office/drawing/2014/main" id="{CF9E18C3-0114-EF09-CE07-B2BCA408E1A2}"/>
              </a:ext>
            </a:extLst>
          </p:cNvPr>
          <p:cNvSpPr>
            <a:spLocks noGrp="1"/>
          </p:cNvSpPr>
          <p:nvPr>
            <p:ph type="body" sz="quarter" idx="47" hasCustomPrompt="1"/>
          </p:nvPr>
        </p:nvSpPr>
        <p:spPr>
          <a:xfrm>
            <a:off x="754149" y="2170914"/>
            <a:ext cx="3378001" cy="450000"/>
          </a:xfrm>
        </p:spPr>
        <p:txBody>
          <a:bodyPr anchor="ctr">
            <a:noAutofit/>
          </a:bodyPr>
          <a:lstStyle>
            <a:lvl1pPr>
              <a:lnSpc>
                <a:spcPct val="100000"/>
              </a:lnSpc>
              <a:defRPr sz="2000">
                <a:solidFill>
                  <a:schemeClr val="bg1"/>
                </a:solidFill>
              </a:defRPr>
            </a:lvl1pPr>
            <a:lvl2pPr>
              <a:defRPr sz="1800"/>
            </a:lvl2pPr>
            <a:lvl3pPr>
              <a:defRPr sz="1800"/>
            </a:lvl3pPr>
            <a:lvl4pPr>
              <a:defRPr sz="1800"/>
            </a:lvl4pPr>
            <a:lvl5pPr>
              <a:defRPr sz="1800"/>
            </a:lvl5pPr>
          </a:lstStyle>
          <a:p>
            <a:pPr lvl="0"/>
            <a:r>
              <a:rPr lang="en-US"/>
              <a:t>Name Surname</a:t>
            </a:r>
          </a:p>
        </p:txBody>
      </p:sp>
      <p:sp>
        <p:nvSpPr>
          <p:cNvPr id="53" name="Text Placeholder 53">
            <a:extLst>
              <a:ext uri="{FF2B5EF4-FFF2-40B4-BE49-F238E27FC236}">
                <a16:creationId xmlns:a16="http://schemas.microsoft.com/office/drawing/2014/main" id="{54E9B4C7-C774-4C2C-7FD4-066FB8ADDF8A}"/>
              </a:ext>
            </a:extLst>
          </p:cNvPr>
          <p:cNvSpPr>
            <a:spLocks noGrp="1"/>
          </p:cNvSpPr>
          <p:nvPr>
            <p:ph type="body" sz="quarter" idx="49" hasCustomPrompt="1"/>
          </p:nvPr>
        </p:nvSpPr>
        <p:spPr>
          <a:xfrm>
            <a:off x="754149" y="2740164"/>
            <a:ext cx="3378001" cy="228792"/>
          </a:xfrm>
        </p:spPr>
        <p:txBody>
          <a:bodyPr anchor="ctr">
            <a:noAutofit/>
          </a:bodyPr>
          <a:lstStyle>
            <a:lvl1pPr>
              <a:lnSpc>
                <a:spcPct val="100000"/>
              </a:lnSpc>
              <a:defRPr sz="1400" b="0">
                <a:solidFill>
                  <a:schemeClr val="bg1"/>
                </a:solidFill>
              </a:defRPr>
            </a:lvl1pPr>
            <a:lvl2pPr>
              <a:defRPr sz="1800"/>
            </a:lvl2pPr>
            <a:lvl3pPr>
              <a:defRPr sz="1800"/>
            </a:lvl3pPr>
            <a:lvl4pPr>
              <a:defRPr sz="1800"/>
            </a:lvl4pPr>
            <a:lvl5pPr>
              <a:defRPr sz="1800"/>
            </a:lvl5pPr>
          </a:lstStyle>
          <a:p>
            <a:r>
              <a:rPr lang="en-GB"/>
              <a:t>Name_Surname@ajg.com</a:t>
            </a:r>
          </a:p>
        </p:txBody>
      </p:sp>
      <p:sp>
        <p:nvSpPr>
          <p:cNvPr id="54" name="Text Placeholder 53">
            <a:extLst>
              <a:ext uri="{FF2B5EF4-FFF2-40B4-BE49-F238E27FC236}">
                <a16:creationId xmlns:a16="http://schemas.microsoft.com/office/drawing/2014/main" id="{2B738F3A-7819-16CA-CE44-D5E88AB28ABB}"/>
              </a:ext>
            </a:extLst>
          </p:cNvPr>
          <p:cNvSpPr>
            <a:spLocks noGrp="1"/>
          </p:cNvSpPr>
          <p:nvPr>
            <p:ph type="body" sz="quarter" idx="50" hasCustomPrompt="1"/>
          </p:nvPr>
        </p:nvSpPr>
        <p:spPr>
          <a:xfrm>
            <a:off x="754149" y="3333486"/>
            <a:ext cx="3378001" cy="403314"/>
          </a:xfrm>
        </p:spPr>
        <p:txBody>
          <a:bodyPr anchor="ctr">
            <a:noAutofit/>
          </a:bodyPr>
          <a:lstStyle>
            <a:lvl1pPr>
              <a:lnSpc>
                <a:spcPct val="100000"/>
              </a:lnSpc>
              <a:defRPr sz="2000">
                <a:solidFill>
                  <a:schemeClr val="tx1"/>
                </a:solidFill>
              </a:defRPr>
            </a:lvl1pPr>
            <a:lvl2pPr>
              <a:defRPr sz="1800"/>
            </a:lvl2pPr>
            <a:lvl3pPr>
              <a:defRPr sz="1800"/>
            </a:lvl3pPr>
            <a:lvl4pPr>
              <a:defRPr sz="1800"/>
            </a:lvl4pPr>
            <a:lvl5pPr>
              <a:defRPr sz="1800"/>
            </a:lvl5pPr>
          </a:lstStyle>
          <a:p>
            <a:pPr lvl="0"/>
            <a:r>
              <a:rPr lang="en-US"/>
              <a:t>Job role</a:t>
            </a:r>
          </a:p>
        </p:txBody>
      </p:sp>
      <p:sp>
        <p:nvSpPr>
          <p:cNvPr id="56" name="Text Placeholder 17">
            <a:extLst>
              <a:ext uri="{FF2B5EF4-FFF2-40B4-BE49-F238E27FC236}">
                <a16:creationId xmlns:a16="http://schemas.microsoft.com/office/drawing/2014/main" id="{8F330105-9AD7-C4C1-B4C7-B4A57AF06133}"/>
              </a:ext>
            </a:extLst>
          </p:cNvPr>
          <p:cNvSpPr>
            <a:spLocks noGrp="1"/>
          </p:cNvSpPr>
          <p:nvPr>
            <p:ph type="body" sz="quarter" idx="52" hasCustomPrompt="1"/>
          </p:nvPr>
        </p:nvSpPr>
        <p:spPr>
          <a:xfrm>
            <a:off x="621356" y="5842584"/>
            <a:ext cx="53640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7" name="Text Placeholder 16">
            <a:extLst>
              <a:ext uri="{FF2B5EF4-FFF2-40B4-BE49-F238E27FC236}">
                <a16:creationId xmlns:a16="http://schemas.microsoft.com/office/drawing/2014/main" id="{372049DA-5A79-BC1A-2CCE-87E50B7DC0EB}"/>
              </a:ext>
            </a:extLst>
          </p:cNvPr>
          <p:cNvSpPr>
            <a:spLocks noGrp="1"/>
          </p:cNvSpPr>
          <p:nvPr>
            <p:ph type="body" sz="quarter" idx="53" hasCustomPrompt="1"/>
          </p:nvPr>
        </p:nvSpPr>
        <p:spPr>
          <a:xfrm>
            <a:off x="6206019" y="2024064"/>
            <a:ext cx="5364629" cy="3818519"/>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8" name="Text Placeholder 17">
            <a:extLst>
              <a:ext uri="{FF2B5EF4-FFF2-40B4-BE49-F238E27FC236}">
                <a16:creationId xmlns:a16="http://schemas.microsoft.com/office/drawing/2014/main" id="{25488702-46E4-E742-2B7A-7AF0EB3D4452}"/>
              </a:ext>
            </a:extLst>
          </p:cNvPr>
          <p:cNvSpPr>
            <a:spLocks noGrp="1"/>
          </p:cNvSpPr>
          <p:nvPr>
            <p:ph type="body" sz="quarter" idx="54" hasCustomPrompt="1"/>
          </p:nvPr>
        </p:nvSpPr>
        <p:spPr>
          <a:xfrm>
            <a:off x="6206019" y="2024063"/>
            <a:ext cx="5364629" cy="1152792"/>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59" name="Picture Placeholder 18">
            <a:extLst>
              <a:ext uri="{FF2B5EF4-FFF2-40B4-BE49-F238E27FC236}">
                <a16:creationId xmlns:a16="http://schemas.microsoft.com/office/drawing/2014/main" id="{A327D524-8DF1-2D10-EEED-23CEB035726D}"/>
              </a:ext>
            </a:extLst>
          </p:cNvPr>
          <p:cNvSpPr>
            <a:spLocks noGrp="1"/>
          </p:cNvSpPr>
          <p:nvPr>
            <p:ph type="pic" sz="quarter" idx="55"/>
          </p:nvPr>
        </p:nvSpPr>
        <p:spPr>
          <a:xfrm>
            <a:off x="10044061" y="2479148"/>
            <a:ext cx="1393795" cy="1393795"/>
          </a:xfrm>
          <a:prstGeom prst="ellipse">
            <a:avLst/>
          </a:prstGeom>
          <a:solidFill>
            <a:schemeClr val="bg1"/>
          </a:solidFill>
        </p:spPr>
        <p:txBody>
          <a:bodyPr/>
          <a:lstStyle/>
          <a:p>
            <a:r>
              <a:rPr lang="pt-BR"/>
              <a:t>Clique no ícone para adicionar uma imagem</a:t>
            </a:r>
            <a:endParaRPr lang="en-GB"/>
          </a:p>
        </p:txBody>
      </p:sp>
      <p:sp>
        <p:nvSpPr>
          <p:cNvPr id="60" name="Text Placeholder 9">
            <a:extLst>
              <a:ext uri="{FF2B5EF4-FFF2-40B4-BE49-F238E27FC236}">
                <a16:creationId xmlns:a16="http://schemas.microsoft.com/office/drawing/2014/main" id="{95006F28-B0F3-3D24-03B0-F16309C5F169}"/>
              </a:ext>
            </a:extLst>
          </p:cNvPr>
          <p:cNvSpPr>
            <a:spLocks noGrp="1"/>
          </p:cNvSpPr>
          <p:nvPr>
            <p:ph type="body" sz="quarter" idx="56"/>
          </p:nvPr>
        </p:nvSpPr>
        <p:spPr>
          <a:xfrm>
            <a:off x="6338805" y="3888557"/>
            <a:ext cx="5099051" cy="1824086"/>
          </a:xfrm>
        </p:spPr>
        <p:txBody>
          <a:bodyPr>
            <a:normAutofit/>
          </a:bodyPr>
          <a:lstStyle>
            <a:lvl1pPr>
              <a:defRPr sz="1200"/>
            </a:lvl1pPr>
            <a:lvl2pPr>
              <a:defRPr sz="1200"/>
            </a:lvl2pPr>
            <a:lvl3pPr>
              <a:defRPr sz="1051"/>
            </a:lvl3pPr>
            <a:lvl4pPr>
              <a:defRPr sz="1051"/>
            </a:lvl4pPr>
            <a:lvl5pPr>
              <a:defRPr sz="1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61" name="Text Placeholder 53">
            <a:extLst>
              <a:ext uri="{FF2B5EF4-FFF2-40B4-BE49-F238E27FC236}">
                <a16:creationId xmlns:a16="http://schemas.microsoft.com/office/drawing/2014/main" id="{D65A4F07-9F80-C339-8E4B-0A1893FC1A2B}"/>
              </a:ext>
            </a:extLst>
          </p:cNvPr>
          <p:cNvSpPr>
            <a:spLocks noGrp="1"/>
          </p:cNvSpPr>
          <p:nvPr>
            <p:ph type="body" sz="quarter" idx="57" hasCustomPrompt="1"/>
          </p:nvPr>
        </p:nvSpPr>
        <p:spPr>
          <a:xfrm>
            <a:off x="6338809" y="2170914"/>
            <a:ext cx="3378001" cy="450000"/>
          </a:xfrm>
        </p:spPr>
        <p:txBody>
          <a:bodyPr anchor="ctr">
            <a:noAutofit/>
          </a:bodyPr>
          <a:lstStyle>
            <a:lvl1pPr>
              <a:lnSpc>
                <a:spcPct val="100000"/>
              </a:lnSpc>
              <a:defRPr sz="2000">
                <a:solidFill>
                  <a:schemeClr val="bg1"/>
                </a:solidFill>
              </a:defRPr>
            </a:lvl1pPr>
            <a:lvl2pPr>
              <a:defRPr sz="1800"/>
            </a:lvl2pPr>
            <a:lvl3pPr>
              <a:defRPr sz="1800"/>
            </a:lvl3pPr>
            <a:lvl4pPr>
              <a:defRPr sz="1800"/>
            </a:lvl4pPr>
            <a:lvl5pPr>
              <a:defRPr sz="1800"/>
            </a:lvl5pPr>
          </a:lstStyle>
          <a:p>
            <a:pPr lvl="0"/>
            <a:r>
              <a:rPr lang="en-US"/>
              <a:t>Name Surname</a:t>
            </a:r>
          </a:p>
        </p:txBody>
      </p:sp>
      <p:sp>
        <p:nvSpPr>
          <p:cNvPr id="62" name="Text Placeholder 53">
            <a:extLst>
              <a:ext uri="{FF2B5EF4-FFF2-40B4-BE49-F238E27FC236}">
                <a16:creationId xmlns:a16="http://schemas.microsoft.com/office/drawing/2014/main" id="{EF673083-EAB9-B229-C959-AD4CC47B4108}"/>
              </a:ext>
            </a:extLst>
          </p:cNvPr>
          <p:cNvSpPr>
            <a:spLocks noGrp="1"/>
          </p:cNvSpPr>
          <p:nvPr>
            <p:ph type="body" sz="quarter" idx="58" hasCustomPrompt="1"/>
          </p:nvPr>
        </p:nvSpPr>
        <p:spPr>
          <a:xfrm>
            <a:off x="6338809" y="2740164"/>
            <a:ext cx="3378001" cy="228792"/>
          </a:xfrm>
        </p:spPr>
        <p:txBody>
          <a:bodyPr anchor="ctr">
            <a:noAutofit/>
          </a:bodyPr>
          <a:lstStyle>
            <a:lvl1pPr>
              <a:lnSpc>
                <a:spcPct val="100000"/>
              </a:lnSpc>
              <a:defRPr sz="1400" b="0">
                <a:solidFill>
                  <a:schemeClr val="bg1"/>
                </a:solidFill>
              </a:defRPr>
            </a:lvl1pPr>
            <a:lvl2pPr>
              <a:defRPr sz="1800"/>
            </a:lvl2pPr>
            <a:lvl3pPr>
              <a:defRPr sz="1800"/>
            </a:lvl3pPr>
            <a:lvl4pPr>
              <a:defRPr sz="1800"/>
            </a:lvl4pPr>
            <a:lvl5pPr>
              <a:defRPr sz="1800"/>
            </a:lvl5pPr>
          </a:lstStyle>
          <a:p>
            <a:r>
              <a:rPr lang="en-GB"/>
              <a:t>Name_Surname@ajg.com</a:t>
            </a:r>
          </a:p>
        </p:txBody>
      </p:sp>
      <p:sp>
        <p:nvSpPr>
          <p:cNvPr id="63" name="Text Placeholder 53">
            <a:extLst>
              <a:ext uri="{FF2B5EF4-FFF2-40B4-BE49-F238E27FC236}">
                <a16:creationId xmlns:a16="http://schemas.microsoft.com/office/drawing/2014/main" id="{E59F1EAD-491C-C1B0-D4A7-534DDB7F04B1}"/>
              </a:ext>
            </a:extLst>
          </p:cNvPr>
          <p:cNvSpPr>
            <a:spLocks noGrp="1"/>
          </p:cNvSpPr>
          <p:nvPr>
            <p:ph type="body" sz="quarter" idx="59" hasCustomPrompt="1"/>
          </p:nvPr>
        </p:nvSpPr>
        <p:spPr>
          <a:xfrm>
            <a:off x="6338809" y="3333486"/>
            <a:ext cx="3378001" cy="403314"/>
          </a:xfrm>
        </p:spPr>
        <p:txBody>
          <a:bodyPr anchor="ctr">
            <a:noAutofit/>
          </a:bodyPr>
          <a:lstStyle>
            <a:lvl1pPr>
              <a:lnSpc>
                <a:spcPct val="100000"/>
              </a:lnSpc>
              <a:defRPr sz="2000">
                <a:solidFill>
                  <a:schemeClr val="tx1"/>
                </a:solidFill>
              </a:defRPr>
            </a:lvl1pPr>
            <a:lvl2pPr>
              <a:defRPr sz="1800"/>
            </a:lvl2pPr>
            <a:lvl3pPr>
              <a:defRPr sz="1800"/>
            </a:lvl3pPr>
            <a:lvl4pPr>
              <a:defRPr sz="1800"/>
            </a:lvl4pPr>
            <a:lvl5pPr>
              <a:defRPr sz="1800"/>
            </a:lvl5pPr>
          </a:lstStyle>
          <a:p>
            <a:pPr lvl="0"/>
            <a:r>
              <a:rPr lang="en-US"/>
              <a:t>Job role</a:t>
            </a:r>
          </a:p>
        </p:txBody>
      </p:sp>
      <p:sp>
        <p:nvSpPr>
          <p:cNvPr id="64" name="Text Placeholder 17">
            <a:extLst>
              <a:ext uri="{FF2B5EF4-FFF2-40B4-BE49-F238E27FC236}">
                <a16:creationId xmlns:a16="http://schemas.microsoft.com/office/drawing/2014/main" id="{BD27C612-5A5F-C76A-A4CF-89404B19BC92}"/>
              </a:ext>
            </a:extLst>
          </p:cNvPr>
          <p:cNvSpPr>
            <a:spLocks noGrp="1"/>
          </p:cNvSpPr>
          <p:nvPr>
            <p:ph type="body" sz="quarter" idx="60" hasCustomPrompt="1"/>
          </p:nvPr>
        </p:nvSpPr>
        <p:spPr>
          <a:xfrm>
            <a:off x="6206016" y="5842584"/>
            <a:ext cx="5364000" cy="72000"/>
          </a:xfrm>
          <a:custGeom>
            <a:avLst/>
            <a:gdLst>
              <a:gd name="connsiteX0" fmla="*/ 0 w 7775749"/>
              <a:gd name="connsiteY0" fmla="*/ 0 h 4373859"/>
              <a:gd name="connsiteX1" fmla="*/ 7775749 w 7775749"/>
              <a:gd name="connsiteY1" fmla="*/ 0 h 4373859"/>
              <a:gd name="connsiteX2" fmla="*/ 7775749 w 7775749"/>
              <a:gd name="connsiteY2" fmla="*/ 4373859 h 4373859"/>
              <a:gd name="connsiteX3" fmla="*/ 0 w 7775749"/>
              <a:gd name="connsiteY3" fmla="*/ 4373859 h 4373859"/>
            </a:gdLst>
            <a:ahLst/>
            <a:cxnLst>
              <a:cxn ang="0">
                <a:pos x="connsiteX0" y="connsiteY0"/>
              </a:cxn>
              <a:cxn ang="0">
                <a:pos x="connsiteX1" y="connsiteY1"/>
              </a:cxn>
              <a:cxn ang="0">
                <a:pos x="connsiteX2" y="connsiteY2"/>
              </a:cxn>
              <a:cxn ang="0">
                <a:pos x="connsiteX3" y="connsiteY3"/>
              </a:cxn>
            </a:cxnLst>
            <a:rect l="l" t="t" r="r" b="b"/>
            <a:pathLst>
              <a:path w="7775749" h="4373859">
                <a:moveTo>
                  <a:pt x="0" y="0"/>
                </a:moveTo>
                <a:lnTo>
                  <a:pt x="7775749" y="0"/>
                </a:lnTo>
                <a:lnTo>
                  <a:pt x="7775749" y="4373859"/>
                </a:lnTo>
                <a:lnTo>
                  <a:pt x="0" y="4373859"/>
                </a:lnTo>
                <a:close/>
              </a:path>
            </a:pathLst>
          </a:cu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GB" sz="133" dirty="0">
                <a:solidFill>
                  <a:schemeClr val="lt1">
                    <a:alpha val="0"/>
                  </a:schemeClr>
                </a:solidFill>
              </a:defRPr>
            </a:lvl1pPr>
          </a:lstStyle>
          <a:p>
            <a:pPr lvl="0" algn="ctr"/>
            <a:r>
              <a:rPr lang="en-US"/>
              <a:t>.</a:t>
            </a:r>
            <a:endParaRPr lang="en-GB"/>
          </a:p>
        </p:txBody>
      </p:sp>
      <p:sp>
        <p:nvSpPr>
          <p:cNvPr id="11" name="Text Placeholder 21">
            <a:extLst>
              <a:ext uri="{FF2B5EF4-FFF2-40B4-BE49-F238E27FC236}">
                <a16:creationId xmlns:a16="http://schemas.microsoft.com/office/drawing/2014/main" id="{8C766BFB-1203-F79D-B9C4-A8D8427C8BE5}"/>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12" name="Title 1">
            <a:extLst>
              <a:ext uri="{FF2B5EF4-FFF2-40B4-BE49-F238E27FC236}">
                <a16:creationId xmlns:a16="http://schemas.microsoft.com/office/drawing/2014/main" id="{AA49C796-6B02-3E68-AC5E-1ED57222F959}"/>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2" name="Text Placeholder 11">
            <a:extLst>
              <a:ext uri="{FF2B5EF4-FFF2-40B4-BE49-F238E27FC236}">
                <a16:creationId xmlns:a16="http://schemas.microsoft.com/office/drawing/2014/main" id="{476D5312-3C61-9D39-3CD9-320CEC4F45AD}"/>
              </a:ext>
            </a:extLst>
          </p:cNvPr>
          <p:cNvSpPr>
            <a:spLocks noGrp="1"/>
          </p:cNvSpPr>
          <p:nvPr>
            <p:ph type="body" sz="quarter" idx="13" hasCustomPrompt="1"/>
          </p:nvPr>
        </p:nvSpPr>
        <p:spPr>
          <a:xfrm>
            <a:off x="611190" y="5988292"/>
            <a:ext cx="10958511"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23"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4"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70776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ntent + Laptop">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AB3BC6-3F6C-D5C0-7D60-F884616D8B39}"/>
              </a:ext>
            </a:extLst>
          </p:cNvPr>
          <p:cNvSpPr>
            <a:spLocks noGrp="1"/>
          </p:cNvSpPr>
          <p:nvPr>
            <p:ph type="sldNum" sz="quarter" idx="11"/>
          </p:nvPr>
        </p:nvSpPr>
        <p:spPr/>
        <p:txBody>
          <a:bodyPr/>
          <a:lstStyle/>
          <a:p>
            <a:pPr algn="r"/>
            <a:fld id="{40AA5F45-CDE6-4EA8-991E-B18CC5F21F47}" type="slidenum">
              <a:rPr lang="en-GB" smtClean="0"/>
              <a:pPr algn="r"/>
              <a:t>‹nº›</a:t>
            </a:fld>
            <a:endParaRPr lang="en-GB"/>
          </a:p>
        </p:txBody>
      </p:sp>
      <p:pic>
        <p:nvPicPr>
          <p:cNvPr id="5" name="Picture 4">
            <a:extLst>
              <a:ext uri="{FF2B5EF4-FFF2-40B4-BE49-F238E27FC236}">
                <a16:creationId xmlns:a16="http://schemas.microsoft.com/office/drawing/2014/main" id="{6771079A-0921-0924-1834-7D76ED073A6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155441" y="1537735"/>
            <a:ext cx="7837715" cy="4782354"/>
          </a:xfrm>
          <a:prstGeom prst="rect">
            <a:avLst/>
          </a:prstGeom>
        </p:spPr>
      </p:pic>
      <p:sp>
        <p:nvSpPr>
          <p:cNvPr id="6" name="Picture Placeholder 14">
            <a:extLst>
              <a:ext uri="{FF2B5EF4-FFF2-40B4-BE49-F238E27FC236}">
                <a16:creationId xmlns:a16="http://schemas.microsoft.com/office/drawing/2014/main" id="{DFE161B2-EC8F-C7C4-B22E-465A2A423EC0}"/>
              </a:ext>
            </a:extLst>
          </p:cNvPr>
          <p:cNvSpPr>
            <a:spLocks noGrp="1"/>
          </p:cNvSpPr>
          <p:nvPr>
            <p:ph type="pic" sz="quarter" idx="18"/>
          </p:nvPr>
        </p:nvSpPr>
        <p:spPr>
          <a:xfrm>
            <a:off x="5158209" y="1987550"/>
            <a:ext cx="5836617" cy="3683906"/>
          </a:xfrm>
          <a:prstGeom prst="roundRect">
            <a:avLst>
              <a:gd name="adj" fmla="val 1766"/>
            </a:avLst>
          </a:prstGeom>
          <a:solidFill>
            <a:schemeClr val="bg2"/>
          </a:solidFill>
        </p:spPr>
        <p:txBody>
          <a:bodyPr wrap="square">
            <a:noAutofit/>
          </a:bodyPr>
          <a:lstStyle/>
          <a:p>
            <a:r>
              <a:rPr lang="pt-BR"/>
              <a:t>Clique no ícone para adicionar uma imagem</a:t>
            </a:r>
            <a:endParaRPr lang="en-GB"/>
          </a:p>
        </p:txBody>
      </p:sp>
      <p:sp>
        <p:nvSpPr>
          <p:cNvPr id="7" name="Content Placeholder 2">
            <a:extLst>
              <a:ext uri="{FF2B5EF4-FFF2-40B4-BE49-F238E27FC236}">
                <a16:creationId xmlns:a16="http://schemas.microsoft.com/office/drawing/2014/main" id="{62F8F539-C46F-2072-F787-A8AE5E71CAD1}"/>
              </a:ext>
            </a:extLst>
          </p:cNvPr>
          <p:cNvSpPr>
            <a:spLocks noGrp="1"/>
          </p:cNvSpPr>
          <p:nvPr>
            <p:ph idx="19"/>
          </p:nvPr>
        </p:nvSpPr>
        <p:spPr>
          <a:xfrm>
            <a:off x="611190" y="2019298"/>
            <a:ext cx="3511551"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8" name="Text Placeholder 21">
            <a:extLst>
              <a:ext uri="{FF2B5EF4-FFF2-40B4-BE49-F238E27FC236}">
                <a16:creationId xmlns:a16="http://schemas.microsoft.com/office/drawing/2014/main" id="{E9CA92B4-A5AD-E082-2F33-84D07E8D9B63}"/>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FFD60178-DCC4-DB99-D709-3A665B1E75BF}"/>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11" name="Text Placeholder 11">
            <a:extLst>
              <a:ext uri="{FF2B5EF4-FFF2-40B4-BE49-F238E27FC236}">
                <a16:creationId xmlns:a16="http://schemas.microsoft.com/office/drawing/2014/main" id="{D7A25311-D2F8-CDDA-7E91-46D782874B5F}"/>
              </a:ext>
            </a:extLst>
          </p:cNvPr>
          <p:cNvSpPr>
            <a:spLocks noGrp="1"/>
          </p:cNvSpPr>
          <p:nvPr>
            <p:ph type="body" sz="quarter" idx="13" hasCustomPrompt="1"/>
          </p:nvPr>
        </p:nvSpPr>
        <p:spPr>
          <a:xfrm>
            <a:off x="611188" y="5988292"/>
            <a:ext cx="3510000"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Tree>
    <p:extLst>
      <p:ext uri="{BB962C8B-B14F-4D97-AF65-F5344CB8AC3E}">
        <p14:creationId xmlns:p14="http://schemas.microsoft.com/office/powerpoint/2010/main" val="274767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 + Table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AB3BC6-3F6C-D5C0-7D60-F884616D8B39}"/>
              </a:ext>
            </a:extLst>
          </p:cNvPr>
          <p:cNvSpPr>
            <a:spLocks noGrp="1"/>
          </p:cNvSpPr>
          <p:nvPr>
            <p:ph type="sldNum" sz="quarter" idx="11"/>
          </p:nvPr>
        </p:nvSpPr>
        <p:spPr/>
        <p:txBody>
          <a:bodyPr/>
          <a:lstStyle/>
          <a:p>
            <a:pPr algn="r"/>
            <a:fld id="{40AA5F45-CDE6-4EA8-991E-B18CC5F21F47}" type="slidenum">
              <a:rPr lang="en-GB" smtClean="0"/>
              <a:pPr algn="r"/>
              <a:t>‹nº›</a:t>
            </a:fld>
            <a:endParaRPr lang="en-GB"/>
          </a:p>
        </p:txBody>
      </p:sp>
      <p:grpSp>
        <p:nvGrpSpPr>
          <p:cNvPr id="2" name="Group 1">
            <a:extLst>
              <a:ext uri="{FF2B5EF4-FFF2-40B4-BE49-F238E27FC236}">
                <a16:creationId xmlns:a16="http://schemas.microsoft.com/office/drawing/2014/main" id="{6513FED5-6F86-BBB0-47F2-8E92B9A6D6CA}"/>
              </a:ext>
            </a:extLst>
          </p:cNvPr>
          <p:cNvGrpSpPr/>
          <p:nvPr userDrawn="1"/>
        </p:nvGrpSpPr>
        <p:grpSpPr>
          <a:xfrm>
            <a:off x="4896523" y="1023218"/>
            <a:ext cx="6562180" cy="5547672"/>
            <a:chOff x="4079874" y="0"/>
            <a:chExt cx="8112125" cy="6858000"/>
          </a:xfrm>
        </p:grpSpPr>
        <p:pic>
          <p:nvPicPr>
            <p:cNvPr id="10" name="Picture 9">
              <a:extLst>
                <a:ext uri="{FF2B5EF4-FFF2-40B4-BE49-F238E27FC236}">
                  <a16:creationId xmlns:a16="http://schemas.microsoft.com/office/drawing/2014/main" id="{1D8326AF-A5D9-1773-61B4-A01A2FCCA4C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079874" y="0"/>
              <a:ext cx="8112125" cy="6858000"/>
            </a:xfrm>
            <a:prstGeom prst="rect">
              <a:avLst/>
            </a:prstGeom>
          </p:spPr>
        </p:pic>
        <p:sp>
          <p:nvSpPr>
            <p:cNvPr id="11" name="Rectangle 10">
              <a:extLst>
                <a:ext uri="{FF2B5EF4-FFF2-40B4-BE49-F238E27FC236}">
                  <a16:creationId xmlns:a16="http://schemas.microsoft.com/office/drawing/2014/main" id="{A6FB4472-648A-C97B-D726-823922ED45A5}"/>
                </a:ext>
              </a:extLst>
            </p:cNvPr>
            <p:cNvSpPr/>
            <p:nvPr userDrawn="1"/>
          </p:nvSpPr>
          <p:spPr>
            <a:xfrm rot="16200000">
              <a:off x="5645671" y="141478"/>
              <a:ext cx="4726534" cy="659768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sp>
        <p:nvSpPr>
          <p:cNvPr id="14" name="Picture Placeholder 20">
            <a:extLst>
              <a:ext uri="{FF2B5EF4-FFF2-40B4-BE49-F238E27FC236}">
                <a16:creationId xmlns:a16="http://schemas.microsoft.com/office/drawing/2014/main" id="{429CE1DA-BB76-939D-A278-B66EABF66C88}"/>
              </a:ext>
            </a:extLst>
          </p:cNvPr>
          <p:cNvSpPr>
            <a:spLocks noGrp="1"/>
          </p:cNvSpPr>
          <p:nvPr>
            <p:ph type="pic" sz="quarter" idx="17"/>
          </p:nvPr>
        </p:nvSpPr>
        <p:spPr>
          <a:xfrm>
            <a:off x="5390149" y="1949854"/>
            <a:ext cx="5320387" cy="3701660"/>
          </a:xfrm>
          <a:prstGeom prst="roundRect">
            <a:avLst>
              <a:gd name="adj" fmla="val 1535"/>
            </a:avLst>
          </a:prstGeom>
          <a:solidFill>
            <a:schemeClr val="bg2"/>
          </a:solidFill>
        </p:spPr>
        <p:txBody>
          <a:bodyPr wrap="square">
            <a:noAutofit/>
          </a:bodyPr>
          <a:lstStyle/>
          <a:p>
            <a:r>
              <a:rPr lang="pt-BR"/>
              <a:t>Clique no ícone para adicionar uma imagem</a:t>
            </a:r>
            <a:endParaRPr lang="en-GB"/>
          </a:p>
        </p:txBody>
      </p:sp>
      <p:sp>
        <p:nvSpPr>
          <p:cNvPr id="8" name="Text Placeholder 21">
            <a:extLst>
              <a:ext uri="{FF2B5EF4-FFF2-40B4-BE49-F238E27FC236}">
                <a16:creationId xmlns:a16="http://schemas.microsoft.com/office/drawing/2014/main" id="{E1C181E1-6826-6B5E-DD92-193706DD5D20}"/>
              </a:ext>
            </a:extLst>
          </p:cNvPr>
          <p:cNvSpPr>
            <a:spLocks noGrp="1"/>
          </p:cNvSpPr>
          <p:nvPr>
            <p:ph type="body" sz="quarter" idx="15"/>
          </p:nvPr>
        </p:nvSpPr>
        <p:spPr>
          <a:xfrm>
            <a:off x="611190" y="1170155"/>
            <a:ext cx="10968036"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2ADBBD85-1800-A661-75A4-928B310A0B23}"/>
              </a:ext>
            </a:extLst>
          </p:cNvPr>
          <p:cNvSpPr>
            <a:spLocks noGrp="1"/>
          </p:cNvSpPr>
          <p:nvPr>
            <p:ph type="title"/>
          </p:nvPr>
        </p:nvSpPr>
        <p:spPr>
          <a:xfrm>
            <a:off x="611191" y="623487"/>
            <a:ext cx="9340887" cy="481900"/>
          </a:xfrm>
        </p:spPr>
        <p:txBody>
          <a:bodyPr/>
          <a:lstStyle/>
          <a:p>
            <a:r>
              <a:rPr lang="pt-BR"/>
              <a:t>Clique para editar o título Mestre</a:t>
            </a:r>
            <a:endParaRPr lang="en-GB"/>
          </a:p>
        </p:txBody>
      </p:sp>
      <p:sp>
        <p:nvSpPr>
          <p:cNvPr id="5" name="Content Placeholder 2">
            <a:extLst>
              <a:ext uri="{FF2B5EF4-FFF2-40B4-BE49-F238E27FC236}">
                <a16:creationId xmlns:a16="http://schemas.microsoft.com/office/drawing/2014/main" id="{F2364E5E-6C2E-DF8A-B62E-7D36433FCF01}"/>
              </a:ext>
            </a:extLst>
          </p:cNvPr>
          <p:cNvSpPr>
            <a:spLocks noGrp="1"/>
          </p:cNvSpPr>
          <p:nvPr>
            <p:ph idx="19"/>
          </p:nvPr>
        </p:nvSpPr>
        <p:spPr>
          <a:xfrm>
            <a:off x="611190" y="2019298"/>
            <a:ext cx="3511551"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6" name="Text Placeholder 11">
            <a:extLst>
              <a:ext uri="{FF2B5EF4-FFF2-40B4-BE49-F238E27FC236}">
                <a16:creationId xmlns:a16="http://schemas.microsoft.com/office/drawing/2014/main" id="{C5CBE8F2-1F4F-7A60-3ECC-591951C98CFE}"/>
              </a:ext>
            </a:extLst>
          </p:cNvPr>
          <p:cNvSpPr>
            <a:spLocks noGrp="1"/>
          </p:cNvSpPr>
          <p:nvPr>
            <p:ph type="body" sz="quarter" idx="13" hasCustomPrompt="1"/>
          </p:nvPr>
        </p:nvSpPr>
        <p:spPr>
          <a:xfrm>
            <a:off x="611188" y="5988292"/>
            <a:ext cx="3510000" cy="246221"/>
          </a:xfrm>
        </p:spPr>
        <p:txBody>
          <a:bodyPr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2"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Tree>
    <p:extLst>
      <p:ext uri="{BB962C8B-B14F-4D97-AF65-F5344CB8AC3E}">
        <p14:creationId xmlns:p14="http://schemas.microsoft.com/office/powerpoint/2010/main" val="33815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 Mobil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AB3BC6-3F6C-D5C0-7D60-F884616D8B39}"/>
              </a:ext>
            </a:extLst>
          </p:cNvPr>
          <p:cNvSpPr>
            <a:spLocks noGrp="1"/>
          </p:cNvSpPr>
          <p:nvPr>
            <p:ph type="sldNum" sz="quarter" idx="11"/>
          </p:nvPr>
        </p:nvSpPr>
        <p:spPr/>
        <p:txBody>
          <a:bodyPr/>
          <a:lstStyle/>
          <a:p>
            <a:pPr algn="r"/>
            <a:fld id="{40AA5F45-CDE6-4EA8-991E-B18CC5F21F47}" type="slidenum">
              <a:rPr lang="en-GB" smtClean="0"/>
              <a:pPr algn="r"/>
              <a:t>‹nº›</a:t>
            </a:fld>
            <a:endParaRPr lang="en-GB"/>
          </a:p>
        </p:txBody>
      </p:sp>
      <p:pic>
        <p:nvPicPr>
          <p:cNvPr id="5" name="Picture 4">
            <a:extLst>
              <a:ext uri="{FF2B5EF4-FFF2-40B4-BE49-F238E27FC236}">
                <a16:creationId xmlns:a16="http://schemas.microsoft.com/office/drawing/2014/main" id="{D4353FBB-28CF-53C6-AF7A-6477B7B944F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755068" y="612776"/>
            <a:ext cx="4259104" cy="6012852"/>
          </a:xfrm>
          <a:prstGeom prst="rect">
            <a:avLst/>
          </a:prstGeom>
        </p:spPr>
      </p:pic>
      <p:sp>
        <p:nvSpPr>
          <p:cNvPr id="6" name="Picture Placeholder 13">
            <a:extLst>
              <a:ext uri="{FF2B5EF4-FFF2-40B4-BE49-F238E27FC236}">
                <a16:creationId xmlns:a16="http://schemas.microsoft.com/office/drawing/2014/main" id="{0AD6D2D3-7B1C-F12C-E5C7-620C707835A8}"/>
              </a:ext>
            </a:extLst>
          </p:cNvPr>
          <p:cNvSpPr>
            <a:spLocks noGrp="1"/>
          </p:cNvSpPr>
          <p:nvPr>
            <p:ph type="pic" sz="quarter" idx="20"/>
          </p:nvPr>
        </p:nvSpPr>
        <p:spPr>
          <a:xfrm>
            <a:off x="7765213" y="1055223"/>
            <a:ext cx="2225592" cy="4814458"/>
          </a:xfrm>
          <a:custGeom>
            <a:avLst/>
            <a:gdLst>
              <a:gd name="connsiteX0" fmla="*/ 270671 w 2538413"/>
              <a:gd name="connsiteY0" fmla="*/ 0 h 5491163"/>
              <a:gd name="connsiteX1" fmla="*/ 560784 w 2538413"/>
              <a:gd name="connsiteY1" fmla="*/ 0 h 5491163"/>
              <a:gd name="connsiteX2" fmla="*/ 560784 w 2538413"/>
              <a:gd name="connsiteY2" fmla="*/ 42568 h 5491163"/>
              <a:gd name="connsiteX3" fmla="*/ 723005 w 2538413"/>
              <a:gd name="connsiteY3" fmla="*/ 204789 h 5491163"/>
              <a:gd name="connsiteX4" fmla="*/ 1817788 w 2538413"/>
              <a:gd name="connsiteY4" fmla="*/ 204789 h 5491163"/>
              <a:gd name="connsiteX5" fmla="*/ 1980009 w 2538413"/>
              <a:gd name="connsiteY5" fmla="*/ 42568 h 5491163"/>
              <a:gd name="connsiteX6" fmla="*/ 1980009 w 2538413"/>
              <a:gd name="connsiteY6" fmla="*/ 0 h 5491163"/>
              <a:gd name="connsiteX7" fmla="*/ 2267742 w 2538413"/>
              <a:gd name="connsiteY7" fmla="*/ 0 h 5491163"/>
              <a:gd name="connsiteX8" fmla="*/ 2538413 w 2538413"/>
              <a:gd name="connsiteY8" fmla="*/ 270671 h 5491163"/>
              <a:gd name="connsiteX9" fmla="*/ 2538413 w 2538413"/>
              <a:gd name="connsiteY9" fmla="*/ 5220492 h 5491163"/>
              <a:gd name="connsiteX10" fmla="*/ 2267742 w 2538413"/>
              <a:gd name="connsiteY10" fmla="*/ 5491163 h 5491163"/>
              <a:gd name="connsiteX11" fmla="*/ 270671 w 2538413"/>
              <a:gd name="connsiteY11" fmla="*/ 5491163 h 5491163"/>
              <a:gd name="connsiteX12" fmla="*/ 0 w 2538413"/>
              <a:gd name="connsiteY12" fmla="*/ 5220492 h 5491163"/>
              <a:gd name="connsiteX13" fmla="*/ 0 w 2538413"/>
              <a:gd name="connsiteY13" fmla="*/ 270671 h 5491163"/>
              <a:gd name="connsiteX14" fmla="*/ 270671 w 2538413"/>
              <a:gd name="connsiteY14" fmla="*/ 0 h 549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8413" h="5491163">
                <a:moveTo>
                  <a:pt x="270671" y="0"/>
                </a:moveTo>
                <a:lnTo>
                  <a:pt x="560784" y="0"/>
                </a:lnTo>
                <a:lnTo>
                  <a:pt x="560784" y="42568"/>
                </a:lnTo>
                <a:cubicBezTo>
                  <a:pt x="560784" y="132160"/>
                  <a:pt x="633413" y="204789"/>
                  <a:pt x="723005" y="204789"/>
                </a:cubicBezTo>
                <a:lnTo>
                  <a:pt x="1817788" y="204789"/>
                </a:lnTo>
                <a:cubicBezTo>
                  <a:pt x="1907380" y="204789"/>
                  <a:pt x="1980009" y="132160"/>
                  <a:pt x="1980009" y="42568"/>
                </a:cubicBezTo>
                <a:lnTo>
                  <a:pt x="1980009" y="0"/>
                </a:lnTo>
                <a:lnTo>
                  <a:pt x="2267742" y="0"/>
                </a:lnTo>
                <a:cubicBezTo>
                  <a:pt x="2417229" y="0"/>
                  <a:pt x="2538413" y="121184"/>
                  <a:pt x="2538413" y="270671"/>
                </a:cubicBezTo>
                <a:lnTo>
                  <a:pt x="2538413" y="5220492"/>
                </a:lnTo>
                <a:cubicBezTo>
                  <a:pt x="2538413" y="5369979"/>
                  <a:pt x="2417229" y="5491163"/>
                  <a:pt x="2267742" y="5491163"/>
                </a:cubicBezTo>
                <a:lnTo>
                  <a:pt x="270671" y="5491163"/>
                </a:lnTo>
                <a:cubicBezTo>
                  <a:pt x="121184" y="5491163"/>
                  <a:pt x="0" y="5369979"/>
                  <a:pt x="0" y="5220492"/>
                </a:cubicBezTo>
                <a:lnTo>
                  <a:pt x="0" y="270671"/>
                </a:lnTo>
                <a:cubicBezTo>
                  <a:pt x="0" y="121184"/>
                  <a:pt x="121184" y="0"/>
                  <a:pt x="270671" y="0"/>
                </a:cubicBezTo>
                <a:close/>
              </a:path>
            </a:pathLst>
          </a:custGeom>
          <a:solidFill>
            <a:schemeClr val="bg2"/>
          </a:solidFill>
        </p:spPr>
        <p:txBody>
          <a:bodyPr wrap="square" anchor="ctr">
            <a:noAutofit/>
          </a:bodyPr>
          <a:lstStyle>
            <a:lvl1pPr algn="ctr">
              <a:defRPr/>
            </a:lvl1pPr>
          </a:lstStyle>
          <a:p>
            <a:r>
              <a:rPr lang="pt-BR"/>
              <a:t>Clique no ícone para adicionar uma imagem</a:t>
            </a:r>
            <a:endParaRPr lang="en-GB"/>
          </a:p>
        </p:txBody>
      </p:sp>
      <p:sp>
        <p:nvSpPr>
          <p:cNvPr id="8" name="Text Placeholder 21">
            <a:extLst>
              <a:ext uri="{FF2B5EF4-FFF2-40B4-BE49-F238E27FC236}">
                <a16:creationId xmlns:a16="http://schemas.microsoft.com/office/drawing/2014/main" id="{1DB61F64-7930-CDC7-6804-548F7DE9AB09}"/>
              </a:ext>
            </a:extLst>
          </p:cNvPr>
          <p:cNvSpPr>
            <a:spLocks noGrp="1"/>
          </p:cNvSpPr>
          <p:nvPr>
            <p:ph type="body" sz="quarter" idx="15"/>
          </p:nvPr>
        </p:nvSpPr>
        <p:spPr>
          <a:xfrm>
            <a:off x="611189" y="1170155"/>
            <a:ext cx="5375275"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81FDDB32-1789-4E6D-22F7-70179E8BAA92}"/>
              </a:ext>
            </a:extLst>
          </p:cNvPr>
          <p:cNvSpPr>
            <a:spLocks noGrp="1"/>
          </p:cNvSpPr>
          <p:nvPr>
            <p:ph type="title"/>
          </p:nvPr>
        </p:nvSpPr>
        <p:spPr>
          <a:xfrm>
            <a:off x="611189" y="623487"/>
            <a:ext cx="5375275" cy="481900"/>
          </a:xfrm>
        </p:spPr>
        <p:txBody>
          <a:bodyPr/>
          <a:lstStyle/>
          <a:p>
            <a:r>
              <a:rPr lang="pt-BR"/>
              <a:t>Clique para editar o título Mestre</a:t>
            </a:r>
            <a:endParaRPr lang="en-GB"/>
          </a:p>
        </p:txBody>
      </p:sp>
      <p:sp>
        <p:nvSpPr>
          <p:cNvPr id="2" name="Content Placeholder 2">
            <a:extLst>
              <a:ext uri="{FF2B5EF4-FFF2-40B4-BE49-F238E27FC236}">
                <a16:creationId xmlns:a16="http://schemas.microsoft.com/office/drawing/2014/main" id="{01C42F02-BA8B-2298-3D1E-95BB67DF4868}"/>
              </a:ext>
            </a:extLst>
          </p:cNvPr>
          <p:cNvSpPr>
            <a:spLocks noGrp="1"/>
          </p:cNvSpPr>
          <p:nvPr>
            <p:ph idx="19"/>
          </p:nvPr>
        </p:nvSpPr>
        <p:spPr>
          <a:xfrm>
            <a:off x="611190" y="2019298"/>
            <a:ext cx="5375274"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7" name="Text Placeholder 11">
            <a:extLst>
              <a:ext uri="{FF2B5EF4-FFF2-40B4-BE49-F238E27FC236}">
                <a16:creationId xmlns:a16="http://schemas.microsoft.com/office/drawing/2014/main" id="{ED6A66E3-02AF-4A24-FCDD-A57937160339}"/>
              </a:ext>
            </a:extLst>
          </p:cNvPr>
          <p:cNvSpPr>
            <a:spLocks noGrp="1"/>
          </p:cNvSpPr>
          <p:nvPr>
            <p:ph type="body" sz="quarter" idx="13" hasCustomPrompt="1"/>
          </p:nvPr>
        </p:nvSpPr>
        <p:spPr>
          <a:xfrm>
            <a:off x="611188" y="5988292"/>
            <a:ext cx="5372900" cy="246221"/>
          </a:xfrm>
        </p:spPr>
        <p:txBody>
          <a:bodyPr wrap="square"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0"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Tree>
    <p:extLst>
      <p:ext uri="{BB962C8B-B14F-4D97-AF65-F5344CB8AC3E}">
        <p14:creationId xmlns:p14="http://schemas.microsoft.com/office/powerpoint/2010/main" val="3405638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 Mobile 2x">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AB3BC6-3F6C-D5C0-7D60-F884616D8B39}"/>
              </a:ext>
            </a:extLst>
          </p:cNvPr>
          <p:cNvSpPr>
            <a:spLocks noGrp="1"/>
          </p:cNvSpPr>
          <p:nvPr>
            <p:ph type="sldNum" sz="quarter" idx="11"/>
          </p:nvPr>
        </p:nvSpPr>
        <p:spPr/>
        <p:txBody>
          <a:bodyPr/>
          <a:lstStyle/>
          <a:p>
            <a:pPr algn="r"/>
            <a:fld id="{40AA5F45-CDE6-4EA8-991E-B18CC5F21F47}" type="slidenum">
              <a:rPr lang="en-GB" smtClean="0"/>
              <a:pPr algn="r"/>
              <a:t>‹nº›</a:t>
            </a:fld>
            <a:endParaRPr lang="en-GB"/>
          </a:p>
        </p:txBody>
      </p:sp>
      <p:pic>
        <p:nvPicPr>
          <p:cNvPr id="5" name="Picture 4">
            <a:extLst>
              <a:ext uri="{FF2B5EF4-FFF2-40B4-BE49-F238E27FC236}">
                <a16:creationId xmlns:a16="http://schemas.microsoft.com/office/drawing/2014/main" id="{D4353FBB-28CF-53C6-AF7A-6477B7B944F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32377" y="612776"/>
            <a:ext cx="4259104" cy="6012852"/>
          </a:xfrm>
          <a:prstGeom prst="rect">
            <a:avLst/>
          </a:prstGeom>
        </p:spPr>
      </p:pic>
      <p:sp>
        <p:nvSpPr>
          <p:cNvPr id="6" name="Picture Placeholder 13">
            <a:extLst>
              <a:ext uri="{FF2B5EF4-FFF2-40B4-BE49-F238E27FC236}">
                <a16:creationId xmlns:a16="http://schemas.microsoft.com/office/drawing/2014/main" id="{0AD6D2D3-7B1C-F12C-E5C7-620C707835A8}"/>
              </a:ext>
            </a:extLst>
          </p:cNvPr>
          <p:cNvSpPr>
            <a:spLocks noGrp="1"/>
          </p:cNvSpPr>
          <p:nvPr>
            <p:ph type="pic" sz="quarter" idx="20"/>
          </p:nvPr>
        </p:nvSpPr>
        <p:spPr>
          <a:xfrm>
            <a:off x="6442523" y="1055223"/>
            <a:ext cx="2225592" cy="4814458"/>
          </a:xfrm>
          <a:custGeom>
            <a:avLst/>
            <a:gdLst>
              <a:gd name="connsiteX0" fmla="*/ 270671 w 2538413"/>
              <a:gd name="connsiteY0" fmla="*/ 0 h 5491163"/>
              <a:gd name="connsiteX1" fmla="*/ 560784 w 2538413"/>
              <a:gd name="connsiteY1" fmla="*/ 0 h 5491163"/>
              <a:gd name="connsiteX2" fmla="*/ 560784 w 2538413"/>
              <a:gd name="connsiteY2" fmla="*/ 42568 h 5491163"/>
              <a:gd name="connsiteX3" fmla="*/ 723005 w 2538413"/>
              <a:gd name="connsiteY3" fmla="*/ 204789 h 5491163"/>
              <a:gd name="connsiteX4" fmla="*/ 1817788 w 2538413"/>
              <a:gd name="connsiteY4" fmla="*/ 204789 h 5491163"/>
              <a:gd name="connsiteX5" fmla="*/ 1980009 w 2538413"/>
              <a:gd name="connsiteY5" fmla="*/ 42568 h 5491163"/>
              <a:gd name="connsiteX6" fmla="*/ 1980009 w 2538413"/>
              <a:gd name="connsiteY6" fmla="*/ 0 h 5491163"/>
              <a:gd name="connsiteX7" fmla="*/ 2267742 w 2538413"/>
              <a:gd name="connsiteY7" fmla="*/ 0 h 5491163"/>
              <a:gd name="connsiteX8" fmla="*/ 2538413 w 2538413"/>
              <a:gd name="connsiteY8" fmla="*/ 270671 h 5491163"/>
              <a:gd name="connsiteX9" fmla="*/ 2538413 w 2538413"/>
              <a:gd name="connsiteY9" fmla="*/ 5220492 h 5491163"/>
              <a:gd name="connsiteX10" fmla="*/ 2267742 w 2538413"/>
              <a:gd name="connsiteY10" fmla="*/ 5491163 h 5491163"/>
              <a:gd name="connsiteX11" fmla="*/ 270671 w 2538413"/>
              <a:gd name="connsiteY11" fmla="*/ 5491163 h 5491163"/>
              <a:gd name="connsiteX12" fmla="*/ 0 w 2538413"/>
              <a:gd name="connsiteY12" fmla="*/ 5220492 h 5491163"/>
              <a:gd name="connsiteX13" fmla="*/ 0 w 2538413"/>
              <a:gd name="connsiteY13" fmla="*/ 270671 h 5491163"/>
              <a:gd name="connsiteX14" fmla="*/ 270671 w 2538413"/>
              <a:gd name="connsiteY14" fmla="*/ 0 h 549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8413" h="5491163">
                <a:moveTo>
                  <a:pt x="270671" y="0"/>
                </a:moveTo>
                <a:lnTo>
                  <a:pt x="560784" y="0"/>
                </a:lnTo>
                <a:lnTo>
                  <a:pt x="560784" y="42568"/>
                </a:lnTo>
                <a:cubicBezTo>
                  <a:pt x="560784" y="132160"/>
                  <a:pt x="633413" y="204789"/>
                  <a:pt x="723005" y="204789"/>
                </a:cubicBezTo>
                <a:lnTo>
                  <a:pt x="1817788" y="204789"/>
                </a:lnTo>
                <a:cubicBezTo>
                  <a:pt x="1907380" y="204789"/>
                  <a:pt x="1980009" y="132160"/>
                  <a:pt x="1980009" y="42568"/>
                </a:cubicBezTo>
                <a:lnTo>
                  <a:pt x="1980009" y="0"/>
                </a:lnTo>
                <a:lnTo>
                  <a:pt x="2267742" y="0"/>
                </a:lnTo>
                <a:cubicBezTo>
                  <a:pt x="2417229" y="0"/>
                  <a:pt x="2538413" y="121184"/>
                  <a:pt x="2538413" y="270671"/>
                </a:cubicBezTo>
                <a:lnTo>
                  <a:pt x="2538413" y="5220492"/>
                </a:lnTo>
                <a:cubicBezTo>
                  <a:pt x="2538413" y="5369979"/>
                  <a:pt x="2417229" y="5491163"/>
                  <a:pt x="2267742" y="5491163"/>
                </a:cubicBezTo>
                <a:lnTo>
                  <a:pt x="270671" y="5491163"/>
                </a:lnTo>
                <a:cubicBezTo>
                  <a:pt x="121184" y="5491163"/>
                  <a:pt x="0" y="5369979"/>
                  <a:pt x="0" y="5220492"/>
                </a:cubicBezTo>
                <a:lnTo>
                  <a:pt x="0" y="270671"/>
                </a:lnTo>
                <a:cubicBezTo>
                  <a:pt x="0" y="121184"/>
                  <a:pt x="121184" y="0"/>
                  <a:pt x="270671" y="0"/>
                </a:cubicBezTo>
                <a:close/>
              </a:path>
            </a:pathLst>
          </a:custGeom>
          <a:solidFill>
            <a:schemeClr val="bg2"/>
          </a:solidFill>
        </p:spPr>
        <p:txBody>
          <a:bodyPr wrap="square" anchor="ctr">
            <a:noAutofit/>
          </a:bodyPr>
          <a:lstStyle>
            <a:lvl1pPr algn="ctr">
              <a:defRPr/>
            </a:lvl1pPr>
          </a:lstStyle>
          <a:p>
            <a:r>
              <a:rPr lang="pt-BR"/>
              <a:t>Clique no ícone para adicionar uma imagem</a:t>
            </a:r>
            <a:endParaRPr lang="en-GB"/>
          </a:p>
        </p:txBody>
      </p:sp>
      <p:pic>
        <p:nvPicPr>
          <p:cNvPr id="2" name="Picture 1">
            <a:extLst>
              <a:ext uri="{FF2B5EF4-FFF2-40B4-BE49-F238E27FC236}">
                <a16:creationId xmlns:a16="http://schemas.microsoft.com/office/drawing/2014/main" id="{F9D257AA-2F50-EACD-4506-FA797DD9499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220041" y="612776"/>
            <a:ext cx="4259104" cy="6012852"/>
          </a:xfrm>
          <a:prstGeom prst="rect">
            <a:avLst/>
          </a:prstGeom>
        </p:spPr>
      </p:pic>
      <p:sp>
        <p:nvSpPr>
          <p:cNvPr id="7" name="Picture Placeholder 13">
            <a:extLst>
              <a:ext uri="{FF2B5EF4-FFF2-40B4-BE49-F238E27FC236}">
                <a16:creationId xmlns:a16="http://schemas.microsoft.com/office/drawing/2014/main" id="{733EB1A9-47F8-1519-CED6-25C04B6AA0EB}"/>
              </a:ext>
            </a:extLst>
          </p:cNvPr>
          <p:cNvSpPr>
            <a:spLocks noGrp="1"/>
          </p:cNvSpPr>
          <p:nvPr>
            <p:ph type="pic" sz="quarter" idx="21"/>
          </p:nvPr>
        </p:nvSpPr>
        <p:spPr>
          <a:xfrm>
            <a:off x="9230187" y="1055223"/>
            <a:ext cx="2225592" cy="4814458"/>
          </a:xfrm>
          <a:custGeom>
            <a:avLst/>
            <a:gdLst>
              <a:gd name="connsiteX0" fmla="*/ 270671 w 2538413"/>
              <a:gd name="connsiteY0" fmla="*/ 0 h 5491163"/>
              <a:gd name="connsiteX1" fmla="*/ 560784 w 2538413"/>
              <a:gd name="connsiteY1" fmla="*/ 0 h 5491163"/>
              <a:gd name="connsiteX2" fmla="*/ 560784 w 2538413"/>
              <a:gd name="connsiteY2" fmla="*/ 42568 h 5491163"/>
              <a:gd name="connsiteX3" fmla="*/ 723005 w 2538413"/>
              <a:gd name="connsiteY3" fmla="*/ 204789 h 5491163"/>
              <a:gd name="connsiteX4" fmla="*/ 1817788 w 2538413"/>
              <a:gd name="connsiteY4" fmla="*/ 204789 h 5491163"/>
              <a:gd name="connsiteX5" fmla="*/ 1980009 w 2538413"/>
              <a:gd name="connsiteY5" fmla="*/ 42568 h 5491163"/>
              <a:gd name="connsiteX6" fmla="*/ 1980009 w 2538413"/>
              <a:gd name="connsiteY6" fmla="*/ 0 h 5491163"/>
              <a:gd name="connsiteX7" fmla="*/ 2267742 w 2538413"/>
              <a:gd name="connsiteY7" fmla="*/ 0 h 5491163"/>
              <a:gd name="connsiteX8" fmla="*/ 2538413 w 2538413"/>
              <a:gd name="connsiteY8" fmla="*/ 270671 h 5491163"/>
              <a:gd name="connsiteX9" fmla="*/ 2538413 w 2538413"/>
              <a:gd name="connsiteY9" fmla="*/ 5220492 h 5491163"/>
              <a:gd name="connsiteX10" fmla="*/ 2267742 w 2538413"/>
              <a:gd name="connsiteY10" fmla="*/ 5491163 h 5491163"/>
              <a:gd name="connsiteX11" fmla="*/ 270671 w 2538413"/>
              <a:gd name="connsiteY11" fmla="*/ 5491163 h 5491163"/>
              <a:gd name="connsiteX12" fmla="*/ 0 w 2538413"/>
              <a:gd name="connsiteY12" fmla="*/ 5220492 h 5491163"/>
              <a:gd name="connsiteX13" fmla="*/ 0 w 2538413"/>
              <a:gd name="connsiteY13" fmla="*/ 270671 h 5491163"/>
              <a:gd name="connsiteX14" fmla="*/ 270671 w 2538413"/>
              <a:gd name="connsiteY14" fmla="*/ 0 h 549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8413" h="5491163">
                <a:moveTo>
                  <a:pt x="270671" y="0"/>
                </a:moveTo>
                <a:lnTo>
                  <a:pt x="560784" y="0"/>
                </a:lnTo>
                <a:lnTo>
                  <a:pt x="560784" y="42568"/>
                </a:lnTo>
                <a:cubicBezTo>
                  <a:pt x="560784" y="132160"/>
                  <a:pt x="633413" y="204789"/>
                  <a:pt x="723005" y="204789"/>
                </a:cubicBezTo>
                <a:lnTo>
                  <a:pt x="1817788" y="204789"/>
                </a:lnTo>
                <a:cubicBezTo>
                  <a:pt x="1907380" y="204789"/>
                  <a:pt x="1980009" y="132160"/>
                  <a:pt x="1980009" y="42568"/>
                </a:cubicBezTo>
                <a:lnTo>
                  <a:pt x="1980009" y="0"/>
                </a:lnTo>
                <a:lnTo>
                  <a:pt x="2267742" y="0"/>
                </a:lnTo>
                <a:cubicBezTo>
                  <a:pt x="2417229" y="0"/>
                  <a:pt x="2538413" y="121184"/>
                  <a:pt x="2538413" y="270671"/>
                </a:cubicBezTo>
                <a:lnTo>
                  <a:pt x="2538413" y="5220492"/>
                </a:lnTo>
                <a:cubicBezTo>
                  <a:pt x="2538413" y="5369979"/>
                  <a:pt x="2417229" y="5491163"/>
                  <a:pt x="2267742" y="5491163"/>
                </a:cubicBezTo>
                <a:lnTo>
                  <a:pt x="270671" y="5491163"/>
                </a:lnTo>
                <a:cubicBezTo>
                  <a:pt x="121184" y="5491163"/>
                  <a:pt x="0" y="5369979"/>
                  <a:pt x="0" y="5220492"/>
                </a:cubicBezTo>
                <a:lnTo>
                  <a:pt x="0" y="270671"/>
                </a:lnTo>
                <a:cubicBezTo>
                  <a:pt x="0" y="121184"/>
                  <a:pt x="121184" y="0"/>
                  <a:pt x="270671" y="0"/>
                </a:cubicBezTo>
                <a:close/>
              </a:path>
            </a:pathLst>
          </a:custGeom>
          <a:solidFill>
            <a:schemeClr val="bg2"/>
          </a:solidFill>
        </p:spPr>
        <p:txBody>
          <a:bodyPr wrap="square" anchor="ctr">
            <a:noAutofit/>
          </a:bodyPr>
          <a:lstStyle>
            <a:lvl1pPr algn="ctr">
              <a:defRPr/>
            </a:lvl1pPr>
          </a:lstStyle>
          <a:p>
            <a:r>
              <a:rPr lang="pt-BR"/>
              <a:t>Clique no ícone para adicionar uma imagem</a:t>
            </a:r>
            <a:endParaRPr lang="en-GB"/>
          </a:p>
        </p:txBody>
      </p:sp>
      <p:sp>
        <p:nvSpPr>
          <p:cNvPr id="8" name="Text Placeholder 21">
            <a:extLst>
              <a:ext uri="{FF2B5EF4-FFF2-40B4-BE49-F238E27FC236}">
                <a16:creationId xmlns:a16="http://schemas.microsoft.com/office/drawing/2014/main" id="{62265BB6-EA77-E8D2-D76F-2670E1481B00}"/>
              </a:ext>
            </a:extLst>
          </p:cNvPr>
          <p:cNvSpPr>
            <a:spLocks noGrp="1"/>
          </p:cNvSpPr>
          <p:nvPr>
            <p:ph type="body" sz="quarter" idx="15"/>
          </p:nvPr>
        </p:nvSpPr>
        <p:spPr>
          <a:xfrm>
            <a:off x="611188" y="1170155"/>
            <a:ext cx="5374800" cy="540000"/>
          </a:xfrm>
        </p:spPr>
        <p:txBody>
          <a:bodyPr>
            <a:noAutofit/>
          </a:bodyPr>
          <a:lstStyle>
            <a:lvl1pPr marL="0" indent="0">
              <a:lnSpc>
                <a:spcPct val="100000"/>
              </a:lnSpc>
              <a:spcAft>
                <a:spcPts val="0"/>
              </a:spcAft>
              <a:buFont typeface="Arial" panose="020B0604020202020204" pitchFamily="34" charset="0"/>
              <a:buNone/>
              <a:defRPr sz="1600" b="1">
                <a:solidFill>
                  <a:schemeClr val="accent1"/>
                </a:solidFill>
              </a:defRPr>
            </a:lvl1pPr>
            <a:lvl2pPr marL="0" indent="0">
              <a:lnSpc>
                <a:spcPct val="100000"/>
              </a:lnSpc>
              <a:spcAft>
                <a:spcPts val="0"/>
              </a:spcAft>
              <a:buNone/>
              <a:defRPr sz="1600" b="1">
                <a:solidFill>
                  <a:schemeClr val="accent1"/>
                </a:solidFill>
              </a:defRPr>
            </a:lvl2pPr>
            <a:lvl3pPr marL="0" indent="0">
              <a:lnSpc>
                <a:spcPct val="100000"/>
              </a:lnSpc>
              <a:spcAft>
                <a:spcPts val="0"/>
              </a:spcAft>
              <a:buNone/>
              <a:defRPr sz="1600" b="1">
                <a:solidFill>
                  <a:schemeClr val="accent1"/>
                </a:solidFill>
              </a:defRPr>
            </a:lvl3pPr>
            <a:lvl4pPr marL="0" indent="0">
              <a:lnSpc>
                <a:spcPct val="100000"/>
              </a:lnSpc>
              <a:spcAft>
                <a:spcPts val="0"/>
              </a:spcAft>
              <a:buNone/>
              <a:defRPr sz="1600" b="1">
                <a:solidFill>
                  <a:schemeClr val="accent1"/>
                </a:solidFill>
              </a:defRPr>
            </a:lvl4pPr>
            <a:lvl5pPr marL="0" indent="0">
              <a:lnSpc>
                <a:spcPct val="100000"/>
              </a:lnSpc>
              <a:spcAft>
                <a:spcPts val="0"/>
              </a:spcAft>
              <a:buNone/>
              <a:defRPr sz="1600" b="1">
                <a:solidFill>
                  <a:schemeClr val="accent1"/>
                </a:solidFill>
              </a:defRPr>
            </a:lvl5pPr>
          </a:lstStyle>
          <a:p>
            <a:pPr lvl="0"/>
            <a:r>
              <a:rPr lang="pt-BR"/>
              <a:t>Clique para editar os estilos de texto Mestres</a:t>
            </a:r>
          </a:p>
        </p:txBody>
      </p:sp>
      <p:sp>
        <p:nvSpPr>
          <p:cNvPr id="9" name="Title 1">
            <a:extLst>
              <a:ext uri="{FF2B5EF4-FFF2-40B4-BE49-F238E27FC236}">
                <a16:creationId xmlns:a16="http://schemas.microsoft.com/office/drawing/2014/main" id="{4DDE4550-4AD6-0747-98C2-36730B3EAEF4}"/>
              </a:ext>
            </a:extLst>
          </p:cNvPr>
          <p:cNvSpPr>
            <a:spLocks noGrp="1"/>
          </p:cNvSpPr>
          <p:nvPr>
            <p:ph type="title"/>
          </p:nvPr>
        </p:nvSpPr>
        <p:spPr>
          <a:xfrm>
            <a:off x="611189" y="623487"/>
            <a:ext cx="5374800" cy="481900"/>
          </a:xfrm>
        </p:spPr>
        <p:txBody>
          <a:bodyPr/>
          <a:lstStyle/>
          <a:p>
            <a:r>
              <a:rPr lang="pt-BR"/>
              <a:t>Clique para editar o título Mestre</a:t>
            </a:r>
            <a:endParaRPr lang="en-GB"/>
          </a:p>
        </p:txBody>
      </p:sp>
      <p:sp>
        <p:nvSpPr>
          <p:cNvPr id="10" name="Content Placeholder 2">
            <a:extLst>
              <a:ext uri="{FF2B5EF4-FFF2-40B4-BE49-F238E27FC236}">
                <a16:creationId xmlns:a16="http://schemas.microsoft.com/office/drawing/2014/main" id="{834B77C5-0296-0190-3D4F-655AD91EAEF4}"/>
              </a:ext>
            </a:extLst>
          </p:cNvPr>
          <p:cNvSpPr>
            <a:spLocks noGrp="1"/>
          </p:cNvSpPr>
          <p:nvPr>
            <p:ph idx="19"/>
          </p:nvPr>
        </p:nvSpPr>
        <p:spPr>
          <a:xfrm>
            <a:off x="611190" y="2019298"/>
            <a:ext cx="5375274" cy="3894139"/>
          </a:xfrm>
        </p:spPr>
        <p:txBody>
          <a:bodyPr/>
          <a:lstStyle>
            <a:lvl1pPr marL="0" indent="0">
              <a:buNone/>
              <a:defRPr/>
            </a:lvl1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GB"/>
          </a:p>
        </p:txBody>
      </p:sp>
      <p:sp>
        <p:nvSpPr>
          <p:cNvPr id="11" name="Text Placeholder 11">
            <a:extLst>
              <a:ext uri="{FF2B5EF4-FFF2-40B4-BE49-F238E27FC236}">
                <a16:creationId xmlns:a16="http://schemas.microsoft.com/office/drawing/2014/main" id="{E1D49F57-4B70-475C-4DEF-087250514FCA}"/>
              </a:ext>
            </a:extLst>
          </p:cNvPr>
          <p:cNvSpPr>
            <a:spLocks noGrp="1"/>
          </p:cNvSpPr>
          <p:nvPr>
            <p:ph type="body" sz="quarter" idx="13" hasCustomPrompt="1"/>
          </p:nvPr>
        </p:nvSpPr>
        <p:spPr>
          <a:xfrm>
            <a:off x="611188" y="5988292"/>
            <a:ext cx="5372900" cy="246221"/>
          </a:xfrm>
        </p:spPr>
        <p:txBody>
          <a:bodyPr wrap="square" anchor="b">
            <a:spAutoFit/>
          </a:bodyPr>
          <a:lstStyle>
            <a:lvl1pPr marL="0" indent="0">
              <a:lnSpc>
                <a:spcPct val="100000"/>
              </a:lnSpc>
              <a:spcAft>
                <a:spcPts val="0"/>
              </a:spcAft>
              <a:buFont typeface="Arial" panose="020B0604020202020204" pitchFamily="34" charset="0"/>
              <a:buNone/>
              <a:defRPr sz="800" b="0" i="1">
                <a:solidFill>
                  <a:schemeClr val="bg1">
                    <a:lumMod val="50000"/>
                  </a:schemeClr>
                </a:solidFill>
              </a:defRPr>
            </a:lvl1pPr>
            <a:lvl2pPr marL="0" indent="0">
              <a:lnSpc>
                <a:spcPct val="100000"/>
              </a:lnSpc>
              <a:spcAft>
                <a:spcPts val="0"/>
              </a:spcAft>
              <a:buNone/>
              <a:defRPr sz="700" i="1">
                <a:solidFill>
                  <a:schemeClr val="bg1">
                    <a:lumMod val="50000"/>
                  </a:schemeClr>
                </a:solidFill>
              </a:defRPr>
            </a:lvl2pPr>
            <a:lvl3pPr marL="0" indent="0">
              <a:lnSpc>
                <a:spcPct val="100000"/>
              </a:lnSpc>
              <a:spcAft>
                <a:spcPts val="0"/>
              </a:spcAft>
              <a:buNone/>
              <a:defRPr sz="700" i="1">
                <a:solidFill>
                  <a:schemeClr val="bg1">
                    <a:lumMod val="50000"/>
                  </a:schemeClr>
                </a:solidFill>
              </a:defRPr>
            </a:lvl3pPr>
            <a:lvl4pPr marL="0" indent="0">
              <a:lnSpc>
                <a:spcPct val="100000"/>
              </a:lnSpc>
              <a:spcAft>
                <a:spcPts val="0"/>
              </a:spcAft>
              <a:buNone/>
              <a:defRPr sz="700" i="1">
                <a:solidFill>
                  <a:schemeClr val="bg1">
                    <a:lumMod val="50000"/>
                  </a:schemeClr>
                </a:solidFill>
              </a:defRPr>
            </a:lvl4pPr>
            <a:lvl5pPr marL="0" indent="0">
              <a:lnSpc>
                <a:spcPct val="100000"/>
              </a:lnSpc>
              <a:spcAft>
                <a:spcPts val="0"/>
              </a:spcAft>
              <a:buNone/>
              <a:defRPr sz="700" i="1">
                <a:solidFill>
                  <a:schemeClr val="bg1">
                    <a:lumMod val="50000"/>
                  </a:schemeClr>
                </a:solidFill>
              </a:defRPr>
            </a:lvl5pPr>
          </a:lstStyle>
          <a:p>
            <a:pPr lvl="0"/>
            <a:r>
              <a:rPr lang="en-US"/>
              <a:t>Source: Insert source here</a:t>
            </a:r>
            <a:br>
              <a:rPr lang="en-US"/>
            </a:br>
            <a:r>
              <a:rPr lang="en-US"/>
              <a:t>Notes: Insert notes here</a:t>
            </a:r>
          </a:p>
        </p:txBody>
      </p:sp>
      <p:sp>
        <p:nvSpPr>
          <p:cNvPr id="12"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Tree>
    <p:extLst>
      <p:ext uri="{BB962C8B-B14F-4D97-AF65-F5344CB8AC3E}">
        <p14:creationId xmlns:p14="http://schemas.microsoft.com/office/powerpoint/2010/main" val="427648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Quote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 name="Text Placeholder 8">
            <a:extLst>
              <a:ext uri="{FF2B5EF4-FFF2-40B4-BE49-F238E27FC236}">
                <a16:creationId xmlns:a16="http://schemas.microsoft.com/office/drawing/2014/main" id="{2082B26D-F3A1-ED31-7866-08E2A2914EDA}"/>
              </a:ext>
            </a:extLst>
          </p:cNvPr>
          <p:cNvSpPr>
            <a:spLocks noGrp="1"/>
          </p:cNvSpPr>
          <p:nvPr>
            <p:ph type="body" sz="quarter" idx="15" hasCustomPrompt="1"/>
          </p:nvPr>
        </p:nvSpPr>
        <p:spPr>
          <a:xfrm>
            <a:off x="5157971" y="-312316"/>
            <a:ext cx="1876063" cy="4416465"/>
          </a:xfrm>
        </p:spPr>
        <p:txBody>
          <a:bodyPr wrap="square">
            <a:spAutoFit/>
          </a:bodyPr>
          <a:lstStyle>
            <a:lvl1pPr marL="0" indent="0" algn="l">
              <a:lnSpc>
                <a:spcPct val="100000"/>
              </a:lnSpc>
              <a:spcAft>
                <a:spcPts val="0"/>
              </a:spcAft>
              <a:buFont typeface="Arial" panose="020B0604020202020204" pitchFamily="34" charset="0"/>
              <a:buNone/>
              <a:defRPr sz="28699" b="1">
                <a:solidFill>
                  <a:schemeClr val="accent1"/>
                </a:solidFill>
              </a:defRPr>
            </a:lvl1pPr>
            <a:lvl2pPr marL="0" indent="0">
              <a:lnSpc>
                <a:spcPct val="100000"/>
              </a:lnSpc>
              <a:spcAft>
                <a:spcPts val="0"/>
              </a:spcAft>
              <a:buNone/>
              <a:defRPr sz="19900" b="1">
                <a:solidFill>
                  <a:schemeClr val="accent1"/>
                </a:solidFill>
              </a:defRPr>
            </a:lvl2pPr>
            <a:lvl3pPr marL="0" indent="0">
              <a:lnSpc>
                <a:spcPct val="100000"/>
              </a:lnSpc>
              <a:spcAft>
                <a:spcPts val="0"/>
              </a:spcAft>
              <a:buNone/>
              <a:defRPr sz="19900" b="1">
                <a:solidFill>
                  <a:schemeClr val="accent1"/>
                </a:solidFill>
              </a:defRPr>
            </a:lvl3pPr>
            <a:lvl4pPr marL="0" indent="0">
              <a:lnSpc>
                <a:spcPct val="100000"/>
              </a:lnSpc>
              <a:spcAft>
                <a:spcPts val="0"/>
              </a:spcAft>
              <a:buNone/>
              <a:defRPr sz="19900" b="1">
                <a:solidFill>
                  <a:schemeClr val="accent1"/>
                </a:solidFill>
              </a:defRPr>
            </a:lvl4pPr>
            <a:lvl5pPr marL="0" indent="0">
              <a:lnSpc>
                <a:spcPct val="100000"/>
              </a:lnSpc>
              <a:spcAft>
                <a:spcPts val="0"/>
              </a:spcAft>
              <a:buNone/>
              <a:defRPr sz="19900" b="1">
                <a:solidFill>
                  <a:schemeClr val="accent1"/>
                </a:solidFill>
              </a:defRPr>
            </a:lvl5pPr>
          </a:lstStyle>
          <a:p>
            <a:pPr lvl="0"/>
            <a:r>
              <a:rPr lang="en-US"/>
              <a:t>“</a:t>
            </a:r>
            <a:endParaRPr lang="en-GB"/>
          </a:p>
        </p:txBody>
      </p:sp>
      <p:sp>
        <p:nvSpPr>
          <p:cNvPr id="59" name="Text Placeholder 86">
            <a:extLst>
              <a:ext uri="{FF2B5EF4-FFF2-40B4-BE49-F238E27FC236}">
                <a16:creationId xmlns:a16="http://schemas.microsoft.com/office/drawing/2014/main" id="{045C6565-3F5F-FBC3-0682-A7D8A2B0503E}"/>
              </a:ext>
            </a:extLst>
          </p:cNvPr>
          <p:cNvSpPr>
            <a:spLocks noGrp="1"/>
          </p:cNvSpPr>
          <p:nvPr>
            <p:ph type="body" sz="quarter" idx="17" hasCustomPrompt="1"/>
          </p:nvPr>
        </p:nvSpPr>
        <p:spPr>
          <a:xfrm rot="10800000" flipV="1">
            <a:off x="5729651" y="4384147"/>
            <a:ext cx="732700" cy="0"/>
          </a:xfrm>
          <a:ln w="6350">
            <a:solidFill>
              <a:schemeClr val="accent4"/>
            </a:solidFill>
          </a:ln>
        </p:spPr>
        <p:txBody>
          <a:bodyPr/>
          <a:lstStyle>
            <a:lvl1pPr>
              <a:defRPr sz="133" b="0">
                <a:solidFill>
                  <a:schemeClr val="tx1">
                    <a:alpha val="0"/>
                  </a:schemeClr>
                </a:solidFill>
              </a:defRPr>
            </a:lvl1pPr>
          </a:lstStyle>
          <a:p>
            <a:pPr lvl="0"/>
            <a:r>
              <a:rPr lang="en-US"/>
              <a:t>.</a:t>
            </a:r>
            <a:endParaRPr lang="en-GB"/>
          </a:p>
        </p:txBody>
      </p:sp>
      <p:sp>
        <p:nvSpPr>
          <p:cNvPr id="56" name="Title 1">
            <a:extLst>
              <a:ext uri="{FF2B5EF4-FFF2-40B4-BE49-F238E27FC236}">
                <a16:creationId xmlns:a16="http://schemas.microsoft.com/office/drawing/2014/main" id="{4E6AED9C-5BAA-E005-0727-046CD683EFA8}"/>
              </a:ext>
            </a:extLst>
          </p:cNvPr>
          <p:cNvSpPr>
            <a:spLocks noGrp="1"/>
          </p:cNvSpPr>
          <p:nvPr>
            <p:ph type="title" hasCustomPrompt="1"/>
          </p:nvPr>
        </p:nvSpPr>
        <p:spPr>
          <a:xfrm>
            <a:off x="612777" y="2024067"/>
            <a:ext cx="10966451" cy="2230437"/>
          </a:xfrm>
        </p:spPr>
        <p:txBody>
          <a:bodyPr anchor="t">
            <a:noAutofit/>
          </a:bodyPr>
          <a:lstStyle>
            <a:lvl1pPr algn="ctr">
              <a:defRPr sz="3600">
                <a:solidFill>
                  <a:schemeClr val="accent1"/>
                </a:solidFill>
              </a:defRPr>
            </a:lvl1pPr>
          </a:lstStyle>
          <a:p>
            <a:r>
              <a:rPr lang="en-US"/>
              <a:t>Insert quote here.”</a:t>
            </a:r>
            <a:endParaRPr lang="en-GB"/>
          </a:p>
        </p:txBody>
      </p:sp>
      <p:sp>
        <p:nvSpPr>
          <p:cNvPr id="57" name="Subtitle 2">
            <a:extLst>
              <a:ext uri="{FF2B5EF4-FFF2-40B4-BE49-F238E27FC236}">
                <a16:creationId xmlns:a16="http://schemas.microsoft.com/office/drawing/2014/main" id="{4473138B-3FF0-8AEC-C2B7-DB847681E7AA}"/>
              </a:ext>
            </a:extLst>
          </p:cNvPr>
          <p:cNvSpPr>
            <a:spLocks noGrp="1"/>
          </p:cNvSpPr>
          <p:nvPr>
            <p:ph type="subTitle" idx="1" hasCustomPrompt="1"/>
          </p:nvPr>
        </p:nvSpPr>
        <p:spPr>
          <a:xfrm>
            <a:off x="3657600" y="4637789"/>
            <a:ext cx="4876800" cy="647233"/>
          </a:xfrm>
        </p:spPr>
        <p:txBody>
          <a:bodyPr vert="horz" lIns="0" tIns="0" rIns="0" bIns="0" rtlCol="0">
            <a:noAutofit/>
          </a:bodyPr>
          <a:lstStyle>
            <a:lvl1pPr algn="ctr">
              <a:defRPr lang="en-GB" b="1" dirty="0"/>
            </a:lvl1pPr>
            <a:lvl2pPr algn="ctr">
              <a:defRPr/>
            </a:lvl2pPr>
          </a:lstStyle>
          <a:p>
            <a:pPr lvl="0"/>
            <a:r>
              <a:rPr lang="en-US"/>
              <a:t>Author’s name and surname</a:t>
            </a:r>
          </a:p>
          <a:p>
            <a:pPr lvl="1"/>
            <a:r>
              <a:rPr lang="en-US"/>
              <a:t>Job title</a:t>
            </a:r>
            <a:endParaRPr lang="en-GB"/>
          </a:p>
        </p:txBody>
      </p:sp>
      <p:sp>
        <p:nvSpPr>
          <p:cNvPr id="5" name="Slide Number Placeholder 4">
            <a:extLst>
              <a:ext uri="{FF2B5EF4-FFF2-40B4-BE49-F238E27FC236}">
                <a16:creationId xmlns:a16="http://schemas.microsoft.com/office/drawing/2014/main" id="{967329FD-4373-0876-EC81-83946AE296E6}"/>
              </a:ext>
            </a:extLst>
          </p:cNvPr>
          <p:cNvSpPr>
            <a:spLocks noGrp="1"/>
          </p:cNvSpPr>
          <p:nvPr>
            <p:ph type="sldNum" sz="quarter" idx="19"/>
          </p:nvPr>
        </p:nvSpPr>
        <p:spPr/>
        <p:txBody>
          <a:bodyPr/>
          <a:lstStyle>
            <a:lvl1pPr>
              <a:defRPr>
                <a:solidFill>
                  <a:schemeClr val="bg1"/>
                </a:solidFill>
              </a:defRPr>
            </a:lvl1pPr>
          </a:lstStyle>
          <a:p>
            <a:pPr algn="r"/>
            <a:fld id="{40AA5F45-CDE6-4EA8-991E-B18CC5F21F47}" type="slidenum">
              <a:rPr lang="en-GB" smtClean="0"/>
              <a:pPr algn="r"/>
              <a:t>‹nº›</a:t>
            </a:fld>
            <a:endParaRPr lang="en-GB"/>
          </a:p>
        </p:txBody>
      </p:sp>
      <p:pic>
        <p:nvPicPr>
          <p:cNvPr id="36" name="Picture 3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117783" y="72888"/>
            <a:ext cx="1697566" cy="522936"/>
          </a:xfrm>
          <a:prstGeom prst="rect">
            <a:avLst/>
          </a:prstGeom>
        </p:spPr>
      </p:pic>
      <p:sp>
        <p:nvSpPr>
          <p:cNvPr id="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Tree>
    <p:extLst>
      <p:ext uri="{BB962C8B-B14F-4D97-AF65-F5344CB8AC3E}">
        <p14:creationId xmlns:p14="http://schemas.microsoft.com/office/powerpoint/2010/main" val="121415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Quote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 name="Text Placeholder 8">
            <a:extLst>
              <a:ext uri="{FF2B5EF4-FFF2-40B4-BE49-F238E27FC236}">
                <a16:creationId xmlns:a16="http://schemas.microsoft.com/office/drawing/2014/main" id="{2082B26D-F3A1-ED31-7866-08E2A2914EDA}"/>
              </a:ext>
            </a:extLst>
          </p:cNvPr>
          <p:cNvSpPr>
            <a:spLocks noGrp="1"/>
          </p:cNvSpPr>
          <p:nvPr>
            <p:ph type="body" sz="quarter" idx="15" hasCustomPrompt="1"/>
          </p:nvPr>
        </p:nvSpPr>
        <p:spPr>
          <a:xfrm>
            <a:off x="5157971" y="-312316"/>
            <a:ext cx="1876063" cy="4416465"/>
          </a:xfrm>
        </p:spPr>
        <p:txBody>
          <a:bodyPr wrap="square">
            <a:spAutoFit/>
          </a:bodyPr>
          <a:lstStyle>
            <a:lvl1pPr marL="0" indent="0" algn="l">
              <a:lnSpc>
                <a:spcPct val="100000"/>
              </a:lnSpc>
              <a:spcAft>
                <a:spcPts val="0"/>
              </a:spcAft>
              <a:buFont typeface="Arial" panose="020B0604020202020204" pitchFamily="34" charset="0"/>
              <a:buNone/>
              <a:defRPr sz="28699" b="1">
                <a:solidFill>
                  <a:schemeClr val="accent1"/>
                </a:solidFill>
              </a:defRPr>
            </a:lvl1pPr>
            <a:lvl2pPr marL="0" indent="0">
              <a:lnSpc>
                <a:spcPct val="100000"/>
              </a:lnSpc>
              <a:spcAft>
                <a:spcPts val="0"/>
              </a:spcAft>
              <a:buNone/>
              <a:defRPr sz="19900" b="1">
                <a:solidFill>
                  <a:schemeClr val="accent1"/>
                </a:solidFill>
              </a:defRPr>
            </a:lvl2pPr>
            <a:lvl3pPr marL="0" indent="0">
              <a:lnSpc>
                <a:spcPct val="100000"/>
              </a:lnSpc>
              <a:spcAft>
                <a:spcPts val="0"/>
              </a:spcAft>
              <a:buNone/>
              <a:defRPr sz="19900" b="1">
                <a:solidFill>
                  <a:schemeClr val="accent1"/>
                </a:solidFill>
              </a:defRPr>
            </a:lvl3pPr>
            <a:lvl4pPr marL="0" indent="0">
              <a:lnSpc>
                <a:spcPct val="100000"/>
              </a:lnSpc>
              <a:spcAft>
                <a:spcPts val="0"/>
              </a:spcAft>
              <a:buNone/>
              <a:defRPr sz="19900" b="1">
                <a:solidFill>
                  <a:schemeClr val="accent1"/>
                </a:solidFill>
              </a:defRPr>
            </a:lvl4pPr>
            <a:lvl5pPr marL="0" indent="0">
              <a:lnSpc>
                <a:spcPct val="100000"/>
              </a:lnSpc>
              <a:spcAft>
                <a:spcPts val="0"/>
              </a:spcAft>
              <a:buNone/>
              <a:defRPr sz="19900" b="1">
                <a:solidFill>
                  <a:schemeClr val="accent1"/>
                </a:solidFill>
              </a:defRPr>
            </a:lvl5pPr>
          </a:lstStyle>
          <a:p>
            <a:pPr lvl="0"/>
            <a:r>
              <a:rPr lang="en-US"/>
              <a:t>“</a:t>
            </a:r>
            <a:endParaRPr lang="en-GB"/>
          </a:p>
        </p:txBody>
      </p:sp>
      <p:sp>
        <p:nvSpPr>
          <p:cNvPr id="6" name="Text Placeholder 86">
            <a:extLst>
              <a:ext uri="{FF2B5EF4-FFF2-40B4-BE49-F238E27FC236}">
                <a16:creationId xmlns:a16="http://schemas.microsoft.com/office/drawing/2014/main" id="{CB625E9A-F83C-3C1C-884E-0D67F007D594}"/>
              </a:ext>
            </a:extLst>
          </p:cNvPr>
          <p:cNvSpPr>
            <a:spLocks noGrp="1"/>
          </p:cNvSpPr>
          <p:nvPr>
            <p:ph type="body" sz="quarter" idx="17" hasCustomPrompt="1"/>
          </p:nvPr>
        </p:nvSpPr>
        <p:spPr>
          <a:xfrm rot="10800000" flipV="1">
            <a:off x="5729651" y="4384147"/>
            <a:ext cx="732700" cy="0"/>
          </a:xfrm>
          <a:ln w="6350">
            <a:solidFill>
              <a:schemeClr val="accent3"/>
            </a:solidFill>
          </a:ln>
        </p:spPr>
        <p:txBody>
          <a:bodyPr/>
          <a:lstStyle>
            <a:lvl1pPr>
              <a:defRPr sz="133" b="0">
                <a:solidFill>
                  <a:schemeClr val="tx1">
                    <a:alpha val="0"/>
                  </a:schemeClr>
                </a:solidFill>
              </a:defRPr>
            </a:lvl1pPr>
          </a:lstStyle>
          <a:p>
            <a:pPr lvl="0"/>
            <a:r>
              <a:rPr lang="en-US"/>
              <a:t>.</a:t>
            </a:r>
            <a:endParaRPr lang="en-GB"/>
          </a:p>
        </p:txBody>
      </p:sp>
      <p:sp>
        <p:nvSpPr>
          <p:cNvPr id="7" name="Subtitle 2">
            <a:extLst>
              <a:ext uri="{FF2B5EF4-FFF2-40B4-BE49-F238E27FC236}">
                <a16:creationId xmlns:a16="http://schemas.microsoft.com/office/drawing/2014/main" id="{073F23C2-1C39-668D-B9A5-A9350914EF9A}"/>
              </a:ext>
            </a:extLst>
          </p:cNvPr>
          <p:cNvSpPr>
            <a:spLocks noGrp="1"/>
          </p:cNvSpPr>
          <p:nvPr>
            <p:ph type="subTitle" idx="1" hasCustomPrompt="1"/>
          </p:nvPr>
        </p:nvSpPr>
        <p:spPr>
          <a:xfrm>
            <a:off x="3657600" y="4637789"/>
            <a:ext cx="4876800" cy="647233"/>
          </a:xfrm>
        </p:spPr>
        <p:txBody>
          <a:bodyPr vert="horz" lIns="0" tIns="0" rIns="0" bIns="0" rtlCol="0">
            <a:noAutofit/>
          </a:bodyPr>
          <a:lstStyle>
            <a:lvl1pPr algn="ctr">
              <a:defRPr lang="en-GB" b="1" dirty="0"/>
            </a:lvl1pPr>
            <a:lvl2pPr algn="ctr">
              <a:defRPr/>
            </a:lvl2pPr>
          </a:lstStyle>
          <a:p>
            <a:pPr lvl="0"/>
            <a:r>
              <a:rPr lang="en-US"/>
              <a:t>Author’s name and surname</a:t>
            </a:r>
          </a:p>
          <a:p>
            <a:pPr lvl="1"/>
            <a:r>
              <a:rPr lang="en-US"/>
              <a:t>Job title</a:t>
            </a:r>
            <a:endParaRPr lang="en-GB"/>
          </a:p>
        </p:txBody>
      </p:sp>
      <p:sp>
        <p:nvSpPr>
          <p:cNvPr id="8" name="Title 1">
            <a:extLst>
              <a:ext uri="{FF2B5EF4-FFF2-40B4-BE49-F238E27FC236}">
                <a16:creationId xmlns:a16="http://schemas.microsoft.com/office/drawing/2014/main" id="{F38E080B-6BE0-D102-53D2-8C22275061FE}"/>
              </a:ext>
            </a:extLst>
          </p:cNvPr>
          <p:cNvSpPr>
            <a:spLocks noGrp="1"/>
          </p:cNvSpPr>
          <p:nvPr>
            <p:ph type="title" hasCustomPrompt="1"/>
          </p:nvPr>
        </p:nvSpPr>
        <p:spPr>
          <a:xfrm>
            <a:off x="612777" y="2024067"/>
            <a:ext cx="10966451" cy="2230437"/>
          </a:xfrm>
        </p:spPr>
        <p:txBody>
          <a:bodyPr anchor="t">
            <a:noAutofit/>
          </a:bodyPr>
          <a:lstStyle>
            <a:lvl1pPr algn="ctr">
              <a:defRPr sz="3600">
                <a:solidFill>
                  <a:schemeClr val="accent1"/>
                </a:solidFill>
              </a:defRPr>
            </a:lvl1pPr>
          </a:lstStyle>
          <a:p>
            <a:r>
              <a:rPr lang="en-US"/>
              <a:t>Insert quote here.”</a:t>
            </a:r>
            <a:endParaRPr lang="en-GB"/>
          </a:p>
        </p:txBody>
      </p:sp>
      <p:sp>
        <p:nvSpPr>
          <p:cNvPr id="10" name="Slide Number Placeholder 9">
            <a:extLst>
              <a:ext uri="{FF2B5EF4-FFF2-40B4-BE49-F238E27FC236}">
                <a16:creationId xmlns:a16="http://schemas.microsoft.com/office/drawing/2014/main" id="{161E8BE6-42A1-0038-3F06-EC509766B2F7}"/>
              </a:ext>
            </a:extLst>
          </p:cNvPr>
          <p:cNvSpPr>
            <a:spLocks noGrp="1"/>
          </p:cNvSpPr>
          <p:nvPr>
            <p:ph type="sldNum" sz="quarter" idx="19"/>
          </p:nvPr>
        </p:nvSpPr>
        <p:spPr/>
        <p:txBody>
          <a:bodyPr/>
          <a:lstStyle>
            <a:lvl1pPr>
              <a:defRPr>
                <a:solidFill>
                  <a:schemeClr val="bg1"/>
                </a:solidFill>
              </a:defRPr>
            </a:lvl1pPr>
          </a:lstStyle>
          <a:p>
            <a:pPr algn="r"/>
            <a:fld id="{40AA5F45-CDE6-4EA8-991E-B18CC5F21F47}" type="slidenum">
              <a:rPr lang="en-GB" smtClean="0"/>
              <a:pPr algn="r"/>
              <a:t>‹nº›</a:t>
            </a:fld>
            <a:endParaRPr lang="en-GB"/>
          </a:p>
        </p:txBody>
      </p:sp>
      <p:pic>
        <p:nvPicPr>
          <p:cNvPr id="26" name="Picture 2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117783" y="72888"/>
            <a:ext cx="1697566" cy="522936"/>
          </a:xfrm>
          <a:prstGeom prst="rect">
            <a:avLst/>
          </a:prstGeom>
        </p:spPr>
      </p:pic>
      <p:sp>
        <p:nvSpPr>
          <p:cNvPr id="1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Tree>
    <p:extLst>
      <p:ext uri="{BB962C8B-B14F-4D97-AF65-F5344CB8AC3E}">
        <p14:creationId xmlns:p14="http://schemas.microsoft.com/office/powerpoint/2010/main" val="279919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Quote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 name="Text Placeholder 8">
            <a:extLst>
              <a:ext uri="{FF2B5EF4-FFF2-40B4-BE49-F238E27FC236}">
                <a16:creationId xmlns:a16="http://schemas.microsoft.com/office/drawing/2014/main" id="{2082B26D-F3A1-ED31-7866-08E2A2914EDA}"/>
              </a:ext>
            </a:extLst>
          </p:cNvPr>
          <p:cNvSpPr>
            <a:spLocks noGrp="1"/>
          </p:cNvSpPr>
          <p:nvPr>
            <p:ph type="body" sz="quarter" idx="15" hasCustomPrompt="1"/>
          </p:nvPr>
        </p:nvSpPr>
        <p:spPr>
          <a:xfrm>
            <a:off x="5157971" y="-312316"/>
            <a:ext cx="1876063" cy="4416465"/>
          </a:xfrm>
        </p:spPr>
        <p:txBody>
          <a:bodyPr wrap="square">
            <a:spAutoFit/>
          </a:bodyPr>
          <a:lstStyle>
            <a:lvl1pPr marL="0" indent="0" algn="l">
              <a:lnSpc>
                <a:spcPct val="100000"/>
              </a:lnSpc>
              <a:spcAft>
                <a:spcPts val="0"/>
              </a:spcAft>
              <a:buFont typeface="Arial" panose="020B0604020202020204" pitchFamily="34" charset="0"/>
              <a:buNone/>
              <a:defRPr sz="28699" b="1">
                <a:solidFill>
                  <a:schemeClr val="accent1"/>
                </a:solidFill>
              </a:defRPr>
            </a:lvl1pPr>
            <a:lvl2pPr marL="0" indent="0">
              <a:lnSpc>
                <a:spcPct val="100000"/>
              </a:lnSpc>
              <a:spcAft>
                <a:spcPts val="0"/>
              </a:spcAft>
              <a:buNone/>
              <a:defRPr sz="19900" b="1">
                <a:solidFill>
                  <a:schemeClr val="accent1"/>
                </a:solidFill>
              </a:defRPr>
            </a:lvl2pPr>
            <a:lvl3pPr marL="0" indent="0">
              <a:lnSpc>
                <a:spcPct val="100000"/>
              </a:lnSpc>
              <a:spcAft>
                <a:spcPts val="0"/>
              </a:spcAft>
              <a:buNone/>
              <a:defRPr sz="19900" b="1">
                <a:solidFill>
                  <a:schemeClr val="accent1"/>
                </a:solidFill>
              </a:defRPr>
            </a:lvl3pPr>
            <a:lvl4pPr marL="0" indent="0">
              <a:lnSpc>
                <a:spcPct val="100000"/>
              </a:lnSpc>
              <a:spcAft>
                <a:spcPts val="0"/>
              </a:spcAft>
              <a:buNone/>
              <a:defRPr sz="19900" b="1">
                <a:solidFill>
                  <a:schemeClr val="accent1"/>
                </a:solidFill>
              </a:defRPr>
            </a:lvl4pPr>
            <a:lvl5pPr marL="0" indent="0">
              <a:lnSpc>
                <a:spcPct val="100000"/>
              </a:lnSpc>
              <a:spcAft>
                <a:spcPts val="0"/>
              </a:spcAft>
              <a:buNone/>
              <a:defRPr sz="19900" b="1">
                <a:solidFill>
                  <a:schemeClr val="accent1"/>
                </a:solidFill>
              </a:defRPr>
            </a:lvl5pPr>
          </a:lstStyle>
          <a:p>
            <a:pPr lvl="0"/>
            <a:r>
              <a:rPr lang="en-US"/>
              <a:t>“</a:t>
            </a:r>
            <a:endParaRPr lang="en-GB"/>
          </a:p>
        </p:txBody>
      </p:sp>
      <p:sp>
        <p:nvSpPr>
          <p:cNvPr id="8" name="Text Placeholder 86">
            <a:extLst>
              <a:ext uri="{FF2B5EF4-FFF2-40B4-BE49-F238E27FC236}">
                <a16:creationId xmlns:a16="http://schemas.microsoft.com/office/drawing/2014/main" id="{E3EA7152-9E6C-D123-2B80-A394EFABEA15}"/>
              </a:ext>
            </a:extLst>
          </p:cNvPr>
          <p:cNvSpPr>
            <a:spLocks noGrp="1"/>
          </p:cNvSpPr>
          <p:nvPr>
            <p:ph type="body" sz="quarter" idx="17" hasCustomPrompt="1"/>
          </p:nvPr>
        </p:nvSpPr>
        <p:spPr>
          <a:xfrm rot="10800000" flipV="1">
            <a:off x="5729651" y="4384147"/>
            <a:ext cx="732700" cy="0"/>
          </a:xfrm>
          <a:ln w="6350">
            <a:solidFill>
              <a:schemeClr val="accent6"/>
            </a:solidFill>
          </a:ln>
        </p:spPr>
        <p:txBody>
          <a:bodyPr/>
          <a:lstStyle>
            <a:lvl1pPr>
              <a:defRPr sz="133" b="0">
                <a:solidFill>
                  <a:schemeClr val="tx1">
                    <a:alpha val="0"/>
                  </a:schemeClr>
                </a:solidFill>
              </a:defRPr>
            </a:lvl1pPr>
          </a:lstStyle>
          <a:p>
            <a:pPr lvl="0"/>
            <a:r>
              <a:rPr lang="en-US"/>
              <a:t>.</a:t>
            </a:r>
            <a:endParaRPr lang="en-GB"/>
          </a:p>
        </p:txBody>
      </p:sp>
      <p:sp>
        <p:nvSpPr>
          <p:cNvPr id="9" name="Subtitle 2">
            <a:extLst>
              <a:ext uri="{FF2B5EF4-FFF2-40B4-BE49-F238E27FC236}">
                <a16:creationId xmlns:a16="http://schemas.microsoft.com/office/drawing/2014/main" id="{BACE55FE-C7EB-9867-C98E-097496AAF371}"/>
              </a:ext>
            </a:extLst>
          </p:cNvPr>
          <p:cNvSpPr>
            <a:spLocks noGrp="1"/>
          </p:cNvSpPr>
          <p:nvPr>
            <p:ph type="subTitle" idx="1" hasCustomPrompt="1"/>
          </p:nvPr>
        </p:nvSpPr>
        <p:spPr>
          <a:xfrm>
            <a:off x="3657600" y="4637789"/>
            <a:ext cx="4876800" cy="647233"/>
          </a:xfrm>
        </p:spPr>
        <p:txBody>
          <a:bodyPr vert="horz" lIns="0" tIns="0" rIns="0" bIns="0" rtlCol="0">
            <a:noAutofit/>
          </a:bodyPr>
          <a:lstStyle>
            <a:lvl1pPr algn="ctr">
              <a:defRPr lang="en-GB" b="1" dirty="0"/>
            </a:lvl1pPr>
            <a:lvl2pPr algn="ctr">
              <a:defRPr/>
            </a:lvl2pPr>
          </a:lstStyle>
          <a:p>
            <a:pPr lvl="0"/>
            <a:r>
              <a:rPr lang="en-US"/>
              <a:t>Author’s name and surname</a:t>
            </a:r>
          </a:p>
          <a:p>
            <a:pPr lvl="1"/>
            <a:r>
              <a:rPr lang="en-US"/>
              <a:t>Job title</a:t>
            </a:r>
            <a:endParaRPr lang="en-GB"/>
          </a:p>
        </p:txBody>
      </p:sp>
      <p:sp>
        <p:nvSpPr>
          <p:cNvPr id="10" name="Title 1">
            <a:extLst>
              <a:ext uri="{FF2B5EF4-FFF2-40B4-BE49-F238E27FC236}">
                <a16:creationId xmlns:a16="http://schemas.microsoft.com/office/drawing/2014/main" id="{01AAB207-CD79-8013-2C47-FA49A8371DC1}"/>
              </a:ext>
            </a:extLst>
          </p:cNvPr>
          <p:cNvSpPr>
            <a:spLocks noGrp="1"/>
          </p:cNvSpPr>
          <p:nvPr>
            <p:ph type="title" hasCustomPrompt="1"/>
          </p:nvPr>
        </p:nvSpPr>
        <p:spPr>
          <a:xfrm>
            <a:off x="612777" y="2024067"/>
            <a:ext cx="10966451" cy="2230437"/>
          </a:xfrm>
        </p:spPr>
        <p:txBody>
          <a:bodyPr anchor="t">
            <a:noAutofit/>
          </a:bodyPr>
          <a:lstStyle>
            <a:lvl1pPr algn="ctr">
              <a:defRPr sz="3600">
                <a:solidFill>
                  <a:schemeClr val="accent1"/>
                </a:solidFill>
              </a:defRPr>
            </a:lvl1pPr>
          </a:lstStyle>
          <a:p>
            <a:r>
              <a:rPr lang="en-US"/>
              <a:t>Insert quote here.”</a:t>
            </a:r>
            <a:endParaRPr lang="en-GB"/>
          </a:p>
        </p:txBody>
      </p:sp>
      <p:pic>
        <p:nvPicPr>
          <p:cNvPr id="26" name="Picture 2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117783" y="72888"/>
            <a:ext cx="1697566" cy="522936"/>
          </a:xfrm>
          <a:prstGeom prst="rect">
            <a:avLst/>
          </a:prstGeom>
        </p:spPr>
      </p:pic>
      <p:sp>
        <p:nvSpPr>
          <p:cNvPr id="11"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12"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bg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82520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Questi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B225B88B-2432-254D-C38F-BC572F14FA08}"/>
              </a:ext>
            </a:extLst>
          </p:cNvPr>
          <p:cNvCxnSpPr>
            <a:cxnSpLocks/>
          </p:cNvCxnSpPr>
          <p:nvPr userDrawn="1"/>
        </p:nvCxnSpPr>
        <p:spPr>
          <a:xfrm>
            <a:off x="11267021" y="6379179"/>
            <a:ext cx="0" cy="182562"/>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728" y="6115673"/>
            <a:ext cx="1862960" cy="573886"/>
          </a:xfrm>
          <a:prstGeom prst="rect">
            <a:avLst/>
          </a:prstGeom>
        </p:spPr>
      </p:pic>
      <p:sp>
        <p:nvSpPr>
          <p:cNvPr id="19"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9284702" y="6408905"/>
            <a:ext cx="1838645" cy="123111"/>
          </a:xfrm>
          <a:prstGeom prst="rect">
            <a:avLst/>
          </a:prstGeom>
        </p:spPr>
        <p:txBody>
          <a:bodyPr vert="horz" wrap="none" lIns="0" tIns="0" rIns="0" bIns="0" rtlCol="0" anchor="ctr">
            <a:spAutoFit/>
          </a:bodyPr>
          <a:lstStyle>
            <a:lvl1pPr algn="r">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20"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85822"/>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
        <p:nvSpPr>
          <p:cNvPr id="21" name="Title 1">
            <a:extLst>
              <a:ext uri="{FF2B5EF4-FFF2-40B4-BE49-F238E27FC236}">
                <a16:creationId xmlns:a16="http://schemas.microsoft.com/office/drawing/2014/main" id="{01AAB207-CD79-8013-2C47-FA49A8371DC1}"/>
              </a:ext>
            </a:extLst>
          </p:cNvPr>
          <p:cNvSpPr>
            <a:spLocks noGrp="1"/>
          </p:cNvSpPr>
          <p:nvPr>
            <p:ph type="title" hasCustomPrompt="1"/>
          </p:nvPr>
        </p:nvSpPr>
        <p:spPr>
          <a:xfrm>
            <a:off x="1302301" y="1685929"/>
            <a:ext cx="9587403" cy="2500225"/>
          </a:xfrm>
        </p:spPr>
        <p:txBody>
          <a:bodyPr anchor="t">
            <a:noAutofit/>
          </a:bodyPr>
          <a:lstStyle>
            <a:lvl1pPr algn="l">
              <a:defRPr sz="4400">
                <a:solidFill>
                  <a:schemeClr val="accent1"/>
                </a:solidFill>
              </a:defRPr>
            </a:lvl1pPr>
          </a:lstStyle>
          <a:p>
            <a:r>
              <a:rPr lang="en-GB"/>
              <a:t>Click to add text</a:t>
            </a:r>
          </a:p>
        </p:txBody>
      </p:sp>
    </p:spTree>
    <p:extLst>
      <p:ext uri="{BB962C8B-B14F-4D97-AF65-F5344CB8AC3E}">
        <p14:creationId xmlns:p14="http://schemas.microsoft.com/office/powerpoint/2010/main" val="1296374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0" name="Title 1">
            <a:extLst>
              <a:ext uri="{FF2B5EF4-FFF2-40B4-BE49-F238E27FC236}">
                <a16:creationId xmlns:a16="http://schemas.microsoft.com/office/drawing/2014/main" id="{9DC1CE45-38A1-0299-E09F-76043F2922BC}"/>
              </a:ext>
            </a:extLst>
          </p:cNvPr>
          <p:cNvSpPr>
            <a:spLocks noGrp="1"/>
          </p:cNvSpPr>
          <p:nvPr>
            <p:ph type="ctrTitle" hasCustomPrompt="1"/>
          </p:nvPr>
        </p:nvSpPr>
        <p:spPr>
          <a:xfrm>
            <a:off x="611188" y="2109911"/>
            <a:ext cx="9760819" cy="609398"/>
          </a:xfrm>
        </p:spPr>
        <p:txBody>
          <a:bodyPr anchor="t">
            <a:spAutoFit/>
          </a:bodyPr>
          <a:lstStyle>
            <a:lvl1pPr algn="l">
              <a:defRPr sz="4400">
                <a:solidFill>
                  <a:schemeClr val="bg1"/>
                </a:solidFill>
              </a:defRPr>
            </a:lvl1pPr>
          </a:lstStyle>
          <a:p>
            <a:r>
              <a:rPr lang="en-US"/>
              <a:t>Click to add text</a:t>
            </a:r>
            <a:endParaRPr lang="en-GB"/>
          </a:p>
        </p:txBody>
      </p:sp>
      <p:sp>
        <p:nvSpPr>
          <p:cNvPr id="59" name="Footer Placeholder 58">
            <a:extLst>
              <a:ext uri="{FF2B5EF4-FFF2-40B4-BE49-F238E27FC236}">
                <a16:creationId xmlns:a16="http://schemas.microsoft.com/office/drawing/2014/main" id="{A1D3F72D-C5DC-EDE0-3295-6A6A9C0A525E}"/>
              </a:ext>
            </a:extLst>
          </p:cNvPr>
          <p:cNvSpPr>
            <a:spLocks noGrp="1"/>
          </p:cNvSpPr>
          <p:nvPr>
            <p:ph type="ftr" sz="quarter" idx="37"/>
          </p:nvPr>
        </p:nvSpPr>
        <p:spPr>
          <a:xfrm>
            <a:off x="611191" y="5512625"/>
            <a:ext cx="1838645" cy="123111"/>
          </a:xfrm>
        </p:spPr>
        <p:txBody>
          <a:bodyPr/>
          <a:lstStyle>
            <a:lvl1pPr>
              <a:defRPr>
                <a:solidFill>
                  <a:schemeClr val="bg1"/>
                </a:solidFill>
              </a:defRPr>
            </a:lvl1pPr>
          </a:lstStyle>
          <a:p>
            <a:r>
              <a:rPr lang="en-US" dirty="0">
                <a:cs typeface="Arial" panose="020B0604020202020204" pitchFamily="34" charset="0"/>
              </a:rPr>
              <a:t>©2025 ARTHUR J. GALLAGHER &amp; CO.</a:t>
            </a:r>
          </a:p>
        </p:txBody>
      </p:sp>
      <p:pic>
        <p:nvPicPr>
          <p:cNvPr id="60" name="Picture 5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Tree>
    <p:extLst>
      <p:ext uri="{BB962C8B-B14F-4D97-AF65-F5344CB8AC3E}">
        <p14:creationId xmlns:p14="http://schemas.microsoft.com/office/powerpoint/2010/main" val="290555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Closing 1x 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1" name="Text Placeholder 86">
            <a:extLst>
              <a:ext uri="{FF2B5EF4-FFF2-40B4-BE49-F238E27FC236}">
                <a16:creationId xmlns:a16="http://schemas.microsoft.com/office/drawing/2014/main" id="{694F8FBB-9AAE-569B-53D6-7158D9823777}"/>
              </a:ext>
            </a:extLst>
          </p:cNvPr>
          <p:cNvSpPr>
            <a:spLocks noGrp="1"/>
          </p:cNvSpPr>
          <p:nvPr>
            <p:ph type="body" sz="quarter" idx="17" hasCustomPrompt="1"/>
          </p:nvPr>
        </p:nvSpPr>
        <p:spPr>
          <a:xfrm rot="10800000" flipV="1">
            <a:off x="611191" y="1630133"/>
            <a:ext cx="732700" cy="0"/>
          </a:xfrm>
          <a:ln w="6350">
            <a:solidFill>
              <a:schemeClr val="bg1"/>
            </a:solidFill>
          </a:ln>
        </p:spPr>
        <p:txBody>
          <a:bodyPr/>
          <a:lstStyle>
            <a:lvl1pPr>
              <a:defRPr sz="133" b="0">
                <a:solidFill>
                  <a:schemeClr val="bg1"/>
                </a:solidFill>
              </a:defRPr>
            </a:lvl1pPr>
          </a:lstStyle>
          <a:p>
            <a:pPr lvl="0"/>
            <a:r>
              <a:rPr lang="en-US"/>
              <a:t>.</a:t>
            </a:r>
            <a:endParaRPr lang="en-GB"/>
          </a:p>
        </p:txBody>
      </p:sp>
      <p:sp>
        <p:nvSpPr>
          <p:cNvPr id="109" name="Subtitle 2">
            <a:extLst>
              <a:ext uri="{FF2B5EF4-FFF2-40B4-BE49-F238E27FC236}">
                <a16:creationId xmlns:a16="http://schemas.microsoft.com/office/drawing/2014/main" id="{DED33464-27EA-6A94-B7CB-864F7FE087A7}"/>
              </a:ext>
            </a:extLst>
          </p:cNvPr>
          <p:cNvSpPr>
            <a:spLocks noGrp="1"/>
          </p:cNvSpPr>
          <p:nvPr>
            <p:ph type="subTitle" idx="1" hasCustomPrompt="1"/>
          </p:nvPr>
        </p:nvSpPr>
        <p:spPr>
          <a:xfrm>
            <a:off x="606153" y="2030040"/>
            <a:ext cx="9760819" cy="689269"/>
          </a:xfrm>
        </p:spPr>
        <p:txBody>
          <a:bodyPr>
            <a:normAutofit/>
          </a:bodyPr>
          <a:lstStyle>
            <a:lvl1pPr marL="0" indent="0" algn="l">
              <a:buNone/>
              <a:defRPr sz="20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110" name="Title 1">
            <a:extLst>
              <a:ext uri="{FF2B5EF4-FFF2-40B4-BE49-F238E27FC236}">
                <a16:creationId xmlns:a16="http://schemas.microsoft.com/office/drawing/2014/main" id="{9DC1CE45-38A1-0299-E09F-76043F2922BC}"/>
              </a:ext>
            </a:extLst>
          </p:cNvPr>
          <p:cNvSpPr>
            <a:spLocks noGrp="1"/>
          </p:cNvSpPr>
          <p:nvPr>
            <p:ph type="ctrTitle" hasCustomPrompt="1"/>
          </p:nvPr>
        </p:nvSpPr>
        <p:spPr>
          <a:xfrm>
            <a:off x="611188" y="620832"/>
            <a:ext cx="9760819" cy="609398"/>
          </a:xfrm>
        </p:spPr>
        <p:txBody>
          <a:bodyPr anchor="t">
            <a:spAutoFit/>
          </a:bodyPr>
          <a:lstStyle>
            <a:lvl1pPr algn="l">
              <a:defRPr sz="4400">
                <a:solidFill>
                  <a:schemeClr val="bg1"/>
                </a:solidFill>
              </a:defRPr>
            </a:lvl1pPr>
          </a:lstStyle>
          <a:p>
            <a:r>
              <a:rPr lang="en-US"/>
              <a:t>Click to add title</a:t>
            </a:r>
            <a:endParaRPr lang="en-GB"/>
          </a:p>
        </p:txBody>
      </p:sp>
      <p:sp>
        <p:nvSpPr>
          <p:cNvPr id="6" name="Text Placeholder 30">
            <a:extLst>
              <a:ext uri="{FF2B5EF4-FFF2-40B4-BE49-F238E27FC236}">
                <a16:creationId xmlns:a16="http://schemas.microsoft.com/office/drawing/2014/main" id="{EC21E620-A9DD-B7A4-A39F-1939D28190A5}"/>
              </a:ext>
            </a:extLst>
          </p:cNvPr>
          <p:cNvSpPr>
            <a:spLocks noGrp="1"/>
          </p:cNvSpPr>
          <p:nvPr>
            <p:ph type="body" sz="quarter" idx="36" hasCustomPrompt="1"/>
          </p:nvPr>
        </p:nvSpPr>
        <p:spPr>
          <a:xfrm>
            <a:off x="606155" y="3355150"/>
            <a:ext cx="7242447" cy="1458000"/>
          </a:xfrm>
        </p:spPr>
        <p:txBody>
          <a:bodyPr anchor="ctr"/>
          <a:lstStyle>
            <a:lvl1pPr>
              <a:defRPr sz="1800" b="1">
                <a:solidFill>
                  <a:schemeClr val="bg1"/>
                </a:solidFill>
              </a:defRPr>
            </a:lvl1pPr>
            <a:lvl2pPr marL="0" indent="0">
              <a:buFont typeface="Arial" panose="020B0604020202020204" pitchFamily="34" charset="0"/>
              <a:buNone/>
              <a:defRPr sz="1400">
                <a:solidFill>
                  <a:schemeClr val="bg1"/>
                </a:solidFill>
              </a:defRPr>
            </a:lvl2pPr>
            <a:lvl3pPr marL="0" indent="0">
              <a:buNone/>
              <a:defRPr sz="14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59" name="Footer Placeholder 58">
            <a:extLst>
              <a:ext uri="{FF2B5EF4-FFF2-40B4-BE49-F238E27FC236}">
                <a16:creationId xmlns:a16="http://schemas.microsoft.com/office/drawing/2014/main" id="{A1D3F72D-C5DC-EDE0-3295-6A6A9C0A525E}"/>
              </a:ext>
            </a:extLst>
          </p:cNvPr>
          <p:cNvSpPr>
            <a:spLocks noGrp="1"/>
          </p:cNvSpPr>
          <p:nvPr>
            <p:ph type="ftr" sz="quarter" idx="37"/>
          </p:nvPr>
        </p:nvSpPr>
        <p:spPr>
          <a:xfrm>
            <a:off x="611191" y="5512625"/>
            <a:ext cx="1838645" cy="123111"/>
          </a:xfrm>
        </p:spPr>
        <p:txBody>
          <a:bodyPr/>
          <a:lstStyle>
            <a:lvl1pPr>
              <a:defRPr>
                <a:solidFill>
                  <a:schemeClr val="bg1"/>
                </a:solidFill>
              </a:defRPr>
            </a:lvl1pPr>
          </a:lstStyle>
          <a:p>
            <a:r>
              <a:rPr lang="en-US" dirty="0">
                <a:cs typeface="Arial" panose="020B0604020202020204" pitchFamily="34" charset="0"/>
              </a:rPr>
              <a:t>©2025 ARTHUR J. GALLAGHER &amp; CO.</a:t>
            </a:r>
          </a:p>
        </p:txBody>
      </p:sp>
      <p:pic>
        <p:nvPicPr>
          <p:cNvPr id="60" name="Picture 5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Tree>
    <p:extLst>
      <p:ext uri="{BB962C8B-B14F-4D97-AF65-F5344CB8AC3E}">
        <p14:creationId xmlns:p14="http://schemas.microsoft.com/office/powerpoint/2010/main" val="177379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losing 2x 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1" name="Text Placeholder 18">
            <a:extLst>
              <a:ext uri="{FF2B5EF4-FFF2-40B4-BE49-F238E27FC236}">
                <a16:creationId xmlns:a16="http://schemas.microsoft.com/office/drawing/2014/main" id="{01D4CB69-AFC3-021D-287C-48B061F79A17}"/>
              </a:ext>
            </a:extLst>
          </p:cNvPr>
          <p:cNvSpPr>
            <a:spLocks noGrp="1"/>
          </p:cNvSpPr>
          <p:nvPr>
            <p:ph type="body" sz="quarter" idx="26" hasCustomPrompt="1"/>
          </p:nvPr>
        </p:nvSpPr>
        <p:spPr>
          <a:xfrm rot="16200000">
            <a:off x="3720018" y="3904925"/>
            <a:ext cx="1097280" cy="0"/>
          </a:xfrm>
          <a:prstGeom prst="rect">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62" name="Text Placeholder 30">
            <a:extLst>
              <a:ext uri="{FF2B5EF4-FFF2-40B4-BE49-F238E27FC236}">
                <a16:creationId xmlns:a16="http://schemas.microsoft.com/office/drawing/2014/main" id="{BA054A17-8A87-16A4-D62F-4748A4B12D7F}"/>
              </a:ext>
            </a:extLst>
          </p:cNvPr>
          <p:cNvSpPr>
            <a:spLocks noGrp="1"/>
          </p:cNvSpPr>
          <p:nvPr>
            <p:ph type="body" sz="quarter" idx="27" hasCustomPrompt="1"/>
          </p:nvPr>
        </p:nvSpPr>
        <p:spPr>
          <a:xfrm>
            <a:off x="611190" y="3356285"/>
            <a:ext cx="365760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5" name="Text Placeholder 30">
            <a:extLst>
              <a:ext uri="{FF2B5EF4-FFF2-40B4-BE49-F238E27FC236}">
                <a16:creationId xmlns:a16="http://schemas.microsoft.com/office/drawing/2014/main" id="{133C282B-71F8-8409-4DAD-74DD7376C486}"/>
              </a:ext>
            </a:extLst>
          </p:cNvPr>
          <p:cNvSpPr>
            <a:spLocks noGrp="1"/>
          </p:cNvSpPr>
          <p:nvPr>
            <p:ph type="body" sz="quarter" idx="28" hasCustomPrompt="1"/>
          </p:nvPr>
        </p:nvSpPr>
        <p:spPr>
          <a:xfrm>
            <a:off x="4436039" y="3356285"/>
            <a:ext cx="365760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70" name="Subtitle 2">
            <a:extLst>
              <a:ext uri="{FF2B5EF4-FFF2-40B4-BE49-F238E27FC236}">
                <a16:creationId xmlns:a16="http://schemas.microsoft.com/office/drawing/2014/main" id="{DAD1B931-F328-E81A-80FA-36FD28A08ADF}"/>
              </a:ext>
            </a:extLst>
          </p:cNvPr>
          <p:cNvSpPr>
            <a:spLocks noGrp="1"/>
          </p:cNvSpPr>
          <p:nvPr>
            <p:ph type="subTitle" idx="1" hasCustomPrompt="1"/>
          </p:nvPr>
        </p:nvSpPr>
        <p:spPr>
          <a:xfrm>
            <a:off x="606153" y="2030040"/>
            <a:ext cx="9760819" cy="689269"/>
          </a:xfrm>
        </p:spPr>
        <p:txBody>
          <a:bodyPr>
            <a:normAutofit/>
          </a:bodyPr>
          <a:lstStyle>
            <a:lvl1pPr marL="0" indent="0" algn="l">
              <a:buNone/>
              <a:defRPr sz="20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71" name="Title 1">
            <a:extLst>
              <a:ext uri="{FF2B5EF4-FFF2-40B4-BE49-F238E27FC236}">
                <a16:creationId xmlns:a16="http://schemas.microsoft.com/office/drawing/2014/main" id="{8E038C8A-FADC-3ECC-18A3-D94F3405B1BD}"/>
              </a:ext>
            </a:extLst>
          </p:cNvPr>
          <p:cNvSpPr>
            <a:spLocks noGrp="1"/>
          </p:cNvSpPr>
          <p:nvPr>
            <p:ph type="ctrTitle" hasCustomPrompt="1"/>
          </p:nvPr>
        </p:nvSpPr>
        <p:spPr>
          <a:xfrm>
            <a:off x="611188" y="620832"/>
            <a:ext cx="9760819" cy="609398"/>
          </a:xfrm>
        </p:spPr>
        <p:txBody>
          <a:bodyPr anchor="t">
            <a:spAutoFit/>
          </a:bodyPr>
          <a:lstStyle>
            <a:lvl1pPr algn="l">
              <a:defRPr sz="4400">
                <a:solidFill>
                  <a:schemeClr val="bg1"/>
                </a:solidFill>
              </a:defRPr>
            </a:lvl1pPr>
          </a:lstStyle>
          <a:p>
            <a:r>
              <a:rPr lang="en-US"/>
              <a:t>Click to add title</a:t>
            </a:r>
            <a:endParaRPr lang="en-GB"/>
          </a:p>
        </p:txBody>
      </p:sp>
      <p:sp>
        <p:nvSpPr>
          <p:cNvPr id="72" name="Text Placeholder 86">
            <a:extLst>
              <a:ext uri="{FF2B5EF4-FFF2-40B4-BE49-F238E27FC236}">
                <a16:creationId xmlns:a16="http://schemas.microsoft.com/office/drawing/2014/main" id="{90B46E8B-CE4D-8D92-CA3E-B55ADE92454A}"/>
              </a:ext>
            </a:extLst>
          </p:cNvPr>
          <p:cNvSpPr>
            <a:spLocks noGrp="1"/>
          </p:cNvSpPr>
          <p:nvPr>
            <p:ph type="body" sz="quarter" idx="17" hasCustomPrompt="1"/>
          </p:nvPr>
        </p:nvSpPr>
        <p:spPr>
          <a:xfrm rot="10800000" flipV="1">
            <a:off x="611191" y="1630133"/>
            <a:ext cx="732700" cy="0"/>
          </a:xfrm>
          <a:ln w="6350">
            <a:solidFill>
              <a:schemeClr val="bg1"/>
            </a:solidFill>
          </a:ln>
        </p:spPr>
        <p:txBody>
          <a:bodyPr/>
          <a:lstStyle>
            <a:lvl1pPr>
              <a:defRPr sz="133" b="0">
                <a:solidFill>
                  <a:schemeClr val="bg1"/>
                </a:solidFill>
              </a:defRPr>
            </a:lvl1pPr>
          </a:lstStyle>
          <a:p>
            <a:pPr lvl="0"/>
            <a:r>
              <a:rPr lang="en-US"/>
              <a:t>.</a:t>
            </a:r>
            <a:endParaRPr lang="en-GB"/>
          </a:p>
        </p:txBody>
      </p:sp>
      <p:sp>
        <p:nvSpPr>
          <p:cNvPr id="73" name="Footer Placeholder 58">
            <a:extLst>
              <a:ext uri="{FF2B5EF4-FFF2-40B4-BE49-F238E27FC236}">
                <a16:creationId xmlns:a16="http://schemas.microsoft.com/office/drawing/2014/main" id="{31C11C8F-2178-9E0A-D5E8-E7BD18B9FFE5}"/>
              </a:ext>
            </a:extLst>
          </p:cNvPr>
          <p:cNvSpPr>
            <a:spLocks noGrp="1"/>
          </p:cNvSpPr>
          <p:nvPr>
            <p:ph type="ftr" sz="quarter" idx="37"/>
          </p:nvPr>
        </p:nvSpPr>
        <p:spPr>
          <a:xfrm>
            <a:off x="611191" y="5512625"/>
            <a:ext cx="1838645" cy="123111"/>
          </a:xfrm>
        </p:spPr>
        <p:txBody>
          <a:bodyPr/>
          <a:lstStyle>
            <a:lvl1pPr>
              <a:defRPr>
                <a:solidFill>
                  <a:schemeClr val="bg1"/>
                </a:solidFill>
              </a:defRPr>
            </a:lvl1pPr>
          </a:lstStyle>
          <a:p>
            <a:r>
              <a:rPr lang="en-US" dirty="0">
                <a:cs typeface="Arial" panose="020B0604020202020204" pitchFamily="34" charset="0"/>
              </a:rPr>
              <a:t>©2025 ARTHUR J. GALLAGHER &amp; CO.</a:t>
            </a:r>
          </a:p>
        </p:txBody>
      </p:sp>
      <p:pic>
        <p:nvPicPr>
          <p:cNvPr id="74" name="Picture 7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Tree>
    <p:extLst>
      <p:ext uri="{BB962C8B-B14F-4D97-AF65-F5344CB8AC3E}">
        <p14:creationId xmlns:p14="http://schemas.microsoft.com/office/powerpoint/2010/main" val="271306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losing 3x 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1" name="Text Placeholder 18">
            <a:extLst>
              <a:ext uri="{FF2B5EF4-FFF2-40B4-BE49-F238E27FC236}">
                <a16:creationId xmlns:a16="http://schemas.microsoft.com/office/drawing/2014/main" id="{01D4CB69-AFC3-021D-287C-48B061F79A17}"/>
              </a:ext>
            </a:extLst>
          </p:cNvPr>
          <p:cNvSpPr>
            <a:spLocks noGrp="1"/>
          </p:cNvSpPr>
          <p:nvPr>
            <p:ph type="body" sz="quarter" idx="26" hasCustomPrompt="1"/>
          </p:nvPr>
        </p:nvSpPr>
        <p:spPr>
          <a:xfrm rot="16200000">
            <a:off x="2805750" y="3904925"/>
            <a:ext cx="1097280" cy="0"/>
          </a:xfrm>
          <a:prstGeom prst="rect">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62" name="Text Placeholder 30">
            <a:extLst>
              <a:ext uri="{FF2B5EF4-FFF2-40B4-BE49-F238E27FC236}">
                <a16:creationId xmlns:a16="http://schemas.microsoft.com/office/drawing/2014/main" id="{BA054A17-8A87-16A4-D62F-4748A4B12D7F}"/>
              </a:ext>
            </a:extLst>
          </p:cNvPr>
          <p:cNvSpPr>
            <a:spLocks noGrp="1"/>
          </p:cNvSpPr>
          <p:nvPr>
            <p:ph type="body" sz="quarter" idx="27" hasCustomPrompt="1"/>
          </p:nvPr>
        </p:nvSpPr>
        <p:spPr>
          <a:xfrm>
            <a:off x="611190" y="3356285"/>
            <a:ext cx="274320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5" name="Text Placeholder 30">
            <a:extLst>
              <a:ext uri="{FF2B5EF4-FFF2-40B4-BE49-F238E27FC236}">
                <a16:creationId xmlns:a16="http://schemas.microsoft.com/office/drawing/2014/main" id="{133C282B-71F8-8409-4DAD-74DD7376C486}"/>
              </a:ext>
            </a:extLst>
          </p:cNvPr>
          <p:cNvSpPr>
            <a:spLocks noGrp="1"/>
          </p:cNvSpPr>
          <p:nvPr>
            <p:ph type="body" sz="quarter" idx="28" hasCustomPrompt="1"/>
          </p:nvPr>
        </p:nvSpPr>
        <p:spPr>
          <a:xfrm>
            <a:off x="3503514" y="3356285"/>
            <a:ext cx="274320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7" name="Text Placeholder 30">
            <a:extLst>
              <a:ext uri="{FF2B5EF4-FFF2-40B4-BE49-F238E27FC236}">
                <a16:creationId xmlns:a16="http://schemas.microsoft.com/office/drawing/2014/main" id="{AB9839E1-E341-5193-9A07-548DA2A70465}"/>
              </a:ext>
            </a:extLst>
          </p:cNvPr>
          <p:cNvSpPr>
            <a:spLocks noGrp="1"/>
          </p:cNvSpPr>
          <p:nvPr>
            <p:ph type="body" sz="quarter" idx="30" hasCustomPrompt="1"/>
          </p:nvPr>
        </p:nvSpPr>
        <p:spPr>
          <a:xfrm>
            <a:off x="6395838" y="3356285"/>
            <a:ext cx="274320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9" name="Text Placeholder 18">
            <a:extLst>
              <a:ext uri="{FF2B5EF4-FFF2-40B4-BE49-F238E27FC236}">
                <a16:creationId xmlns:a16="http://schemas.microsoft.com/office/drawing/2014/main" id="{7FAF708D-9AB4-8104-7DC9-4BECF8D3442A}"/>
              </a:ext>
            </a:extLst>
          </p:cNvPr>
          <p:cNvSpPr>
            <a:spLocks noGrp="1"/>
          </p:cNvSpPr>
          <p:nvPr>
            <p:ph type="body" sz="quarter" idx="32" hasCustomPrompt="1"/>
          </p:nvPr>
        </p:nvSpPr>
        <p:spPr>
          <a:xfrm rot="16200000">
            <a:off x="5698074" y="3904926"/>
            <a:ext cx="1097280" cy="0"/>
          </a:xfrm>
          <a:prstGeom prst="rect">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70" name="Subtitle 2">
            <a:extLst>
              <a:ext uri="{FF2B5EF4-FFF2-40B4-BE49-F238E27FC236}">
                <a16:creationId xmlns:a16="http://schemas.microsoft.com/office/drawing/2014/main" id="{DAD1B931-F328-E81A-80FA-36FD28A08ADF}"/>
              </a:ext>
            </a:extLst>
          </p:cNvPr>
          <p:cNvSpPr>
            <a:spLocks noGrp="1"/>
          </p:cNvSpPr>
          <p:nvPr>
            <p:ph type="subTitle" idx="1" hasCustomPrompt="1"/>
          </p:nvPr>
        </p:nvSpPr>
        <p:spPr>
          <a:xfrm>
            <a:off x="606153" y="2030040"/>
            <a:ext cx="9760819" cy="689269"/>
          </a:xfrm>
        </p:spPr>
        <p:txBody>
          <a:bodyPr>
            <a:normAutofit/>
          </a:bodyPr>
          <a:lstStyle>
            <a:lvl1pPr marL="0" indent="0" algn="l">
              <a:buNone/>
              <a:defRPr sz="2000" b="0"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71" name="Title 1">
            <a:extLst>
              <a:ext uri="{FF2B5EF4-FFF2-40B4-BE49-F238E27FC236}">
                <a16:creationId xmlns:a16="http://schemas.microsoft.com/office/drawing/2014/main" id="{8E038C8A-FADC-3ECC-18A3-D94F3405B1BD}"/>
              </a:ext>
            </a:extLst>
          </p:cNvPr>
          <p:cNvSpPr>
            <a:spLocks noGrp="1"/>
          </p:cNvSpPr>
          <p:nvPr>
            <p:ph type="ctrTitle" hasCustomPrompt="1"/>
          </p:nvPr>
        </p:nvSpPr>
        <p:spPr>
          <a:xfrm>
            <a:off x="611188" y="620832"/>
            <a:ext cx="9760819" cy="609398"/>
          </a:xfrm>
        </p:spPr>
        <p:txBody>
          <a:bodyPr anchor="t">
            <a:spAutoFit/>
          </a:bodyPr>
          <a:lstStyle>
            <a:lvl1pPr algn="l">
              <a:defRPr sz="4400">
                <a:solidFill>
                  <a:schemeClr val="bg1"/>
                </a:solidFill>
              </a:defRPr>
            </a:lvl1pPr>
          </a:lstStyle>
          <a:p>
            <a:r>
              <a:rPr lang="en-US"/>
              <a:t>Click to add title</a:t>
            </a:r>
            <a:endParaRPr lang="en-GB"/>
          </a:p>
        </p:txBody>
      </p:sp>
      <p:sp>
        <p:nvSpPr>
          <p:cNvPr id="72" name="Text Placeholder 86">
            <a:extLst>
              <a:ext uri="{FF2B5EF4-FFF2-40B4-BE49-F238E27FC236}">
                <a16:creationId xmlns:a16="http://schemas.microsoft.com/office/drawing/2014/main" id="{90B46E8B-CE4D-8D92-CA3E-B55ADE92454A}"/>
              </a:ext>
            </a:extLst>
          </p:cNvPr>
          <p:cNvSpPr>
            <a:spLocks noGrp="1"/>
          </p:cNvSpPr>
          <p:nvPr>
            <p:ph type="body" sz="quarter" idx="17" hasCustomPrompt="1"/>
          </p:nvPr>
        </p:nvSpPr>
        <p:spPr>
          <a:xfrm rot="10800000" flipV="1">
            <a:off x="611191" y="1630133"/>
            <a:ext cx="732700" cy="0"/>
          </a:xfrm>
          <a:ln w="6350">
            <a:solidFill>
              <a:schemeClr val="bg1"/>
            </a:solidFill>
          </a:ln>
        </p:spPr>
        <p:txBody>
          <a:bodyPr/>
          <a:lstStyle>
            <a:lvl1pPr>
              <a:defRPr sz="133" b="0">
                <a:solidFill>
                  <a:schemeClr val="bg1"/>
                </a:solidFill>
              </a:defRPr>
            </a:lvl1pPr>
          </a:lstStyle>
          <a:p>
            <a:pPr lvl="0"/>
            <a:r>
              <a:rPr lang="en-US"/>
              <a:t>.</a:t>
            </a:r>
            <a:endParaRPr lang="en-GB"/>
          </a:p>
        </p:txBody>
      </p:sp>
      <p:sp>
        <p:nvSpPr>
          <p:cNvPr id="73" name="Footer Placeholder 58">
            <a:extLst>
              <a:ext uri="{FF2B5EF4-FFF2-40B4-BE49-F238E27FC236}">
                <a16:creationId xmlns:a16="http://schemas.microsoft.com/office/drawing/2014/main" id="{31C11C8F-2178-9E0A-D5E8-E7BD18B9FFE5}"/>
              </a:ext>
            </a:extLst>
          </p:cNvPr>
          <p:cNvSpPr>
            <a:spLocks noGrp="1"/>
          </p:cNvSpPr>
          <p:nvPr>
            <p:ph type="ftr" sz="quarter" idx="37"/>
          </p:nvPr>
        </p:nvSpPr>
        <p:spPr>
          <a:xfrm>
            <a:off x="611191" y="5512625"/>
            <a:ext cx="1838645" cy="123111"/>
          </a:xfrm>
        </p:spPr>
        <p:txBody>
          <a:bodyPr/>
          <a:lstStyle>
            <a:lvl1pPr>
              <a:defRPr>
                <a:solidFill>
                  <a:schemeClr val="bg1"/>
                </a:solidFill>
              </a:defRPr>
            </a:lvl1pPr>
          </a:lstStyle>
          <a:p>
            <a:r>
              <a:rPr lang="en-US" dirty="0">
                <a:cs typeface="Arial" panose="020B0604020202020204" pitchFamily="34" charset="0"/>
              </a:rPr>
              <a:t>©2025 ARTHUR J. GALLAGHER &amp; CO.</a:t>
            </a:r>
          </a:p>
        </p:txBody>
      </p:sp>
      <p:pic>
        <p:nvPicPr>
          <p:cNvPr id="74" name="Picture 7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Tree>
    <p:extLst>
      <p:ext uri="{BB962C8B-B14F-4D97-AF65-F5344CB8AC3E}">
        <p14:creationId xmlns:p14="http://schemas.microsoft.com/office/powerpoint/2010/main" val="353696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losing image 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9" name="Subtitle 2">
            <a:extLst>
              <a:ext uri="{FF2B5EF4-FFF2-40B4-BE49-F238E27FC236}">
                <a16:creationId xmlns:a16="http://schemas.microsoft.com/office/drawing/2014/main" id="{DED33464-27EA-6A94-B7CB-864F7FE087A7}"/>
              </a:ext>
            </a:extLst>
          </p:cNvPr>
          <p:cNvSpPr>
            <a:spLocks noGrp="1"/>
          </p:cNvSpPr>
          <p:nvPr>
            <p:ph type="subTitle" idx="1" hasCustomPrompt="1"/>
          </p:nvPr>
        </p:nvSpPr>
        <p:spPr>
          <a:xfrm>
            <a:off x="606153" y="2030040"/>
            <a:ext cx="9760819" cy="689269"/>
          </a:xfrm>
        </p:spPr>
        <p:txBody>
          <a:bodyPr>
            <a:normAutofit/>
          </a:bodyPr>
          <a:lstStyle>
            <a:lvl1pPr marL="0" indent="0" algn="l">
              <a:buNone/>
              <a:defRPr sz="20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110" name="Title 1">
            <a:extLst>
              <a:ext uri="{FF2B5EF4-FFF2-40B4-BE49-F238E27FC236}">
                <a16:creationId xmlns:a16="http://schemas.microsoft.com/office/drawing/2014/main" id="{9DC1CE45-38A1-0299-E09F-76043F2922BC}"/>
              </a:ext>
            </a:extLst>
          </p:cNvPr>
          <p:cNvSpPr>
            <a:spLocks noGrp="1"/>
          </p:cNvSpPr>
          <p:nvPr>
            <p:ph type="ctrTitle" hasCustomPrompt="1"/>
          </p:nvPr>
        </p:nvSpPr>
        <p:spPr>
          <a:xfrm>
            <a:off x="611188" y="620832"/>
            <a:ext cx="9760819" cy="609398"/>
          </a:xfrm>
        </p:spPr>
        <p:txBody>
          <a:bodyPr anchor="t">
            <a:spAutoFit/>
          </a:bodyPr>
          <a:lstStyle>
            <a:lvl1pPr algn="l">
              <a:defRPr sz="4400">
                <a:solidFill>
                  <a:schemeClr val="bg1"/>
                </a:solidFill>
              </a:defRPr>
            </a:lvl1pPr>
          </a:lstStyle>
          <a:p>
            <a:r>
              <a:rPr lang="en-US"/>
              <a:t>Click to add title</a:t>
            </a:r>
            <a:endParaRPr lang="en-GB"/>
          </a:p>
        </p:txBody>
      </p:sp>
      <p:sp>
        <p:nvSpPr>
          <p:cNvPr id="111" name="Text Placeholder 86">
            <a:extLst>
              <a:ext uri="{FF2B5EF4-FFF2-40B4-BE49-F238E27FC236}">
                <a16:creationId xmlns:a16="http://schemas.microsoft.com/office/drawing/2014/main" id="{694F8FBB-9AAE-569B-53D6-7158D9823777}"/>
              </a:ext>
            </a:extLst>
          </p:cNvPr>
          <p:cNvSpPr>
            <a:spLocks noGrp="1"/>
          </p:cNvSpPr>
          <p:nvPr>
            <p:ph type="body" sz="quarter" idx="17" hasCustomPrompt="1"/>
          </p:nvPr>
        </p:nvSpPr>
        <p:spPr>
          <a:xfrm rot="10800000" flipV="1">
            <a:off x="611191" y="1630133"/>
            <a:ext cx="732700" cy="0"/>
          </a:xfrm>
          <a:ln w="6350">
            <a:solidFill>
              <a:schemeClr val="bg1"/>
            </a:solidFill>
          </a:ln>
        </p:spPr>
        <p:txBody>
          <a:bodyPr/>
          <a:lstStyle>
            <a:lvl1pPr>
              <a:defRPr sz="133" b="0">
                <a:solidFill>
                  <a:schemeClr val="bg1"/>
                </a:solidFill>
              </a:defRPr>
            </a:lvl1pPr>
          </a:lstStyle>
          <a:p>
            <a:pPr lvl="0"/>
            <a:r>
              <a:rPr lang="en-US"/>
              <a:t>.</a:t>
            </a:r>
            <a:endParaRPr lang="en-GB"/>
          </a:p>
        </p:txBody>
      </p:sp>
      <p:sp>
        <p:nvSpPr>
          <p:cNvPr id="5" name="Picture Placeholder 18">
            <a:extLst>
              <a:ext uri="{FF2B5EF4-FFF2-40B4-BE49-F238E27FC236}">
                <a16:creationId xmlns:a16="http://schemas.microsoft.com/office/drawing/2014/main" id="{FFB088B5-C5C6-2773-8740-B855DDEAEA98}"/>
              </a:ext>
            </a:extLst>
          </p:cNvPr>
          <p:cNvSpPr>
            <a:spLocks noGrp="1"/>
          </p:cNvSpPr>
          <p:nvPr>
            <p:ph type="pic" sz="quarter" idx="35"/>
          </p:nvPr>
        </p:nvSpPr>
        <p:spPr>
          <a:xfrm>
            <a:off x="611257" y="3355150"/>
            <a:ext cx="1458000" cy="1458000"/>
          </a:xfrm>
          <a:prstGeom prst="ellipse">
            <a:avLst/>
          </a:prstGeom>
          <a:solidFill>
            <a:schemeClr val="bg1"/>
          </a:solidFill>
        </p:spPr>
        <p:txBody>
          <a:bodyPr/>
          <a:lstStyle/>
          <a:p>
            <a:r>
              <a:rPr lang="pt-BR"/>
              <a:t>Clique no ícone para adicionar uma imagem</a:t>
            </a:r>
            <a:endParaRPr lang="en-GB"/>
          </a:p>
        </p:txBody>
      </p:sp>
      <p:sp>
        <p:nvSpPr>
          <p:cNvPr id="6" name="Text Placeholder 30">
            <a:extLst>
              <a:ext uri="{FF2B5EF4-FFF2-40B4-BE49-F238E27FC236}">
                <a16:creationId xmlns:a16="http://schemas.microsoft.com/office/drawing/2014/main" id="{EC21E620-A9DD-B7A4-A39F-1939D28190A5}"/>
              </a:ext>
            </a:extLst>
          </p:cNvPr>
          <p:cNvSpPr>
            <a:spLocks noGrp="1"/>
          </p:cNvSpPr>
          <p:nvPr>
            <p:ph type="body" sz="quarter" idx="36" hasCustomPrompt="1"/>
          </p:nvPr>
        </p:nvSpPr>
        <p:spPr>
          <a:xfrm>
            <a:off x="2281061" y="3355150"/>
            <a:ext cx="5567539" cy="1458000"/>
          </a:xfrm>
        </p:spPr>
        <p:txBody>
          <a:bodyPr anchor="ctr"/>
          <a:lstStyle>
            <a:lvl1pPr>
              <a:defRPr sz="1800" b="1">
                <a:solidFill>
                  <a:schemeClr val="bg1"/>
                </a:solidFill>
              </a:defRPr>
            </a:lvl1pPr>
            <a:lvl2pPr marL="0" indent="0">
              <a:buFont typeface="Arial" panose="020B0604020202020204" pitchFamily="34" charset="0"/>
              <a:buNone/>
              <a:defRPr sz="1400">
                <a:solidFill>
                  <a:schemeClr val="bg1"/>
                </a:solidFill>
              </a:defRPr>
            </a:lvl2pPr>
            <a:lvl3pPr marL="0" indent="0">
              <a:buNone/>
              <a:defRPr sz="14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59" name="Footer Placeholder 58">
            <a:extLst>
              <a:ext uri="{FF2B5EF4-FFF2-40B4-BE49-F238E27FC236}">
                <a16:creationId xmlns:a16="http://schemas.microsoft.com/office/drawing/2014/main" id="{A1D3F72D-C5DC-EDE0-3295-6A6A9C0A525E}"/>
              </a:ext>
            </a:extLst>
          </p:cNvPr>
          <p:cNvSpPr>
            <a:spLocks noGrp="1"/>
          </p:cNvSpPr>
          <p:nvPr>
            <p:ph type="ftr" sz="quarter" idx="37"/>
          </p:nvPr>
        </p:nvSpPr>
        <p:spPr>
          <a:xfrm>
            <a:off x="611191" y="5512625"/>
            <a:ext cx="1838645" cy="123111"/>
          </a:xfrm>
        </p:spPr>
        <p:txBody>
          <a:bodyPr/>
          <a:lstStyle>
            <a:lvl1pPr>
              <a:defRPr>
                <a:solidFill>
                  <a:schemeClr val="bg1"/>
                </a:solidFill>
              </a:defRPr>
            </a:lvl1pPr>
          </a:lstStyle>
          <a:p>
            <a:r>
              <a:rPr lang="en-US" dirty="0">
                <a:cs typeface="Arial" panose="020B0604020202020204" pitchFamily="34" charset="0"/>
              </a:rPr>
              <a:t>©2025 ARTHUR J. GALLAGHER &amp; CO.</a:t>
            </a:r>
          </a:p>
        </p:txBody>
      </p:sp>
      <p:pic>
        <p:nvPicPr>
          <p:cNvPr id="60" name="Picture 5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Tree>
    <p:extLst>
      <p:ext uri="{BB962C8B-B14F-4D97-AF65-F5344CB8AC3E}">
        <p14:creationId xmlns:p14="http://schemas.microsoft.com/office/powerpoint/2010/main" val="484118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losing image 2x 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1" name="Text Placeholder 18">
            <a:extLst>
              <a:ext uri="{FF2B5EF4-FFF2-40B4-BE49-F238E27FC236}">
                <a16:creationId xmlns:a16="http://schemas.microsoft.com/office/drawing/2014/main" id="{01D4CB69-AFC3-021D-287C-48B061F79A17}"/>
              </a:ext>
            </a:extLst>
          </p:cNvPr>
          <p:cNvSpPr>
            <a:spLocks noGrp="1"/>
          </p:cNvSpPr>
          <p:nvPr>
            <p:ph type="body" sz="quarter" idx="26" hasCustomPrompt="1"/>
          </p:nvPr>
        </p:nvSpPr>
        <p:spPr>
          <a:xfrm rot="16200000">
            <a:off x="2918918" y="3986859"/>
            <a:ext cx="2377440" cy="0"/>
          </a:xfrm>
          <a:prstGeom prst="rect">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62" name="Text Placeholder 30">
            <a:extLst>
              <a:ext uri="{FF2B5EF4-FFF2-40B4-BE49-F238E27FC236}">
                <a16:creationId xmlns:a16="http://schemas.microsoft.com/office/drawing/2014/main" id="{BA054A17-8A87-16A4-D62F-4748A4B12D7F}"/>
              </a:ext>
            </a:extLst>
          </p:cNvPr>
          <p:cNvSpPr>
            <a:spLocks noGrp="1"/>
          </p:cNvSpPr>
          <p:nvPr>
            <p:ph type="body" sz="quarter" idx="27" hasCustomPrompt="1"/>
          </p:nvPr>
        </p:nvSpPr>
        <p:spPr>
          <a:xfrm>
            <a:off x="611190" y="4092594"/>
            <a:ext cx="347472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4" name="Picture Placeholder 18">
            <a:extLst>
              <a:ext uri="{FF2B5EF4-FFF2-40B4-BE49-F238E27FC236}">
                <a16:creationId xmlns:a16="http://schemas.microsoft.com/office/drawing/2014/main" id="{9C3BC020-A128-062E-1E72-0D3F56B6C2EE}"/>
              </a:ext>
            </a:extLst>
          </p:cNvPr>
          <p:cNvSpPr>
            <a:spLocks noGrp="1"/>
          </p:cNvSpPr>
          <p:nvPr>
            <p:ph type="pic" sz="quarter" idx="18"/>
          </p:nvPr>
        </p:nvSpPr>
        <p:spPr>
          <a:xfrm>
            <a:off x="611190" y="2848823"/>
            <a:ext cx="1032300" cy="1032300"/>
          </a:xfrm>
          <a:prstGeom prst="ellipse">
            <a:avLst/>
          </a:prstGeom>
          <a:solidFill>
            <a:schemeClr val="bg1"/>
          </a:solidFill>
        </p:spPr>
        <p:txBody>
          <a:bodyPr/>
          <a:lstStyle/>
          <a:p>
            <a:r>
              <a:rPr lang="pt-BR"/>
              <a:t>Clique no ícone para adicionar uma imagem</a:t>
            </a:r>
            <a:endParaRPr lang="en-GB"/>
          </a:p>
        </p:txBody>
      </p:sp>
      <p:sp>
        <p:nvSpPr>
          <p:cNvPr id="65" name="Text Placeholder 30">
            <a:extLst>
              <a:ext uri="{FF2B5EF4-FFF2-40B4-BE49-F238E27FC236}">
                <a16:creationId xmlns:a16="http://schemas.microsoft.com/office/drawing/2014/main" id="{133C282B-71F8-8409-4DAD-74DD7376C486}"/>
              </a:ext>
            </a:extLst>
          </p:cNvPr>
          <p:cNvSpPr>
            <a:spLocks noGrp="1"/>
          </p:cNvSpPr>
          <p:nvPr>
            <p:ph type="body" sz="quarter" idx="28" hasCustomPrompt="1"/>
          </p:nvPr>
        </p:nvSpPr>
        <p:spPr>
          <a:xfrm>
            <a:off x="4261703" y="4092594"/>
            <a:ext cx="347472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6" name="Picture Placeholder 18">
            <a:extLst>
              <a:ext uri="{FF2B5EF4-FFF2-40B4-BE49-F238E27FC236}">
                <a16:creationId xmlns:a16="http://schemas.microsoft.com/office/drawing/2014/main" id="{A83E031B-0B57-B7D6-2092-9CAFC8B320AC}"/>
              </a:ext>
            </a:extLst>
          </p:cNvPr>
          <p:cNvSpPr>
            <a:spLocks noGrp="1"/>
          </p:cNvSpPr>
          <p:nvPr>
            <p:ph type="pic" sz="quarter" idx="29"/>
          </p:nvPr>
        </p:nvSpPr>
        <p:spPr>
          <a:xfrm>
            <a:off x="4261703" y="2848823"/>
            <a:ext cx="1032300" cy="1032300"/>
          </a:xfrm>
          <a:prstGeom prst="ellipse">
            <a:avLst/>
          </a:prstGeom>
          <a:solidFill>
            <a:schemeClr val="bg1"/>
          </a:solidFill>
        </p:spPr>
        <p:txBody>
          <a:bodyPr/>
          <a:lstStyle/>
          <a:p>
            <a:r>
              <a:rPr lang="pt-BR"/>
              <a:t>Clique no ícone para adicionar uma imagem</a:t>
            </a:r>
            <a:endParaRPr lang="en-GB"/>
          </a:p>
        </p:txBody>
      </p:sp>
      <p:sp>
        <p:nvSpPr>
          <p:cNvPr id="70" name="Subtitle 2">
            <a:extLst>
              <a:ext uri="{FF2B5EF4-FFF2-40B4-BE49-F238E27FC236}">
                <a16:creationId xmlns:a16="http://schemas.microsoft.com/office/drawing/2014/main" id="{DAD1B931-F328-E81A-80FA-36FD28A08ADF}"/>
              </a:ext>
            </a:extLst>
          </p:cNvPr>
          <p:cNvSpPr>
            <a:spLocks noGrp="1"/>
          </p:cNvSpPr>
          <p:nvPr>
            <p:ph type="subTitle" idx="1" hasCustomPrompt="1"/>
          </p:nvPr>
        </p:nvSpPr>
        <p:spPr>
          <a:xfrm>
            <a:off x="606153" y="2030040"/>
            <a:ext cx="9760819" cy="689269"/>
          </a:xfrm>
        </p:spPr>
        <p:txBody>
          <a:bodyPr>
            <a:normAutofit/>
          </a:bodyPr>
          <a:lstStyle>
            <a:lvl1pPr marL="0" indent="0" algn="l">
              <a:buNone/>
              <a:defRPr sz="20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71" name="Title 1">
            <a:extLst>
              <a:ext uri="{FF2B5EF4-FFF2-40B4-BE49-F238E27FC236}">
                <a16:creationId xmlns:a16="http://schemas.microsoft.com/office/drawing/2014/main" id="{8E038C8A-FADC-3ECC-18A3-D94F3405B1BD}"/>
              </a:ext>
            </a:extLst>
          </p:cNvPr>
          <p:cNvSpPr>
            <a:spLocks noGrp="1"/>
          </p:cNvSpPr>
          <p:nvPr>
            <p:ph type="ctrTitle" hasCustomPrompt="1"/>
          </p:nvPr>
        </p:nvSpPr>
        <p:spPr>
          <a:xfrm>
            <a:off x="611188" y="620832"/>
            <a:ext cx="9760819" cy="609398"/>
          </a:xfrm>
        </p:spPr>
        <p:txBody>
          <a:bodyPr anchor="t">
            <a:spAutoFit/>
          </a:bodyPr>
          <a:lstStyle>
            <a:lvl1pPr algn="l">
              <a:defRPr sz="4400">
                <a:solidFill>
                  <a:schemeClr val="bg1"/>
                </a:solidFill>
              </a:defRPr>
            </a:lvl1pPr>
          </a:lstStyle>
          <a:p>
            <a:r>
              <a:rPr lang="en-US"/>
              <a:t>Click to add title</a:t>
            </a:r>
            <a:endParaRPr lang="en-GB"/>
          </a:p>
        </p:txBody>
      </p:sp>
      <p:sp>
        <p:nvSpPr>
          <p:cNvPr id="72" name="Text Placeholder 86">
            <a:extLst>
              <a:ext uri="{FF2B5EF4-FFF2-40B4-BE49-F238E27FC236}">
                <a16:creationId xmlns:a16="http://schemas.microsoft.com/office/drawing/2014/main" id="{90B46E8B-CE4D-8D92-CA3E-B55ADE92454A}"/>
              </a:ext>
            </a:extLst>
          </p:cNvPr>
          <p:cNvSpPr>
            <a:spLocks noGrp="1"/>
          </p:cNvSpPr>
          <p:nvPr>
            <p:ph type="body" sz="quarter" idx="17" hasCustomPrompt="1"/>
          </p:nvPr>
        </p:nvSpPr>
        <p:spPr>
          <a:xfrm rot="10800000" flipV="1">
            <a:off x="611191" y="1630133"/>
            <a:ext cx="732700" cy="0"/>
          </a:xfrm>
          <a:ln w="6350">
            <a:solidFill>
              <a:schemeClr val="bg1"/>
            </a:solidFill>
          </a:ln>
        </p:spPr>
        <p:txBody>
          <a:bodyPr/>
          <a:lstStyle>
            <a:lvl1pPr>
              <a:defRPr sz="133" b="0">
                <a:solidFill>
                  <a:schemeClr val="bg1"/>
                </a:solidFill>
              </a:defRPr>
            </a:lvl1pPr>
          </a:lstStyle>
          <a:p>
            <a:pPr lvl="0"/>
            <a:r>
              <a:rPr lang="en-US"/>
              <a:t>.</a:t>
            </a:r>
            <a:endParaRPr lang="en-GB"/>
          </a:p>
        </p:txBody>
      </p:sp>
      <p:sp>
        <p:nvSpPr>
          <p:cNvPr id="73" name="Footer Placeholder 58">
            <a:extLst>
              <a:ext uri="{FF2B5EF4-FFF2-40B4-BE49-F238E27FC236}">
                <a16:creationId xmlns:a16="http://schemas.microsoft.com/office/drawing/2014/main" id="{31C11C8F-2178-9E0A-D5E8-E7BD18B9FFE5}"/>
              </a:ext>
            </a:extLst>
          </p:cNvPr>
          <p:cNvSpPr>
            <a:spLocks noGrp="1"/>
          </p:cNvSpPr>
          <p:nvPr>
            <p:ph type="ftr" sz="quarter" idx="37"/>
          </p:nvPr>
        </p:nvSpPr>
        <p:spPr>
          <a:xfrm>
            <a:off x="611191" y="5512625"/>
            <a:ext cx="1838645" cy="123111"/>
          </a:xfrm>
        </p:spPr>
        <p:txBody>
          <a:bodyPr/>
          <a:lstStyle>
            <a:lvl1pPr>
              <a:defRPr>
                <a:solidFill>
                  <a:schemeClr val="bg1"/>
                </a:solidFill>
              </a:defRPr>
            </a:lvl1pPr>
          </a:lstStyle>
          <a:p>
            <a:r>
              <a:rPr lang="en-US" dirty="0">
                <a:cs typeface="Arial" panose="020B0604020202020204" pitchFamily="34" charset="0"/>
              </a:rPr>
              <a:t>©2025 ARTHUR J. GALLAGHER &amp; CO.</a:t>
            </a:r>
          </a:p>
        </p:txBody>
      </p:sp>
      <p:pic>
        <p:nvPicPr>
          <p:cNvPr id="74" name="Picture 7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Tree>
    <p:extLst>
      <p:ext uri="{BB962C8B-B14F-4D97-AF65-F5344CB8AC3E}">
        <p14:creationId xmlns:p14="http://schemas.microsoft.com/office/powerpoint/2010/main" val="369762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losing image 3x 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1" name="Text Placeholder 18">
            <a:extLst>
              <a:ext uri="{FF2B5EF4-FFF2-40B4-BE49-F238E27FC236}">
                <a16:creationId xmlns:a16="http://schemas.microsoft.com/office/drawing/2014/main" id="{01D4CB69-AFC3-021D-287C-48B061F79A17}"/>
              </a:ext>
            </a:extLst>
          </p:cNvPr>
          <p:cNvSpPr>
            <a:spLocks noGrp="1"/>
          </p:cNvSpPr>
          <p:nvPr>
            <p:ph type="body" sz="quarter" idx="26" hasCustomPrompt="1"/>
          </p:nvPr>
        </p:nvSpPr>
        <p:spPr>
          <a:xfrm rot="16200000">
            <a:off x="1928175" y="4011533"/>
            <a:ext cx="2340000" cy="0"/>
          </a:xfrm>
          <a:prstGeom prst="rect">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62" name="Text Placeholder 30">
            <a:extLst>
              <a:ext uri="{FF2B5EF4-FFF2-40B4-BE49-F238E27FC236}">
                <a16:creationId xmlns:a16="http://schemas.microsoft.com/office/drawing/2014/main" id="{BA054A17-8A87-16A4-D62F-4748A4B12D7F}"/>
              </a:ext>
            </a:extLst>
          </p:cNvPr>
          <p:cNvSpPr>
            <a:spLocks noGrp="1"/>
          </p:cNvSpPr>
          <p:nvPr>
            <p:ph type="body" sz="quarter" idx="27" hasCustomPrompt="1"/>
          </p:nvPr>
        </p:nvSpPr>
        <p:spPr>
          <a:xfrm>
            <a:off x="611190" y="4092594"/>
            <a:ext cx="245586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4" name="Picture Placeholder 18">
            <a:extLst>
              <a:ext uri="{FF2B5EF4-FFF2-40B4-BE49-F238E27FC236}">
                <a16:creationId xmlns:a16="http://schemas.microsoft.com/office/drawing/2014/main" id="{9C3BC020-A128-062E-1E72-0D3F56B6C2EE}"/>
              </a:ext>
            </a:extLst>
          </p:cNvPr>
          <p:cNvSpPr>
            <a:spLocks noGrp="1"/>
          </p:cNvSpPr>
          <p:nvPr>
            <p:ph type="pic" sz="quarter" idx="18"/>
          </p:nvPr>
        </p:nvSpPr>
        <p:spPr>
          <a:xfrm>
            <a:off x="611190" y="2848823"/>
            <a:ext cx="1032300" cy="1032300"/>
          </a:xfrm>
          <a:prstGeom prst="ellipse">
            <a:avLst/>
          </a:prstGeom>
          <a:solidFill>
            <a:schemeClr val="bg1"/>
          </a:solidFill>
        </p:spPr>
        <p:txBody>
          <a:bodyPr/>
          <a:lstStyle/>
          <a:p>
            <a:r>
              <a:rPr lang="pt-BR"/>
              <a:t>Clique no ícone para adicionar uma imagem</a:t>
            </a:r>
            <a:endParaRPr lang="en-GB"/>
          </a:p>
        </p:txBody>
      </p:sp>
      <p:sp>
        <p:nvSpPr>
          <p:cNvPr id="65" name="Text Placeholder 30">
            <a:extLst>
              <a:ext uri="{FF2B5EF4-FFF2-40B4-BE49-F238E27FC236}">
                <a16:creationId xmlns:a16="http://schemas.microsoft.com/office/drawing/2014/main" id="{133C282B-71F8-8409-4DAD-74DD7376C486}"/>
              </a:ext>
            </a:extLst>
          </p:cNvPr>
          <p:cNvSpPr>
            <a:spLocks noGrp="1"/>
          </p:cNvSpPr>
          <p:nvPr>
            <p:ph type="body" sz="quarter" idx="28" hasCustomPrompt="1"/>
          </p:nvPr>
        </p:nvSpPr>
        <p:spPr>
          <a:xfrm>
            <a:off x="3240775" y="4092594"/>
            <a:ext cx="245586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6" name="Picture Placeholder 18">
            <a:extLst>
              <a:ext uri="{FF2B5EF4-FFF2-40B4-BE49-F238E27FC236}">
                <a16:creationId xmlns:a16="http://schemas.microsoft.com/office/drawing/2014/main" id="{A83E031B-0B57-B7D6-2092-9CAFC8B320AC}"/>
              </a:ext>
            </a:extLst>
          </p:cNvPr>
          <p:cNvSpPr>
            <a:spLocks noGrp="1"/>
          </p:cNvSpPr>
          <p:nvPr>
            <p:ph type="pic" sz="quarter" idx="29"/>
          </p:nvPr>
        </p:nvSpPr>
        <p:spPr>
          <a:xfrm>
            <a:off x="3240775" y="2848823"/>
            <a:ext cx="1032300" cy="1032300"/>
          </a:xfrm>
          <a:prstGeom prst="ellipse">
            <a:avLst/>
          </a:prstGeom>
          <a:solidFill>
            <a:schemeClr val="bg1"/>
          </a:solidFill>
        </p:spPr>
        <p:txBody>
          <a:bodyPr/>
          <a:lstStyle/>
          <a:p>
            <a:r>
              <a:rPr lang="pt-BR"/>
              <a:t>Clique no ícone para adicionar uma imagem</a:t>
            </a:r>
            <a:endParaRPr lang="en-GB"/>
          </a:p>
        </p:txBody>
      </p:sp>
      <p:sp>
        <p:nvSpPr>
          <p:cNvPr id="67" name="Text Placeholder 30">
            <a:extLst>
              <a:ext uri="{FF2B5EF4-FFF2-40B4-BE49-F238E27FC236}">
                <a16:creationId xmlns:a16="http://schemas.microsoft.com/office/drawing/2014/main" id="{AB9839E1-E341-5193-9A07-548DA2A70465}"/>
              </a:ext>
            </a:extLst>
          </p:cNvPr>
          <p:cNvSpPr>
            <a:spLocks noGrp="1"/>
          </p:cNvSpPr>
          <p:nvPr>
            <p:ph type="body" sz="quarter" idx="30" hasCustomPrompt="1"/>
          </p:nvPr>
        </p:nvSpPr>
        <p:spPr>
          <a:xfrm>
            <a:off x="5863178" y="4092594"/>
            <a:ext cx="2455860" cy="1088943"/>
          </a:xfrm>
        </p:spPr>
        <p:txBody>
          <a:bodyPr anchor="t">
            <a:normAutofit/>
          </a:bodyPr>
          <a:lstStyle>
            <a:lvl1pPr>
              <a:defRPr sz="1400" b="1">
                <a:solidFill>
                  <a:schemeClr val="bg1"/>
                </a:solidFill>
              </a:defRPr>
            </a:lvl1pPr>
            <a:lvl2pPr marL="0" indent="0">
              <a:buFont typeface="Arial" panose="020B0604020202020204" pitchFamily="34" charset="0"/>
              <a:buNone/>
              <a:defRPr sz="1100">
                <a:solidFill>
                  <a:schemeClr val="bg1"/>
                </a:solidFill>
              </a:defRPr>
            </a:lvl2pPr>
            <a:lvl3pPr marL="0" indent="0">
              <a:buNone/>
              <a:defRPr sz="1100">
                <a:solidFill>
                  <a:schemeClr val="bg2"/>
                </a:solidFill>
              </a:defRPr>
            </a:lvl3pPr>
            <a:lvl4pPr marL="0" indent="0">
              <a:buNone/>
              <a:defRPr sz="1200"/>
            </a:lvl4pPr>
            <a:lvl5pPr marL="0" indent="0">
              <a:buNone/>
              <a:defRPr sz="1200"/>
            </a:lvl5pPr>
          </a:lstStyle>
          <a:p>
            <a:pPr lvl="0"/>
            <a:r>
              <a:rPr lang="en-US"/>
              <a:t>Name Surname</a:t>
            </a:r>
          </a:p>
          <a:p>
            <a:pPr lvl="1"/>
            <a:r>
              <a:rPr lang="en-US"/>
              <a:t>Second level</a:t>
            </a:r>
          </a:p>
          <a:p>
            <a:pPr lvl="2"/>
            <a:r>
              <a:rPr lang="en-US"/>
              <a:t>Third level</a:t>
            </a:r>
          </a:p>
        </p:txBody>
      </p:sp>
      <p:sp>
        <p:nvSpPr>
          <p:cNvPr id="68" name="Picture Placeholder 18">
            <a:extLst>
              <a:ext uri="{FF2B5EF4-FFF2-40B4-BE49-F238E27FC236}">
                <a16:creationId xmlns:a16="http://schemas.microsoft.com/office/drawing/2014/main" id="{D58F63F6-5030-B4DC-7EC1-030AA4697899}"/>
              </a:ext>
            </a:extLst>
          </p:cNvPr>
          <p:cNvSpPr>
            <a:spLocks noGrp="1"/>
          </p:cNvSpPr>
          <p:nvPr>
            <p:ph type="pic" sz="quarter" idx="31"/>
          </p:nvPr>
        </p:nvSpPr>
        <p:spPr>
          <a:xfrm>
            <a:off x="5863178" y="2848823"/>
            <a:ext cx="1032300" cy="1032300"/>
          </a:xfrm>
          <a:prstGeom prst="ellipse">
            <a:avLst/>
          </a:prstGeom>
          <a:solidFill>
            <a:schemeClr val="bg1"/>
          </a:solidFill>
        </p:spPr>
        <p:txBody>
          <a:bodyPr/>
          <a:lstStyle/>
          <a:p>
            <a:r>
              <a:rPr lang="pt-BR"/>
              <a:t>Clique no ícone para adicionar uma imagem</a:t>
            </a:r>
            <a:endParaRPr lang="en-GB"/>
          </a:p>
        </p:txBody>
      </p:sp>
      <p:sp>
        <p:nvSpPr>
          <p:cNvPr id="69" name="Text Placeholder 18">
            <a:extLst>
              <a:ext uri="{FF2B5EF4-FFF2-40B4-BE49-F238E27FC236}">
                <a16:creationId xmlns:a16="http://schemas.microsoft.com/office/drawing/2014/main" id="{7FAF708D-9AB4-8104-7DC9-4BECF8D3442A}"/>
              </a:ext>
            </a:extLst>
          </p:cNvPr>
          <p:cNvSpPr>
            <a:spLocks noGrp="1"/>
          </p:cNvSpPr>
          <p:nvPr>
            <p:ph type="body" sz="quarter" idx="32" hasCustomPrompt="1"/>
          </p:nvPr>
        </p:nvSpPr>
        <p:spPr>
          <a:xfrm rot="16200000">
            <a:off x="4576164" y="4011533"/>
            <a:ext cx="2340000" cy="0"/>
          </a:xfrm>
          <a:prstGeom prst="rect">
            <a:avLst/>
          </a:prstGeom>
          <a:noFill/>
          <a:ln w="3175">
            <a:solidFill>
              <a:schemeClr val="bg1"/>
            </a:solidFill>
          </a:ln>
        </p:spPr>
        <p:txBody>
          <a:bodyPr anchor="ctr">
            <a:normAutofit/>
          </a:bodyPr>
          <a:lstStyle>
            <a:lvl1pPr algn="ctr">
              <a:lnSpc>
                <a:spcPct val="100000"/>
              </a:lnSpc>
              <a:defRPr sz="133" b="1">
                <a:solidFill>
                  <a:schemeClr val="bg1">
                    <a:alpha val="0"/>
                  </a:schemeClr>
                </a:solidFill>
              </a:defRPr>
            </a:lvl1pPr>
          </a:lstStyle>
          <a:p>
            <a:pPr lvl="0"/>
            <a:r>
              <a:rPr lang="en-GB"/>
              <a:t>.</a:t>
            </a:r>
          </a:p>
        </p:txBody>
      </p:sp>
      <p:sp>
        <p:nvSpPr>
          <p:cNvPr id="70" name="Subtitle 2">
            <a:extLst>
              <a:ext uri="{FF2B5EF4-FFF2-40B4-BE49-F238E27FC236}">
                <a16:creationId xmlns:a16="http://schemas.microsoft.com/office/drawing/2014/main" id="{DAD1B931-F328-E81A-80FA-36FD28A08ADF}"/>
              </a:ext>
            </a:extLst>
          </p:cNvPr>
          <p:cNvSpPr>
            <a:spLocks noGrp="1"/>
          </p:cNvSpPr>
          <p:nvPr>
            <p:ph type="subTitle" idx="1" hasCustomPrompt="1"/>
          </p:nvPr>
        </p:nvSpPr>
        <p:spPr>
          <a:xfrm>
            <a:off x="606153" y="2030040"/>
            <a:ext cx="9760819" cy="689269"/>
          </a:xfrm>
        </p:spPr>
        <p:txBody>
          <a:bodyPr>
            <a:normAutofit/>
          </a:bodyPr>
          <a:lstStyle>
            <a:lvl1pPr marL="0" indent="0" algn="l">
              <a:buNone/>
              <a:defRPr sz="20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endParaRPr lang="en-GB"/>
          </a:p>
        </p:txBody>
      </p:sp>
      <p:sp>
        <p:nvSpPr>
          <p:cNvPr id="71" name="Title 1">
            <a:extLst>
              <a:ext uri="{FF2B5EF4-FFF2-40B4-BE49-F238E27FC236}">
                <a16:creationId xmlns:a16="http://schemas.microsoft.com/office/drawing/2014/main" id="{8E038C8A-FADC-3ECC-18A3-D94F3405B1BD}"/>
              </a:ext>
            </a:extLst>
          </p:cNvPr>
          <p:cNvSpPr>
            <a:spLocks noGrp="1"/>
          </p:cNvSpPr>
          <p:nvPr>
            <p:ph type="ctrTitle" hasCustomPrompt="1"/>
          </p:nvPr>
        </p:nvSpPr>
        <p:spPr>
          <a:xfrm>
            <a:off x="611188" y="620832"/>
            <a:ext cx="9760819" cy="609398"/>
          </a:xfrm>
        </p:spPr>
        <p:txBody>
          <a:bodyPr anchor="t">
            <a:spAutoFit/>
          </a:bodyPr>
          <a:lstStyle>
            <a:lvl1pPr algn="l">
              <a:defRPr sz="4400">
                <a:solidFill>
                  <a:schemeClr val="bg1"/>
                </a:solidFill>
              </a:defRPr>
            </a:lvl1pPr>
          </a:lstStyle>
          <a:p>
            <a:r>
              <a:rPr lang="en-US"/>
              <a:t>Click to add title</a:t>
            </a:r>
            <a:endParaRPr lang="en-GB"/>
          </a:p>
        </p:txBody>
      </p:sp>
      <p:sp>
        <p:nvSpPr>
          <p:cNvPr id="72" name="Text Placeholder 86">
            <a:extLst>
              <a:ext uri="{FF2B5EF4-FFF2-40B4-BE49-F238E27FC236}">
                <a16:creationId xmlns:a16="http://schemas.microsoft.com/office/drawing/2014/main" id="{90B46E8B-CE4D-8D92-CA3E-B55ADE92454A}"/>
              </a:ext>
            </a:extLst>
          </p:cNvPr>
          <p:cNvSpPr>
            <a:spLocks noGrp="1"/>
          </p:cNvSpPr>
          <p:nvPr>
            <p:ph type="body" sz="quarter" idx="17" hasCustomPrompt="1"/>
          </p:nvPr>
        </p:nvSpPr>
        <p:spPr>
          <a:xfrm rot="10800000" flipV="1">
            <a:off x="611191" y="1630133"/>
            <a:ext cx="732700" cy="0"/>
          </a:xfrm>
          <a:ln w="6350">
            <a:solidFill>
              <a:schemeClr val="bg1"/>
            </a:solidFill>
          </a:ln>
        </p:spPr>
        <p:txBody>
          <a:bodyPr/>
          <a:lstStyle>
            <a:lvl1pPr>
              <a:defRPr sz="133" b="0">
                <a:solidFill>
                  <a:schemeClr val="bg1"/>
                </a:solidFill>
              </a:defRPr>
            </a:lvl1pPr>
          </a:lstStyle>
          <a:p>
            <a:pPr lvl="0"/>
            <a:r>
              <a:rPr lang="en-US"/>
              <a:t>.</a:t>
            </a:r>
            <a:endParaRPr lang="en-GB"/>
          </a:p>
        </p:txBody>
      </p:sp>
      <p:sp>
        <p:nvSpPr>
          <p:cNvPr id="73" name="Footer Placeholder 58">
            <a:extLst>
              <a:ext uri="{FF2B5EF4-FFF2-40B4-BE49-F238E27FC236}">
                <a16:creationId xmlns:a16="http://schemas.microsoft.com/office/drawing/2014/main" id="{31C11C8F-2178-9E0A-D5E8-E7BD18B9FFE5}"/>
              </a:ext>
            </a:extLst>
          </p:cNvPr>
          <p:cNvSpPr>
            <a:spLocks noGrp="1"/>
          </p:cNvSpPr>
          <p:nvPr>
            <p:ph type="ftr" sz="quarter" idx="37"/>
          </p:nvPr>
        </p:nvSpPr>
        <p:spPr>
          <a:xfrm>
            <a:off x="611191" y="5512625"/>
            <a:ext cx="1838645" cy="123111"/>
          </a:xfrm>
        </p:spPr>
        <p:txBody>
          <a:bodyPr/>
          <a:lstStyle>
            <a:lvl1pPr>
              <a:defRPr>
                <a:solidFill>
                  <a:schemeClr val="bg1"/>
                </a:solidFill>
              </a:defRPr>
            </a:lvl1pPr>
          </a:lstStyle>
          <a:p>
            <a:r>
              <a:rPr lang="en-US" dirty="0">
                <a:cs typeface="Arial" panose="020B0604020202020204" pitchFamily="34" charset="0"/>
              </a:rPr>
              <a:t>©2025 ARTHUR J. GALLAGHER &amp; CO.</a:t>
            </a:r>
          </a:p>
        </p:txBody>
      </p:sp>
      <p:pic>
        <p:nvPicPr>
          <p:cNvPr id="74" name="Picture 7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Tree>
    <p:extLst>
      <p:ext uri="{BB962C8B-B14F-4D97-AF65-F5344CB8AC3E}">
        <p14:creationId xmlns:p14="http://schemas.microsoft.com/office/powerpoint/2010/main" val="268704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sclaim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DAB8DBB3-0FE6-50A3-3D15-581F11BB2494}"/>
              </a:ext>
            </a:extLst>
          </p:cNvPr>
          <p:cNvSpPr>
            <a:spLocks noGrp="1"/>
          </p:cNvSpPr>
          <p:nvPr>
            <p:ph type="subTitle" idx="1"/>
          </p:nvPr>
        </p:nvSpPr>
        <p:spPr>
          <a:xfrm>
            <a:off x="611191" y="905522"/>
            <a:ext cx="10971209" cy="4305670"/>
          </a:xfrm>
        </p:spPr>
        <p:txBody>
          <a:bodyPr>
            <a:normAutofit/>
          </a:bodyPr>
          <a:lstStyle>
            <a:lvl1pPr marL="0" indent="0" algn="l">
              <a:buNone/>
              <a:defRPr sz="1100">
                <a:solidFill>
                  <a:schemeClr val="tx1"/>
                </a:solidFill>
              </a:defRPr>
            </a:lvl1pPr>
            <a:lvl2pPr marL="0" indent="0" algn="l">
              <a:buFont typeface="Arial" panose="020B0604020202020204" pitchFamily="34" charset="0"/>
              <a:buNone/>
              <a:defRPr sz="1100">
                <a:solidFill>
                  <a:schemeClr val="tx1"/>
                </a:solidFill>
              </a:defRPr>
            </a:lvl2pPr>
            <a:lvl3pPr marL="179996" indent="-179996" algn="l">
              <a:buFont typeface="Arial" panose="020B0604020202020204" pitchFamily="34" charset="0"/>
              <a:buChar char="•"/>
              <a:defRPr sz="1100">
                <a:solidFill>
                  <a:schemeClr val="tx1"/>
                </a:solidFill>
              </a:defRPr>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a:t>Clique para editar o estilo do subtítulo Mestre</a:t>
            </a:r>
            <a:endParaRPr lang="en-GB"/>
          </a:p>
        </p:txBody>
      </p:sp>
      <p:pic>
        <p:nvPicPr>
          <p:cNvPr id="60" name="Picture 5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5813" y="4962115"/>
            <a:ext cx="3207100" cy="1529864"/>
          </a:xfrm>
          <a:prstGeom prst="rect">
            <a:avLst/>
          </a:prstGeom>
        </p:spPr>
      </p:pic>
      <p:sp>
        <p:nvSpPr>
          <p:cNvPr id="4" name="Title 1">
            <a:extLst>
              <a:ext uri="{FF2B5EF4-FFF2-40B4-BE49-F238E27FC236}">
                <a16:creationId xmlns:a16="http://schemas.microsoft.com/office/drawing/2014/main" id="{13EB468F-C718-63D0-E035-2EF0EF2A76CC}"/>
              </a:ext>
            </a:extLst>
          </p:cNvPr>
          <p:cNvSpPr>
            <a:spLocks noGrp="1"/>
          </p:cNvSpPr>
          <p:nvPr>
            <p:ph type="title"/>
          </p:nvPr>
        </p:nvSpPr>
        <p:spPr>
          <a:xfrm>
            <a:off x="611191" y="623487"/>
            <a:ext cx="9340887" cy="282035"/>
          </a:xfrm>
        </p:spPr>
        <p:txBody>
          <a:bodyPr/>
          <a:lstStyle>
            <a:lvl1pPr>
              <a:defRPr sz="1400" b="0"/>
            </a:lvl1pPr>
          </a:lstStyle>
          <a:p>
            <a:r>
              <a:rPr lang="pt-BR"/>
              <a:t>Clique para editar o título Mestre</a:t>
            </a:r>
            <a:endParaRPr lang="en-GB"/>
          </a:p>
        </p:txBody>
      </p:sp>
    </p:spTree>
    <p:extLst>
      <p:ext uri="{BB962C8B-B14F-4D97-AF65-F5344CB8AC3E}">
        <p14:creationId xmlns:p14="http://schemas.microsoft.com/office/powerpoint/2010/main" val="193846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3CADB47-BA04-648C-14C4-80082756D932}"/>
              </a:ext>
            </a:extLst>
          </p:cNvPr>
          <p:cNvSpPr>
            <a:spLocks noGrp="1"/>
          </p:cNvSpPr>
          <p:nvPr>
            <p:ph type="pic" sz="quarter" idx="20"/>
          </p:nvPr>
        </p:nvSpPr>
        <p:spPr>
          <a:xfrm>
            <a:off x="1" y="-250"/>
            <a:ext cx="12197026" cy="6858250"/>
          </a:xfrm>
          <a:custGeom>
            <a:avLst/>
            <a:gdLst>
              <a:gd name="connsiteX0" fmla="*/ 0 w 12192000"/>
              <a:gd name="connsiteY0" fmla="*/ 0 h 6858000"/>
              <a:gd name="connsiteX1" fmla="*/ 9431861 w 12192000"/>
              <a:gd name="connsiteY1" fmla="*/ 0 h 6858000"/>
              <a:gd name="connsiteX2" fmla="*/ 12192000 w 12192000"/>
              <a:gd name="connsiteY2" fmla="*/ 2760139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31861 w 12192000"/>
              <a:gd name="connsiteY1" fmla="*/ 0 h 6858000"/>
              <a:gd name="connsiteX2" fmla="*/ 12192000 w 12192000"/>
              <a:gd name="connsiteY2" fmla="*/ 1007539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31861 w 12192000"/>
              <a:gd name="connsiteY1" fmla="*/ 0 h 6858000"/>
              <a:gd name="connsiteX2" fmla="*/ 12179300 w 12192000"/>
              <a:gd name="connsiteY2" fmla="*/ 1130305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31861 w 12192000"/>
              <a:gd name="connsiteY1" fmla="*/ 0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31861 w 12192000"/>
              <a:gd name="connsiteY1" fmla="*/ 0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31861 w 12192000"/>
              <a:gd name="connsiteY1" fmla="*/ 0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31861 w 12192000"/>
              <a:gd name="connsiteY1" fmla="*/ 0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31861 w 12192000"/>
              <a:gd name="connsiteY1" fmla="*/ 0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31861 w 12192000"/>
              <a:gd name="connsiteY1" fmla="*/ 0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19161 w 12192000"/>
              <a:gd name="connsiteY1" fmla="*/ 4233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19161 w 12192000"/>
              <a:gd name="connsiteY1" fmla="*/ 4233 h 6858000"/>
              <a:gd name="connsiteX2" fmla="*/ 12175066 w 12192000"/>
              <a:gd name="connsiteY2" fmla="*/ 1037171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19161 w 12192000"/>
              <a:gd name="connsiteY1" fmla="*/ 4233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19161 w 12192000"/>
              <a:gd name="connsiteY1" fmla="*/ 4233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19161 w 12192000"/>
              <a:gd name="connsiteY1" fmla="*/ 4233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19161 w 12192000"/>
              <a:gd name="connsiteY1" fmla="*/ 4233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9419161 w 12192000"/>
              <a:gd name="connsiteY1" fmla="*/ 4233 h 6858000"/>
              <a:gd name="connsiteX2" fmla="*/ 12187766 w 12192000"/>
              <a:gd name="connsiteY2" fmla="*/ 1020238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3221"/>
              <a:gd name="connsiteY0" fmla="*/ 0 h 6858000"/>
              <a:gd name="connsiteX1" fmla="*/ 9419161 w 12193221"/>
              <a:gd name="connsiteY1" fmla="*/ 4233 h 6858000"/>
              <a:gd name="connsiteX2" fmla="*/ 12191999 w 12193221"/>
              <a:gd name="connsiteY2" fmla="*/ 1024471 h 6858000"/>
              <a:gd name="connsiteX3" fmla="*/ 12192000 w 12193221"/>
              <a:gd name="connsiteY3" fmla="*/ 6858000 h 6858000"/>
              <a:gd name="connsiteX4" fmla="*/ 0 w 12193221"/>
              <a:gd name="connsiteY4" fmla="*/ 6858000 h 6858000"/>
              <a:gd name="connsiteX5" fmla="*/ 0 w 12193221"/>
              <a:gd name="connsiteY5" fmla="*/ 0 h 6858000"/>
              <a:gd name="connsiteX0" fmla="*/ 0 w 12193221"/>
              <a:gd name="connsiteY0" fmla="*/ 0 h 6858000"/>
              <a:gd name="connsiteX1" fmla="*/ 9432608 w 12193221"/>
              <a:gd name="connsiteY1" fmla="*/ 4233 h 6858000"/>
              <a:gd name="connsiteX2" fmla="*/ 12191999 w 12193221"/>
              <a:gd name="connsiteY2" fmla="*/ 1024471 h 6858000"/>
              <a:gd name="connsiteX3" fmla="*/ 12192000 w 12193221"/>
              <a:gd name="connsiteY3" fmla="*/ 6858000 h 6858000"/>
              <a:gd name="connsiteX4" fmla="*/ 0 w 12193221"/>
              <a:gd name="connsiteY4" fmla="*/ 6858000 h 6858000"/>
              <a:gd name="connsiteX5" fmla="*/ 0 w 12193221"/>
              <a:gd name="connsiteY5" fmla="*/ 0 h 6858000"/>
              <a:gd name="connsiteX0" fmla="*/ 0 w 12193221"/>
              <a:gd name="connsiteY0" fmla="*/ 0 h 6858000"/>
              <a:gd name="connsiteX1" fmla="*/ 9432608 w 12193221"/>
              <a:gd name="connsiteY1" fmla="*/ 4233 h 6858000"/>
              <a:gd name="connsiteX2" fmla="*/ 12191999 w 12193221"/>
              <a:gd name="connsiteY2" fmla="*/ 1024471 h 6858000"/>
              <a:gd name="connsiteX3" fmla="*/ 12192000 w 12193221"/>
              <a:gd name="connsiteY3" fmla="*/ 6858000 h 6858000"/>
              <a:gd name="connsiteX4" fmla="*/ 0 w 12193221"/>
              <a:gd name="connsiteY4" fmla="*/ 6858000 h 6858000"/>
              <a:gd name="connsiteX5" fmla="*/ 0 w 12193221"/>
              <a:gd name="connsiteY5" fmla="*/ 0 h 6858000"/>
              <a:gd name="connsiteX0" fmla="*/ 0 w 12193221"/>
              <a:gd name="connsiteY0" fmla="*/ 0 h 6858000"/>
              <a:gd name="connsiteX1" fmla="*/ 9432608 w 12193221"/>
              <a:gd name="connsiteY1" fmla="*/ 4233 h 6858000"/>
              <a:gd name="connsiteX2" fmla="*/ 12191999 w 12193221"/>
              <a:gd name="connsiteY2" fmla="*/ 1017747 h 6858000"/>
              <a:gd name="connsiteX3" fmla="*/ 12192000 w 12193221"/>
              <a:gd name="connsiteY3" fmla="*/ 6858000 h 6858000"/>
              <a:gd name="connsiteX4" fmla="*/ 0 w 12193221"/>
              <a:gd name="connsiteY4" fmla="*/ 6858000 h 6858000"/>
              <a:gd name="connsiteX5" fmla="*/ 0 w 12193221"/>
              <a:gd name="connsiteY5" fmla="*/ 0 h 6858000"/>
              <a:gd name="connsiteX0" fmla="*/ 0 w 12193221"/>
              <a:gd name="connsiteY0" fmla="*/ 0 h 6858000"/>
              <a:gd name="connsiteX1" fmla="*/ 9432608 w 12193221"/>
              <a:gd name="connsiteY1" fmla="*/ 4233 h 6858000"/>
              <a:gd name="connsiteX2" fmla="*/ 12191999 w 12193221"/>
              <a:gd name="connsiteY2" fmla="*/ 1017747 h 6858000"/>
              <a:gd name="connsiteX3" fmla="*/ 12192000 w 12193221"/>
              <a:gd name="connsiteY3" fmla="*/ 6858000 h 6858000"/>
              <a:gd name="connsiteX4" fmla="*/ 0 w 12193221"/>
              <a:gd name="connsiteY4" fmla="*/ 6858000 h 6858000"/>
              <a:gd name="connsiteX5" fmla="*/ 0 w 12193221"/>
              <a:gd name="connsiteY5" fmla="*/ 0 h 6858000"/>
              <a:gd name="connsiteX0" fmla="*/ 0 w 12193221"/>
              <a:gd name="connsiteY0" fmla="*/ 0 h 6858000"/>
              <a:gd name="connsiteX1" fmla="*/ 9432608 w 12193221"/>
              <a:gd name="connsiteY1" fmla="*/ 4233 h 6858000"/>
              <a:gd name="connsiteX2" fmla="*/ 12191999 w 12193221"/>
              <a:gd name="connsiteY2" fmla="*/ 1017747 h 6858000"/>
              <a:gd name="connsiteX3" fmla="*/ 12192000 w 12193221"/>
              <a:gd name="connsiteY3" fmla="*/ 6858000 h 6858000"/>
              <a:gd name="connsiteX4" fmla="*/ 0 w 12193221"/>
              <a:gd name="connsiteY4" fmla="*/ 6858000 h 6858000"/>
              <a:gd name="connsiteX5" fmla="*/ 0 w 12193221"/>
              <a:gd name="connsiteY5" fmla="*/ 0 h 6858000"/>
              <a:gd name="connsiteX0" fmla="*/ 0 w 12193221"/>
              <a:gd name="connsiteY0" fmla="*/ 0 h 6858000"/>
              <a:gd name="connsiteX1" fmla="*/ 9432608 w 12193221"/>
              <a:gd name="connsiteY1" fmla="*/ 4233 h 6858000"/>
              <a:gd name="connsiteX2" fmla="*/ 12191999 w 12193221"/>
              <a:gd name="connsiteY2" fmla="*/ 1017747 h 6858000"/>
              <a:gd name="connsiteX3" fmla="*/ 12192000 w 12193221"/>
              <a:gd name="connsiteY3" fmla="*/ 6858000 h 6858000"/>
              <a:gd name="connsiteX4" fmla="*/ 0 w 12193221"/>
              <a:gd name="connsiteY4" fmla="*/ 6858000 h 6858000"/>
              <a:gd name="connsiteX5" fmla="*/ 0 w 12193221"/>
              <a:gd name="connsiteY5" fmla="*/ 0 h 6858000"/>
              <a:gd name="connsiteX0" fmla="*/ 0 w 12193221"/>
              <a:gd name="connsiteY0" fmla="*/ 0 h 6858000"/>
              <a:gd name="connsiteX1" fmla="*/ 9432608 w 12193221"/>
              <a:gd name="connsiteY1" fmla="*/ 4233 h 6858000"/>
              <a:gd name="connsiteX2" fmla="*/ 12191999 w 12193221"/>
              <a:gd name="connsiteY2" fmla="*/ 1017747 h 6858000"/>
              <a:gd name="connsiteX3" fmla="*/ 12192000 w 12193221"/>
              <a:gd name="connsiteY3" fmla="*/ 6858000 h 6858000"/>
              <a:gd name="connsiteX4" fmla="*/ 0 w 12193221"/>
              <a:gd name="connsiteY4" fmla="*/ 6858000 h 6858000"/>
              <a:gd name="connsiteX5" fmla="*/ 0 w 12193221"/>
              <a:gd name="connsiteY5" fmla="*/ 0 h 6858000"/>
              <a:gd name="connsiteX0" fmla="*/ 0 w 12193221"/>
              <a:gd name="connsiteY0" fmla="*/ 250 h 6858250"/>
              <a:gd name="connsiteX1" fmla="*/ 9432608 w 12193221"/>
              <a:gd name="connsiteY1" fmla="*/ 0 h 6858250"/>
              <a:gd name="connsiteX2" fmla="*/ 12191999 w 12193221"/>
              <a:gd name="connsiteY2" fmla="*/ 1017997 h 6858250"/>
              <a:gd name="connsiteX3" fmla="*/ 12192000 w 12193221"/>
              <a:gd name="connsiteY3" fmla="*/ 6858250 h 6858250"/>
              <a:gd name="connsiteX4" fmla="*/ 0 w 12193221"/>
              <a:gd name="connsiteY4" fmla="*/ 6858250 h 6858250"/>
              <a:gd name="connsiteX5" fmla="*/ 0 w 12193221"/>
              <a:gd name="connsiteY5" fmla="*/ 250 h 6858250"/>
              <a:gd name="connsiteX0" fmla="*/ 0 w 12193221"/>
              <a:gd name="connsiteY0" fmla="*/ 250 h 6858250"/>
              <a:gd name="connsiteX1" fmla="*/ 9432608 w 12193221"/>
              <a:gd name="connsiteY1" fmla="*/ 0 h 6858250"/>
              <a:gd name="connsiteX2" fmla="*/ 12191999 w 12193221"/>
              <a:gd name="connsiteY2" fmla="*/ 1017997 h 6858250"/>
              <a:gd name="connsiteX3" fmla="*/ 12192000 w 12193221"/>
              <a:gd name="connsiteY3" fmla="*/ 6858250 h 6858250"/>
              <a:gd name="connsiteX4" fmla="*/ 0 w 12193221"/>
              <a:gd name="connsiteY4" fmla="*/ 6858250 h 6858250"/>
              <a:gd name="connsiteX5" fmla="*/ 0 w 12193221"/>
              <a:gd name="connsiteY5" fmla="*/ 250 h 6858250"/>
              <a:gd name="connsiteX0" fmla="*/ 0 w 12193221"/>
              <a:gd name="connsiteY0" fmla="*/ 250 h 6858250"/>
              <a:gd name="connsiteX1" fmla="*/ 9432608 w 12193221"/>
              <a:gd name="connsiteY1" fmla="*/ 0 h 6858250"/>
              <a:gd name="connsiteX2" fmla="*/ 12191999 w 12193221"/>
              <a:gd name="connsiteY2" fmla="*/ 1017997 h 6858250"/>
              <a:gd name="connsiteX3" fmla="*/ 12192000 w 12193221"/>
              <a:gd name="connsiteY3" fmla="*/ 6858250 h 6858250"/>
              <a:gd name="connsiteX4" fmla="*/ 0 w 12193221"/>
              <a:gd name="connsiteY4" fmla="*/ 6858250 h 6858250"/>
              <a:gd name="connsiteX5" fmla="*/ 0 w 12193221"/>
              <a:gd name="connsiteY5" fmla="*/ 250 h 6858250"/>
              <a:gd name="connsiteX0" fmla="*/ 0 w 12193221"/>
              <a:gd name="connsiteY0" fmla="*/ 250 h 6858250"/>
              <a:gd name="connsiteX1" fmla="*/ 9432608 w 12193221"/>
              <a:gd name="connsiteY1" fmla="*/ 0 h 6858250"/>
              <a:gd name="connsiteX2" fmla="*/ 12191999 w 12193221"/>
              <a:gd name="connsiteY2" fmla="*/ 1017997 h 6858250"/>
              <a:gd name="connsiteX3" fmla="*/ 12192000 w 12193221"/>
              <a:gd name="connsiteY3" fmla="*/ 6858250 h 6858250"/>
              <a:gd name="connsiteX4" fmla="*/ 0 w 12193221"/>
              <a:gd name="connsiteY4" fmla="*/ 6858250 h 6858250"/>
              <a:gd name="connsiteX5" fmla="*/ 0 w 12193221"/>
              <a:gd name="connsiteY5" fmla="*/ 250 h 6858250"/>
              <a:gd name="connsiteX0" fmla="*/ 0 w 12193221"/>
              <a:gd name="connsiteY0" fmla="*/ 250 h 6858250"/>
              <a:gd name="connsiteX1" fmla="*/ 9432608 w 12193221"/>
              <a:gd name="connsiteY1" fmla="*/ 0 h 6858250"/>
              <a:gd name="connsiteX2" fmla="*/ 12191999 w 12193221"/>
              <a:gd name="connsiteY2" fmla="*/ 1017997 h 6858250"/>
              <a:gd name="connsiteX3" fmla="*/ 12192000 w 12193221"/>
              <a:gd name="connsiteY3" fmla="*/ 6858250 h 6858250"/>
              <a:gd name="connsiteX4" fmla="*/ 0 w 12193221"/>
              <a:gd name="connsiteY4" fmla="*/ 6858250 h 6858250"/>
              <a:gd name="connsiteX5" fmla="*/ 0 w 12193221"/>
              <a:gd name="connsiteY5" fmla="*/ 250 h 6858250"/>
              <a:gd name="connsiteX0" fmla="*/ 0 w 12193221"/>
              <a:gd name="connsiteY0" fmla="*/ 250 h 6858250"/>
              <a:gd name="connsiteX1" fmla="*/ 9432608 w 12193221"/>
              <a:gd name="connsiteY1" fmla="*/ 0 h 6858250"/>
              <a:gd name="connsiteX2" fmla="*/ 12191999 w 12193221"/>
              <a:gd name="connsiteY2" fmla="*/ 1017997 h 6858250"/>
              <a:gd name="connsiteX3" fmla="*/ 12192000 w 12193221"/>
              <a:gd name="connsiteY3" fmla="*/ 6858250 h 6858250"/>
              <a:gd name="connsiteX4" fmla="*/ 0 w 12193221"/>
              <a:gd name="connsiteY4" fmla="*/ 6858250 h 6858250"/>
              <a:gd name="connsiteX5" fmla="*/ 0 w 12193221"/>
              <a:gd name="connsiteY5" fmla="*/ 250 h 6858250"/>
              <a:gd name="connsiteX0" fmla="*/ 0 w 12193221"/>
              <a:gd name="connsiteY0" fmla="*/ 250 h 6858250"/>
              <a:gd name="connsiteX1" fmla="*/ 9432608 w 12193221"/>
              <a:gd name="connsiteY1" fmla="*/ 0 h 6858250"/>
              <a:gd name="connsiteX2" fmla="*/ 12191999 w 12193221"/>
              <a:gd name="connsiteY2" fmla="*/ 1029203 h 6858250"/>
              <a:gd name="connsiteX3" fmla="*/ 12192000 w 12193221"/>
              <a:gd name="connsiteY3" fmla="*/ 6858250 h 6858250"/>
              <a:gd name="connsiteX4" fmla="*/ 0 w 12193221"/>
              <a:gd name="connsiteY4" fmla="*/ 6858250 h 6858250"/>
              <a:gd name="connsiteX5" fmla="*/ 0 w 12193221"/>
              <a:gd name="connsiteY5" fmla="*/ 250 h 6858250"/>
              <a:gd name="connsiteX0" fmla="*/ 0 w 12195250"/>
              <a:gd name="connsiteY0" fmla="*/ 250 h 6858250"/>
              <a:gd name="connsiteX1" fmla="*/ 9432608 w 12195250"/>
              <a:gd name="connsiteY1" fmla="*/ 0 h 6858250"/>
              <a:gd name="connsiteX2" fmla="*/ 12194240 w 12195250"/>
              <a:gd name="connsiteY2" fmla="*/ 1020238 h 6858250"/>
              <a:gd name="connsiteX3" fmla="*/ 12192000 w 12195250"/>
              <a:gd name="connsiteY3" fmla="*/ 6858250 h 6858250"/>
              <a:gd name="connsiteX4" fmla="*/ 0 w 12195250"/>
              <a:gd name="connsiteY4" fmla="*/ 6858250 h 6858250"/>
              <a:gd name="connsiteX5" fmla="*/ 0 w 12195250"/>
              <a:gd name="connsiteY5" fmla="*/ 250 h 6858250"/>
              <a:gd name="connsiteX0" fmla="*/ 0 w 12195250"/>
              <a:gd name="connsiteY0" fmla="*/ 250 h 6858250"/>
              <a:gd name="connsiteX1" fmla="*/ 9432608 w 12195250"/>
              <a:gd name="connsiteY1" fmla="*/ 0 h 6858250"/>
              <a:gd name="connsiteX2" fmla="*/ 12194240 w 12195250"/>
              <a:gd name="connsiteY2" fmla="*/ 1020238 h 6858250"/>
              <a:gd name="connsiteX3" fmla="*/ 12192000 w 12195250"/>
              <a:gd name="connsiteY3" fmla="*/ 6858250 h 6858250"/>
              <a:gd name="connsiteX4" fmla="*/ 0 w 12195250"/>
              <a:gd name="connsiteY4" fmla="*/ 6858250 h 6858250"/>
              <a:gd name="connsiteX5" fmla="*/ 0 w 12195250"/>
              <a:gd name="connsiteY5" fmla="*/ 250 h 6858250"/>
              <a:gd name="connsiteX0" fmla="*/ 0 w 12195250"/>
              <a:gd name="connsiteY0" fmla="*/ 250 h 6858250"/>
              <a:gd name="connsiteX1" fmla="*/ 9432608 w 12195250"/>
              <a:gd name="connsiteY1" fmla="*/ 0 h 6858250"/>
              <a:gd name="connsiteX2" fmla="*/ 12194240 w 12195250"/>
              <a:gd name="connsiteY2" fmla="*/ 1020238 h 6858250"/>
              <a:gd name="connsiteX3" fmla="*/ 12192000 w 12195250"/>
              <a:gd name="connsiteY3" fmla="*/ 6858250 h 6858250"/>
              <a:gd name="connsiteX4" fmla="*/ 0 w 12195250"/>
              <a:gd name="connsiteY4" fmla="*/ 6858250 h 6858250"/>
              <a:gd name="connsiteX5" fmla="*/ 0 w 12195250"/>
              <a:gd name="connsiteY5" fmla="*/ 250 h 6858250"/>
              <a:gd name="connsiteX0" fmla="*/ 0 w 12197026"/>
              <a:gd name="connsiteY0" fmla="*/ 250 h 6858250"/>
              <a:gd name="connsiteX1" fmla="*/ 9432608 w 12197026"/>
              <a:gd name="connsiteY1" fmla="*/ 0 h 6858250"/>
              <a:gd name="connsiteX2" fmla="*/ 12196145 w 12197026"/>
              <a:gd name="connsiteY2" fmla="*/ 1018333 h 6858250"/>
              <a:gd name="connsiteX3" fmla="*/ 12192000 w 12197026"/>
              <a:gd name="connsiteY3" fmla="*/ 6858250 h 6858250"/>
              <a:gd name="connsiteX4" fmla="*/ 0 w 12197026"/>
              <a:gd name="connsiteY4" fmla="*/ 6858250 h 6858250"/>
              <a:gd name="connsiteX5" fmla="*/ 0 w 12197026"/>
              <a:gd name="connsiteY5" fmla="*/ 250 h 6858250"/>
              <a:gd name="connsiteX0" fmla="*/ 0 w 12197026"/>
              <a:gd name="connsiteY0" fmla="*/ 250 h 6858250"/>
              <a:gd name="connsiteX1" fmla="*/ 9432608 w 12197026"/>
              <a:gd name="connsiteY1" fmla="*/ 0 h 6858250"/>
              <a:gd name="connsiteX2" fmla="*/ 12196145 w 12197026"/>
              <a:gd name="connsiteY2" fmla="*/ 1018333 h 6858250"/>
              <a:gd name="connsiteX3" fmla="*/ 12192000 w 12197026"/>
              <a:gd name="connsiteY3" fmla="*/ 6858250 h 6858250"/>
              <a:gd name="connsiteX4" fmla="*/ 0 w 12197026"/>
              <a:gd name="connsiteY4" fmla="*/ 6858250 h 6858250"/>
              <a:gd name="connsiteX5" fmla="*/ 0 w 12197026"/>
              <a:gd name="connsiteY5" fmla="*/ 250 h 6858250"/>
              <a:gd name="connsiteX0" fmla="*/ 0 w 12197026"/>
              <a:gd name="connsiteY0" fmla="*/ 250 h 6858250"/>
              <a:gd name="connsiteX1" fmla="*/ 9432608 w 12197026"/>
              <a:gd name="connsiteY1" fmla="*/ 0 h 6858250"/>
              <a:gd name="connsiteX2" fmla="*/ 12196145 w 12197026"/>
              <a:gd name="connsiteY2" fmla="*/ 1018333 h 6858250"/>
              <a:gd name="connsiteX3" fmla="*/ 12192000 w 12197026"/>
              <a:gd name="connsiteY3" fmla="*/ 6858250 h 6858250"/>
              <a:gd name="connsiteX4" fmla="*/ 0 w 12197026"/>
              <a:gd name="connsiteY4" fmla="*/ 6858250 h 6858250"/>
              <a:gd name="connsiteX5" fmla="*/ 0 w 12197026"/>
              <a:gd name="connsiteY5" fmla="*/ 250 h 6858250"/>
              <a:gd name="connsiteX0" fmla="*/ 0 w 12197026"/>
              <a:gd name="connsiteY0" fmla="*/ 250 h 6858250"/>
              <a:gd name="connsiteX1" fmla="*/ 9432608 w 12197026"/>
              <a:gd name="connsiteY1" fmla="*/ 0 h 6858250"/>
              <a:gd name="connsiteX2" fmla="*/ 12196145 w 12197026"/>
              <a:gd name="connsiteY2" fmla="*/ 1018333 h 6858250"/>
              <a:gd name="connsiteX3" fmla="*/ 12192000 w 12197026"/>
              <a:gd name="connsiteY3" fmla="*/ 6858250 h 6858250"/>
              <a:gd name="connsiteX4" fmla="*/ 0 w 12197026"/>
              <a:gd name="connsiteY4" fmla="*/ 6858250 h 6858250"/>
              <a:gd name="connsiteX5" fmla="*/ 0 w 12197026"/>
              <a:gd name="connsiteY5" fmla="*/ 250 h 685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7026" h="6858250">
                <a:moveTo>
                  <a:pt x="0" y="250"/>
                </a:moveTo>
                <a:lnTo>
                  <a:pt x="9432608" y="0"/>
                </a:lnTo>
                <a:cubicBezTo>
                  <a:pt x="9754829" y="298753"/>
                  <a:pt x="10559325" y="938628"/>
                  <a:pt x="12196145" y="1018333"/>
                </a:cubicBezTo>
                <a:cubicBezTo>
                  <a:pt x="12200378" y="2927565"/>
                  <a:pt x="12187767" y="4949018"/>
                  <a:pt x="12192000" y="6858250"/>
                </a:cubicBezTo>
                <a:lnTo>
                  <a:pt x="0" y="6858250"/>
                </a:lnTo>
                <a:lnTo>
                  <a:pt x="0" y="250"/>
                </a:lnTo>
                <a:close/>
              </a:path>
            </a:pathLst>
          </a:custGeom>
          <a:solidFill>
            <a:schemeClr val="bg2"/>
          </a:solidFill>
        </p:spPr>
        <p:txBody>
          <a:bodyPr wrap="square">
            <a:noAutofit/>
          </a:bodyPr>
          <a:lstStyle>
            <a:lvl1pPr algn="ctr">
              <a:defRPr/>
            </a:lvl1pPr>
          </a:lstStyle>
          <a:p>
            <a:r>
              <a:rPr lang="pt-BR"/>
              <a:t>Clique no ícone para adicionar uma imagem</a:t>
            </a:r>
            <a:endParaRPr lang="en-GB"/>
          </a:p>
        </p:txBody>
      </p:sp>
      <p:sp>
        <p:nvSpPr>
          <p:cNvPr id="8"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21031" y="72888"/>
            <a:ext cx="1697566" cy="522936"/>
          </a:xfrm>
          <a:prstGeom prst="rect">
            <a:avLst/>
          </a:prstGeom>
        </p:spPr>
      </p:pic>
      <p:sp>
        <p:nvSpPr>
          <p:cNvPr id="13" name="Freeform: Shape 11">
            <a:extLst>
              <a:ext uri="{FF2B5EF4-FFF2-40B4-BE49-F238E27FC236}">
                <a16:creationId xmlns:a16="http://schemas.microsoft.com/office/drawing/2014/main" id="{94B78BCB-56DD-53F6-5F40-280EEEF0DA68}"/>
              </a:ext>
            </a:extLst>
          </p:cNvPr>
          <p:cNvSpPr/>
          <p:nvPr userDrawn="1"/>
        </p:nvSpPr>
        <p:spPr>
          <a:xfrm rot="16200000" flipH="1" flipV="1">
            <a:off x="10314883" y="-869977"/>
            <a:ext cx="1010391" cy="2750345"/>
          </a:xfrm>
          <a:custGeom>
            <a:avLst/>
            <a:gdLst>
              <a:gd name="connsiteX0" fmla="*/ 13563600 w 13563600"/>
              <a:gd name="connsiteY0" fmla="*/ 0 h 7542994"/>
              <a:gd name="connsiteX1" fmla="*/ 9963150 w 13563600"/>
              <a:gd name="connsiteY1" fmla="*/ 7029450 h 7542994"/>
              <a:gd name="connsiteX2" fmla="*/ 0 w 13563600"/>
              <a:gd name="connsiteY2" fmla="*/ 6457950 h 7542994"/>
              <a:gd name="connsiteX0" fmla="*/ 13430250 w 13430250"/>
              <a:gd name="connsiteY0" fmla="*/ 0 h 7562044"/>
              <a:gd name="connsiteX1" fmla="*/ 9963150 w 13430250"/>
              <a:gd name="connsiteY1" fmla="*/ 7048500 h 7562044"/>
              <a:gd name="connsiteX2" fmla="*/ 0 w 13430250"/>
              <a:gd name="connsiteY2" fmla="*/ 6477000 h 7562044"/>
              <a:gd name="connsiteX0" fmla="*/ 13430250 w 13430250"/>
              <a:gd name="connsiteY0" fmla="*/ 0 h 6736186"/>
              <a:gd name="connsiteX1" fmla="*/ 10782300 w 13430250"/>
              <a:gd name="connsiteY1" fmla="*/ 4914900 h 6736186"/>
              <a:gd name="connsiteX2" fmla="*/ 0 w 13430250"/>
              <a:gd name="connsiteY2" fmla="*/ 6477000 h 6736186"/>
              <a:gd name="connsiteX0" fmla="*/ 2647950 w 2647950"/>
              <a:gd name="connsiteY0" fmla="*/ 0 h 4914900"/>
              <a:gd name="connsiteX1" fmla="*/ 0 w 2647950"/>
              <a:gd name="connsiteY1" fmla="*/ 4914900 h 4914900"/>
              <a:gd name="connsiteX0" fmla="*/ 2800350 w 2800350"/>
              <a:gd name="connsiteY0" fmla="*/ 0 h 4943475"/>
              <a:gd name="connsiteX1" fmla="*/ 0 w 2800350"/>
              <a:gd name="connsiteY1" fmla="*/ 4943475 h 4943475"/>
              <a:gd name="connsiteX0" fmla="*/ 2800350 w 2800350"/>
              <a:gd name="connsiteY0" fmla="*/ 0 h 4943475"/>
              <a:gd name="connsiteX1" fmla="*/ 0 w 2800350"/>
              <a:gd name="connsiteY1" fmla="*/ 4943475 h 4943475"/>
              <a:gd name="connsiteX0" fmla="*/ 2800350 w 2891721"/>
              <a:gd name="connsiteY0" fmla="*/ 0 h 4943475"/>
              <a:gd name="connsiteX1" fmla="*/ 0 w 2891721"/>
              <a:gd name="connsiteY1" fmla="*/ 4943475 h 4943475"/>
              <a:gd name="connsiteX0" fmla="*/ 2800350 w 2888507"/>
              <a:gd name="connsiteY0" fmla="*/ 0 h 4943475"/>
              <a:gd name="connsiteX1" fmla="*/ 0 w 2888507"/>
              <a:gd name="connsiteY1" fmla="*/ 4943475 h 4943475"/>
              <a:gd name="connsiteX0" fmla="*/ 2795588 w 2884167"/>
              <a:gd name="connsiteY0" fmla="*/ 0 h 4929284"/>
              <a:gd name="connsiteX1" fmla="*/ 0 w 2884167"/>
              <a:gd name="connsiteY1" fmla="*/ 4929284 h 4929284"/>
              <a:gd name="connsiteX0" fmla="*/ 2819401 w 2905897"/>
              <a:gd name="connsiteY0" fmla="*/ 0 h 4915092"/>
              <a:gd name="connsiteX1" fmla="*/ 0 w 2905897"/>
              <a:gd name="connsiteY1" fmla="*/ 4915092 h 4915092"/>
              <a:gd name="connsiteX0" fmla="*/ 2819401 w 2895602"/>
              <a:gd name="connsiteY0" fmla="*/ 0 h 4915092"/>
              <a:gd name="connsiteX1" fmla="*/ 0 w 2895602"/>
              <a:gd name="connsiteY1" fmla="*/ 4915092 h 4915092"/>
              <a:gd name="connsiteX0" fmla="*/ 2819401 w 3280214"/>
              <a:gd name="connsiteY0" fmla="*/ 0 h 4915092"/>
              <a:gd name="connsiteX1" fmla="*/ 0 w 3280214"/>
              <a:gd name="connsiteY1" fmla="*/ 4915092 h 4915092"/>
              <a:gd name="connsiteX0" fmla="*/ 2819401 w 3304672"/>
              <a:gd name="connsiteY0" fmla="*/ 0 h 4915092"/>
              <a:gd name="connsiteX1" fmla="*/ 0 w 3304672"/>
              <a:gd name="connsiteY1" fmla="*/ 4915092 h 4915092"/>
              <a:gd name="connsiteX0" fmla="*/ 2819401 w 3143992"/>
              <a:gd name="connsiteY0" fmla="*/ 0 h 4915092"/>
              <a:gd name="connsiteX1" fmla="*/ 0 w 3143992"/>
              <a:gd name="connsiteY1" fmla="*/ 4915092 h 4915092"/>
              <a:gd name="connsiteX0" fmla="*/ 2819401 w 2862132"/>
              <a:gd name="connsiteY0" fmla="*/ 0 h 4915092"/>
              <a:gd name="connsiteX1" fmla="*/ 0 w 2862132"/>
              <a:gd name="connsiteY1" fmla="*/ 4915092 h 4915092"/>
              <a:gd name="connsiteX0" fmla="*/ 2832184 w 2874637"/>
              <a:gd name="connsiteY0" fmla="*/ 0 h 4021582"/>
              <a:gd name="connsiteX1" fmla="*/ 0 w 2874637"/>
              <a:gd name="connsiteY1" fmla="*/ 4021582 h 4021582"/>
              <a:gd name="connsiteX0" fmla="*/ 2832184 w 2832185"/>
              <a:gd name="connsiteY0" fmla="*/ 0 h 4021582"/>
              <a:gd name="connsiteX1" fmla="*/ 0 w 2832185"/>
              <a:gd name="connsiteY1" fmla="*/ 4021582 h 4021582"/>
              <a:gd name="connsiteX0" fmla="*/ 2710799 w 2710799"/>
              <a:gd name="connsiteY0" fmla="*/ 0 h 4004169"/>
              <a:gd name="connsiteX1" fmla="*/ 0 w 2710799"/>
              <a:gd name="connsiteY1" fmla="*/ 4004169 h 4004169"/>
              <a:gd name="connsiteX0" fmla="*/ 2710799 w 2710799"/>
              <a:gd name="connsiteY0" fmla="*/ 0 h 4004169"/>
              <a:gd name="connsiteX1" fmla="*/ 0 w 2710799"/>
              <a:gd name="connsiteY1" fmla="*/ 4004169 h 4004169"/>
            </a:gdLst>
            <a:ahLst/>
            <a:cxnLst>
              <a:cxn ang="0">
                <a:pos x="connsiteX0" y="connsiteY0"/>
              </a:cxn>
              <a:cxn ang="0">
                <a:pos x="connsiteX1" y="connsiteY1"/>
              </a:cxn>
            </a:cxnLst>
            <a:rect l="l" t="t" r="r" b="b"/>
            <a:pathLst>
              <a:path w="2710799" h="4004169">
                <a:moveTo>
                  <a:pt x="2710799" y="0"/>
                </a:moveTo>
                <a:cubicBezTo>
                  <a:pt x="2630557" y="1322043"/>
                  <a:pt x="1872402" y="2922569"/>
                  <a:pt x="0" y="4004169"/>
                </a:cubicBezTo>
              </a:path>
            </a:pathLst>
          </a:cu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a:p>
        </p:txBody>
      </p:sp>
      <p:sp>
        <p:nvSpPr>
          <p:cNvPr id="14" name="Text Placeholder 25">
            <a:extLst>
              <a:ext uri="{FF2B5EF4-FFF2-40B4-BE49-F238E27FC236}">
                <a16:creationId xmlns:a16="http://schemas.microsoft.com/office/drawing/2014/main" id="{1E860CBB-7A89-7A33-DD65-5DA9EAAD3CDE}"/>
              </a:ext>
            </a:extLst>
          </p:cNvPr>
          <p:cNvSpPr>
            <a:spLocks noGrp="1"/>
          </p:cNvSpPr>
          <p:nvPr>
            <p:ph type="body" sz="quarter" idx="19" hasCustomPrompt="1"/>
          </p:nvPr>
        </p:nvSpPr>
        <p:spPr>
          <a:xfrm>
            <a:off x="478289" y="532923"/>
            <a:ext cx="3067214" cy="572464"/>
          </a:xfrm>
          <a:solidFill>
            <a:schemeClr val="bg1"/>
          </a:solidFill>
        </p:spPr>
        <p:txBody>
          <a:bodyPr wrap="none" lIns="144000" tIns="91440" rIns="144000" bIns="91440">
            <a:spAutoFit/>
          </a:bodyPr>
          <a:lstStyle>
            <a:lvl1pPr>
              <a:spcAft>
                <a:spcPts val="0"/>
              </a:spcAft>
              <a:defRPr sz="2800">
                <a:solidFill>
                  <a:schemeClr val="accent1"/>
                </a:solidFill>
              </a:defRPr>
            </a:lvl1pPr>
            <a:lvl2pPr>
              <a:defRPr/>
            </a:lvl2pPr>
          </a:lstStyle>
          <a:p>
            <a:pPr lvl="0"/>
            <a:r>
              <a:rPr lang="en-US"/>
              <a:t>Click to add title</a:t>
            </a:r>
            <a:endParaRPr lang="en-GB"/>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21031" y="72888"/>
            <a:ext cx="1697566" cy="522936"/>
          </a:xfrm>
          <a:prstGeom prst="rect">
            <a:avLst/>
          </a:prstGeom>
        </p:spPr>
      </p:pic>
      <p:sp>
        <p:nvSpPr>
          <p:cNvPr id="16" name="Freeform: Shape 11">
            <a:extLst>
              <a:ext uri="{FF2B5EF4-FFF2-40B4-BE49-F238E27FC236}">
                <a16:creationId xmlns:a16="http://schemas.microsoft.com/office/drawing/2014/main" id="{94B78BCB-56DD-53F6-5F40-280EEEF0DA68}"/>
              </a:ext>
            </a:extLst>
          </p:cNvPr>
          <p:cNvSpPr/>
          <p:nvPr userDrawn="1"/>
        </p:nvSpPr>
        <p:spPr>
          <a:xfrm rot="16200000" flipH="1" flipV="1">
            <a:off x="10314883" y="-869977"/>
            <a:ext cx="1010391" cy="2750345"/>
          </a:xfrm>
          <a:custGeom>
            <a:avLst/>
            <a:gdLst>
              <a:gd name="connsiteX0" fmla="*/ 13563600 w 13563600"/>
              <a:gd name="connsiteY0" fmla="*/ 0 h 7542994"/>
              <a:gd name="connsiteX1" fmla="*/ 9963150 w 13563600"/>
              <a:gd name="connsiteY1" fmla="*/ 7029450 h 7542994"/>
              <a:gd name="connsiteX2" fmla="*/ 0 w 13563600"/>
              <a:gd name="connsiteY2" fmla="*/ 6457950 h 7542994"/>
              <a:gd name="connsiteX0" fmla="*/ 13430250 w 13430250"/>
              <a:gd name="connsiteY0" fmla="*/ 0 h 7562044"/>
              <a:gd name="connsiteX1" fmla="*/ 9963150 w 13430250"/>
              <a:gd name="connsiteY1" fmla="*/ 7048500 h 7562044"/>
              <a:gd name="connsiteX2" fmla="*/ 0 w 13430250"/>
              <a:gd name="connsiteY2" fmla="*/ 6477000 h 7562044"/>
              <a:gd name="connsiteX0" fmla="*/ 13430250 w 13430250"/>
              <a:gd name="connsiteY0" fmla="*/ 0 h 6736186"/>
              <a:gd name="connsiteX1" fmla="*/ 10782300 w 13430250"/>
              <a:gd name="connsiteY1" fmla="*/ 4914900 h 6736186"/>
              <a:gd name="connsiteX2" fmla="*/ 0 w 13430250"/>
              <a:gd name="connsiteY2" fmla="*/ 6477000 h 6736186"/>
              <a:gd name="connsiteX0" fmla="*/ 2647950 w 2647950"/>
              <a:gd name="connsiteY0" fmla="*/ 0 h 4914900"/>
              <a:gd name="connsiteX1" fmla="*/ 0 w 2647950"/>
              <a:gd name="connsiteY1" fmla="*/ 4914900 h 4914900"/>
              <a:gd name="connsiteX0" fmla="*/ 2800350 w 2800350"/>
              <a:gd name="connsiteY0" fmla="*/ 0 h 4943475"/>
              <a:gd name="connsiteX1" fmla="*/ 0 w 2800350"/>
              <a:gd name="connsiteY1" fmla="*/ 4943475 h 4943475"/>
              <a:gd name="connsiteX0" fmla="*/ 2800350 w 2800350"/>
              <a:gd name="connsiteY0" fmla="*/ 0 h 4943475"/>
              <a:gd name="connsiteX1" fmla="*/ 0 w 2800350"/>
              <a:gd name="connsiteY1" fmla="*/ 4943475 h 4943475"/>
              <a:gd name="connsiteX0" fmla="*/ 2800350 w 2891721"/>
              <a:gd name="connsiteY0" fmla="*/ 0 h 4943475"/>
              <a:gd name="connsiteX1" fmla="*/ 0 w 2891721"/>
              <a:gd name="connsiteY1" fmla="*/ 4943475 h 4943475"/>
              <a:gd name="connsiteX0" fmla="*/ 2800350 w 2888507"/>
              <a:gd name="connsiteY0" fmla="*/ 0 h 4943475"/>
              <a:gd name="connsiteX1" fmla="*/ 0 w 2888507"/>
              <a:gd name="connsiteY1" fmla="*/ 4943475 h 4943475"/>
              <a:gd name="connsiteX0" fmla="*/ 2795588 w 2884167"/>
              <a:gd name="connsiteY0" fmla="*/ 0 h 4929284"/>
              <a:gd name="connsiteX1" fmla="*/ 0 w 2884167"/>
              <a:gd name="connsiteY1" fmla="*/ 4929284 h 4929284"/>
              <a:gd name="connsiteX0" fmla="*/ 2819401 w 2905897"/>
              <a:gd name="connsiteY0" fmla="*/ 0 h 4915092"/>
              <a:gd name="connsiteX1" fmla="*/ 0 w 2905897"/>
              <a:gd name="connsiteY1" fmla="*/ 4915092 h 4915092"/>
              <a:gd name="connsiteX0" fmla="*/ 2819401 w 2895602"/>
              <a:gd name="connsiteY0" fmla="*/ 0 h 4915092"/>
              <a:gd name="connsiteX1" fmla="*/ 0 w 2895602"/>
              <a:gd name="connsiteY1" fmla="*/ 4915092 h 4915092"/>
              <a:gd name="connsiteX0" fmla="*/ 2819401 w 3280214"/>
              <a:gd name="connsiteY0" fmla="*/ 0 h 4915092"/>
              <a:gd name="connsiteX1" fmla="*/ 0 w 3280214"/>
              <a:gd name="connsiteY1" fmla="*/ 4915092 h 4915092"/>
              <a:gd name="connsiteX0" fmla="*/ 2819401 w 3304672"/>
              <a:gd name="connsiteY0" fmla="*/ 0 h 4915092"/>
              <a:gd name="connsiteX1" fmla="*/ 0 w 3304672"/>
              <a:gd name="connsiteY1" fmla="*/ 4915092 h 4915092"/>
              <a:gd name="connsiteX0" fmla="*/ 2819401 w 3143992"/>
              <a:gd name="connsiteY0" fmla="*/ 0 h 4915092"/>
              <a:gd name="connsiteX1" fmla="*/ 0 w 3143992"/>
              <a:gd name="connsiteY1" fmla="*/ 4915092 h 4915092"/>
              <a:gd name="connsiteX0" fmla="*/ 2819401 w 2862132"/>
              <a:gd name="connsiteY0" fmla="*/ 0 h 4915092"/>
              <a:gd name="connsiteX1" fmla="*/ 0 w 2862132"/>
              <a:gd name="connsiteY1" fmla="*/ 4915092 h 4915092"/>
              <a:gd name="connsiteX0" fmla="*/ 2832184 w 2874637"/>
              <a:gd name="connsiteY0" fmla="*/ 0 h 4021582"/>
              <a:gd name="connsiteX1" fmla="*/ 0 w 2874637"/>
              <a:gd name="connsiteY1" fmla="*/ 4021582 h 4021582"/>
              <a:gd name="connsiteX0" fmla="*/ 2832184 w 2832185"/>
              <a:gd name="connsiteY0" fmla="*/ 0 h 4021582"/>
              <a:gd name="connsiteX1" fmla="*/ 0 w 2832185"/>
              <a:gd name="connsiteY1" fmla="*/ 4021582 h 4021582"/>
              <a:gd name="connsiteX0" fmla="*/ 2710799 w 2710799"/>
              <a:gd name="connsiteY0" fmla="*/ 0 h 4004169"/>
              <a:gd name="connsiteX1" fmla="*/ 0 w 2710799"/>
              <a:gd name="connsiteY1" fmla="*/ 4004169 h 4004169"/>
              <a:gd name="connsiteX0" fmla="*/ 2710799 w 2710799"/>
              <a:gd name="connsiteY0" fmla="*/ 0 h 4004169"/>
              <a:gd name="connsiteX1" fmla="*/ 0 w 2710799"/>
              <a:gd name="connsiteY1" fmla="*/ 4004169 h 4004169"/>
            </a:gdLst>
            <a:ahLst/>
            <a:cxnLst>
              <a:cxn ang="0">
                <a:pos x="connsiteX0" y="connsiteY0"/>
              </a:cxn>
              <a:cxn ang="0">
                <a:pos x="connsiteX1" y="connsiteY1"/>
              </a:cxn>
            </a:cxnLst>
            <a:rect l="l" t="t" r="r" b="b"/>
            <a:pathLst>
              <a:path w="2710799" h="4004169">
                <a:moveTo>
                  <a:pt x="2710799" y="0"/>
                </a:moveTo>
                <a:cubicBezTo>
                  <a:pt x="2630557" y="1322043"/>
                  <a:pt x="1872402" y="2922569"/>
                  <a:pt x="0" y="4004169"/>
                </a:cubicBezTo>
              </a:path>
            </a:pathLst>
          </a:cu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a:p>
        </p:txBody>
      </p:sp>
      <p:sp>
        <p:nvSpPr>
          <p:cNvPr id="12" name="Text Placeholder 8"/>
          <p:cNvSpPr>
            <a:spLocks noGrp="1"/>
          </p:cNvSpPr>
          <p:nvPr>
            <p:ph type="body" sz="quarter" idx="12" hasCustomPrompt="1"/>
          </p:nvPr>
        </p:nvSpPr>
        <p:spPr>
          <a:xfrm rot="720744">
            <a:off x="8655883" y="65247"/>
            <a:ext cx="3566025" cy="614412"/>
          </a:xfrm>
          <a:custGeom>
            <a:avLst/>
            <a:gdLst>
              <a:gd name="connsiteX0" fmla="*/ 3842254 w 4134696"/>
              <a:gd name="connsiteY0" fmla="*/ 845229 h 1117479"/>
              <a:gd name="connsiteX1" fmla="*/ 2058108 w 4134696"/>
              <a:gd name="connsiteY1" fmla="*/ 1117474 h 1117479"/>
              <a:gd name="connsiteX2" fmla="*/ 198008 w 4134696"/>
              <a:gd name="connsiteY2" fmla="*/ 797358 h 1117479"/>
              <a:gd name="connsiteX3" fmla="*/ 2067348 w 4134696"/>
              <a:gd name="connsiteY3" fmla="*/ 558740 h 1117479"/>
              <a:gd name="connsiteX4" fmla="*/ 3842254 w 4134696"/>
              <a:gd name="connsiteY4" fmla="*/ 845229 h 1117479"/>
              <a:gd name="connsiteX0" fmla="*/ 3842254 w 4134696"/>
              <a:gd name="connsiteY0" fmla="*/ 845229 h 1117479"/>
              <a:gd name="connsiteX1" fmla="*/ 2058108 w 4134696"/>
              <a:gd name="connsiteY1" fmla="*/ 1117474 h 1117479"/>
              <a:gd name="connsiteX2" fmla="*/ 198008 w 4134696"/>
              <a:gd name="connsiteY2" fmla="*/ 797358 h 1117479"/>
              <a:gd name="connsiteX0" fmla="*/ 3644246 w 3644246"/>
              <a:gd name="connsiteY0" fmla="*/ 286489 h 558739"/>
              <a:gd name="connsiteX1" fmla="*/ 1860100 w 3644246"/>
              <a:gd name="connsiteY1" fmla="*/ 558734 h 558739"/>
              <a:gd name="connsiteX2" fmla="*/ 0 w 3644246"/>
              <a:gd name="connsiteY2" fmla="*/ 238618 h 558739"/>
              <a:gd name="connsiteX3" fmla="*/ 1869340 w 3644246"/>
              <a:gd name="connsiteY3" fmla="*/ 0 h 558739"/>
              <a:gd name="connsiteX4" fmla="*/ 3644246 w 3644246"/>
              <a:gd name="connsiteY4" fmla="*/ 286489 h 558739"/>
              <a:gd name="connsiteX0" fmla="*/ 3629972 w 3644246"/>
              <a:gd name="connsiteY0" fmla="*/ 219411 h 558739"/>
              <a:gd name="connsiteX1" fmla="*/ 1860100 w 3644246"/>
              <a:gd name="connsiteY1" fmla="*/ 558734 h 558739"/>
              <a:gd name="connsiteX2" fmla="*/ 0 w 3644246"/>
              <a:gd name="connsiteY2" fmla="*/ 238618 h 558739"/>
              <a:gd name="connsiteX0" fmla="*/ 3644246 w 3644246"/>
              <a:gd name="connsiteY0" fmla="*/ 286489 h 558739"/>
              <a:gd name="connsiteX1" fmla="*/ 1860100 w 3644246"/>
              <a:gd name="connsiteY1" fmla="*/ 558734 h 558739"/>
              <a:gd name="connsiteX2" fmla="*/ 0 w 3644246"/>
              <a:gd name="connsiteY2" fmla="*/ 238618 h 558739"/>
              <a:gd name="connsiteX3" fmla="*/ 1869340 w 3644246"/>
              <a:gd name="connsiteY3" fmla="*/ 0 h 558739"/>
              <a:gd name="connsiteX4" fmla="*/ 3644246 w 3644246"/>
              <a:gd name="connsiteY4" fmla="*/ 286489 h 558739"/>
              <a:gd name="connsiteX0" fmla="*/ 3629972 w 3644246"/>
              <a:gd name="connsiteY0" fmla="*/ 219411 h 558739"/>
              <a:gd name="connsiteX1" fmla="*/ 1860100 w 3644246"/>
              <a:gd name="connsiteY1" fmla="*/ 558734 h 558739"/>
              <a:gd name="connsiteX2" fmla="*/ 58515 w 3644246"/>
              <a:gd name="connsiteY2" fmla="*/ 257329 h 558739"/>
              <a:gd name="connsiteX0" fmla="*/ 3585731 w 3585731"/>
              <a:gd name="connsiteY0" fmla="*/ 286489 h 558877"/>
              <a:gd name="connsiteX1" fmla="*/ 1801585 w 3585731"/>
              <a:gd name="connsiteY1" fmla="*/ 558734 h 558877"/>
              <a:gd name="connsiteX2" fmla="*/ 2260 w 3585731"/>
              <a:gd name="connsiteY2" fmla="*/ 258796 h 558877"/>
              <a:gd name="connsiteX3" fmla="*/ 1810825 w 3585731"/>
              <a:gd name="connsiteY3" fmla="*/ 0 h 558877"/>
              <a:gd name="connsiteX4" fmla="*/ 3585731 w 3585731"/>
              <a:gd name="connsiteY4" fmla="*/ 286489 h 558877"/>
              <a:gd name="connsiteX0" fmla="*/ 3571457 w 3585731"/>
              <a:gd name="connsiteY0" fmla="*/ 219411 h 558877"/>
              <a:gd name="connsiteX1" fmla="*/ 1801585 w 3585731"/>
              <a:gd name="connsiteY1" fmla="*/ 558734 h 558877"/>
              <a:gd name="connsiteX2" fmla="*/ 0 w 3585731"/>
              <a:gd name="connsiteY2" fmla="*/ 257329 h 558877"/>
              <a:gd name="connsiteX0" fmla="*/ 3585731 w 3585731"/>
              <a:gd name="connsiteY0" fmla="*/ 286489 h 558877"/>
              <a:gd name="connsiteX1" fmla="*/ 1801585 w 3585731"/>
              <a:gd name="connsiteY1" fmla="*/ 558734 h 558877"/>
              <a:gd name="connsiteX2" fmla="*/ 2260 w 3585731"/>
              <a:gd name="connsiteY2" fmla="*/ 258796 h 558877"/>
              <a:gd name="connsiteX3" fmla="*/ 1810825 w 3585731"/>
              <a:gd name="connsiteY3" fmla="*/ 0 h 558877"/>
              <a:gd name="connsiteX4" fmla="*/ 3585731 w 3585731"/>
              <a:gd name="connsiteY4" fmla="*/ 286489 h 558877"/>
              <a:gd name="connsiteX0" fmla="*/ 3571457 w 3585731"/>
              <a:gd name="connsiteY0" fmla="*/ 219411 h 558877"/>
              <a:gd name="connsiteX1" fmla="*/ 1801585 w 3585731"/>
              <a:gd name="connsiteY1" fmla="*/ 558734 h 558877"/>
              <a:gd name="connsiteX2" fmla="*/ 0 w 3585731"/>
              <a:gd name="connsiteY2" fmla="*/ 257329 h 558877"/>
              <a:gd name="connsiteX0" fmla="*/ 3585731 w 3585731"/>
              <a:gd name="connsiteY0" fmla="*/ 286489 h 561315"/>
              <a:gd name="connsiteX1" fmla="*/ 1801585 w 3585731"/>
              <a:gd name="connsiteY1" fmla="*/ 558734 h 561315"/>
              <a:gd name="connsiteX2" fmla="*/ 2260 w 3585731"/>
              <a:gd name="connsiteY2" fmla="*/ 258796 h 561315"/>
              <a:gd name="connsiteX3" fmla="*/ 1810825 w 3585731"/>
              <a:gd name="connsiteY3" fmla="*/ 0 h 561315"/>
              <a:gd name="connsiteX4" fmla="*/ 3585731 w 3585731"/>
              <a:gd name="connsiteY4" fmla="*/ 286489 h 561315"/>
              <a:gd name="connsiteX0" fmla="*/ 3571457 w 3585731"/>
              <a:gd name="connsiteY0" fmla="*/ 219411 h 561315"/>
              <a:gd name="connsiteX1" fmla="*/ 1743704 w 3585731"/>
              <a:gd name="connsiteY1" fmla="*/ 561312 h 561315"/>
              <a:gd name="connsiteX2" fmla="*/ 0 w 3585731"/>
              <a:gd name="connsiteY2" fmla="*/ 257329 h 561315"/>
              <a:gd name="connsiteX0" fmla="*/ 3585731 w 3585731"/>
              <a:gd name="connsiteY0" fmla="*/ 532920 h 807746"/>
              <a:gd name="connsiteX1" fmla="*/ 1801585 w 3585731"/>
              <a:gd name="connsiteY1" fmla="*/ 805165 h 807746"/>
              <a:gd name="connsiteX2" fmla="*/ 2260 w 3585731"/>
              <a:gd name="connsiteY2" fmla="*/ 505227 h 807746"/>
              <a:gd name="connsiteX3" fmla="*/ 1888881 w 3585731"/>
              <a:gd name="connsiteY3" fmla="*/ 0 h 807746"/>
              <a:gd name="connsiteX4" fmla="*/ 3585731 w 3585731"/>
              <a:gd name="connsiteY4" fmla="*/ 532920 h 807746"/>
              <a:gd name="connsiteX0" fmla="*/ 3571457 w 3585731"/>
              <a:gd name="connsiteY0" fmla="*/ 465842 h 807746"/>
              <a:gd name="connsiteX1" fmla="*/ 1743704 w 3585731"/>
              <a:gd name="connsiteY1" fmla="*/ 807743 h 807746"/>
              <a:gd name="connsiteX2" fmla="*/ 0 w 3585731"/>
              <a:gd name="connsiteY2" fmla="*/ 503760 h 807746"/>
              <a:gd name="connsiteX0" fmla="*/ 3575184 w 3575184"/>
              <a:gd name="connsiteY0" fmla="*/ 465049 h 807746"/>
              <a:gd name="connsiteX1" fmla="*/ 1801585 w 3575184"/>
              <a:gd name="connsiteY1" fmla="*/ 805165 h 807746"/>
              <a:gd name="connsiteX2" fmla="*/ 2260 w 3575184"/>
              <a:gd name="connsiteY2" fmla="*/ 505227 h 807746"/>
              <a:gd name="connsiteX3" fmla="*/ 1888881 w 3575184"/>
              <a:gd name="connsiteY3" fmla="*/ 0 h 807746"/>
              <a:gd name="connsiteX4" fmla="*/ 3575184 w 3575184"/>
              <a:gd name="connsiteY4" fmla="*/ 465049 h 807746"/>
              <a:gd name="connsiteX0" fmla="*/ 3571457 w 3575184"/>
              <a:gd name="connsiteY0" fmla="*/ 465842 h 807746"/>
              <a:gd name="connsiteX1" fmla="*/ 1743704 w 3575184"/>
              <a:gd name="connsiteY1" fmla="*/ 807743 h 807746"/>
              <a:gd name="connsiteX2" fmla="*/ 0 w 3575184"/>
              <a:gd name="connsiteY2" fmla="*/ 503760 h 807746"/>
              <a:gd name="connsiteX0" fmla="*/ 3575184 w 3575184"/>
              <a:gd name="connsiteY0" fmla="*/ 465049 h 807746"/>
              <a:gd name="connsiteX1" fmla="*/ 1801585 w 3575184"/>
              <a:gd name="connsiteY1" fmla="*/ 805165 h 807746"/>
              <a:gd name="connsiteX2" fmla="*/ 2260 w 3575184"/>
              <a:gd name="connsiteY2" fmla="*/ 505227 h 807746"/>
              <a:gd name="connsiteX3" fmla="*/ 1888881 w 3575184"/>
              <a:gd name="connsiteY3" fmla="*/ 0 h 807746"/>
              <a:gd name="connsiteX4" fmla="*/ 3575184 w 3575184"/>
              <a:gd name="connsiteY4" fmla="*/ 465049 h 807746"/>
              <a:gd name="connsiteX0" fmla="*/ 3574787 w 3575184"/>
              <a:gd name="connsiteY0" fmla="*/ 463185 h 807746"/>
              <a:gd name="connsiteX1" fmla="*/ 1743704 w 3575184"/>
              <a:gd name="connsiteY1" fmla="*/ 807743 h 807746"/>
              <a:gd name="connsiteX2" fmla="*/ 0 w 3575184"/>
              <a:gd name="connsiteY2" fmla="*/ 503760 h 807746"/>
              <a:gd name="connsiteX0" fmla="*/ 3575184 w 3575184"/>
              <a:gd name="connsiteY0" fmla="*/ 465049 h 807746"/>
              <a:gd name="connsiteX1" fmla="*/ 1781366 w 3575184"/>
              <a:gd name="connsiteY1" fmla="*/ 801677 h 807746"/>
              <a:gd name="connsiteX2" fmla="*/ 2260 w 3575184"/>
              <a:gd name="connsiteY2" fmla="*/ 505227 h 807746"/>
              <a:gd name="connsiteX3" fmla="*/ 1888881 w 3575184"/>
              <a:gd name="connsiteY3" fmla="*/ 0 h 807746"/>
              <a:gd name="connsiteX4" fmla="*/ 3575184 w 3575184"/>
              <a:gd name="connsiteY4" fmla="*/ 465049 h 807746"/>
              <a:gd name="connsiteX0" fmla="*/ 3574787 w 3575184"/>
              <a:gd name="connsiteY0" fmla="*/ 463185 h 807746"/>
              <a:gd name="connsiteX1" fmla="*/ 1743704 w 3575184"/>
              <a:gd name="connsiteY1" fmla="*/ 807743 h 807746"/>
              <a:gd name="connsiteX2" fmla="*/ 0 w 3575184"/>
              <a:gd name="connsiteY2" fmla="*/ 503760 h 807746"/>
              <a:gd name="connsiteX0" fmla="*/ 3575184 w 3575184"/>
              <a:gd name="connsiteY0" fmla="*/ 465049 h 807746"/>
              <a:gd name="connsiteX1" fmla="*/ 1781366 w 3575184"/>
              <a:gd name="connsiteY1" fmla="*/ 801677 h 807746"/>
              <a:gd name="connsiteX2" fmla="*/ 2260 w 3575184"/>
              <a:gd name="connsiteY2" fmla="*/ 505227 h 807746"/>
              <a:gd name="connsiteX3" fmla="*/ 1888881 w 3575184"/>
              <a:gd name="connsiteY3" fmla="*/ 0 h 807746"/>
              <a:gd name="connsiteX4" fmla="*/ 3575184 w 3575184"/>
              <a:gd name="connsiteY4" fmla="*/ 465049 h 807746"/>
              <a:gd name="connsiteX0" fmla="*/ 3574787 w 3575184"/>
              <a:gd name="connsiteY0" fmla="*/ 463185 h 807746"/>
              <a:gd name="connsiteX1" fmla="*/ 1743704 w 3575184"/>
              <a:gd name="connsiteY1" fmla="*/ 807743 h 807746"/>
              <a:gd name="connsiteX2" fmla="*/ 0 w 3575184"/>
              <a:gd name="connsiteY2" fmla="*/ 503760 h 807746"/>
              <a:gd name="connsiteX0" fmla="*/ 3575184 w 3575184"/>
              <a:gd name="connsiteY0" fmla="*/ 1864 h 685595"/>
              <a:gd name="connsiteX1" fmla="*/ 1781366 w 3575184"/>
              <a:gd name="connsiteY1" fmla="*/ 338492 h 685595"/>
              <a:gd name="connsiteX2" fmla="*/ 2260 w 3575184"/>
              <a:gd name="connsiteY2" fmla="*/ 42042 h 685595"/>
              <a:gd name="connsiteX3" fmla="*/ 1808064 w 3575184"/>
              <a:gd name="connsiteY3" fmla="*/ 685595 h 685595"/>
              <a:gd name="connsiteX4" fmla="*/ 3575184 w 3575184"/>
              <a:gd name="connsiteY4" fmla="*/ 1864 h 685595"/>
              <a:gd name="connsiteX0" fmla="*/ 3574787 w 3575184"/>
              <a:gd name="connsiteY0" fmla="*/ 0 h 685595"/>
              <a:gd name="connsiteX1" fmla="*/ 1743704 w 3575184"/>
              <a:gd name="connsiteY1" fmla="*/ 344558 h 685595"/>
              <a:gd name="connsiteX2" fmla="*/ 0 w 3575184"/>
              <a:gd name="connsiteY2" fmla="*/ 40575 h 685595"/>
              <a:gd name="connsiteX0" fmla="*/ 3575184 w 3575184"/>
              <a:gd name="connsiteY0" fmla="*/ 1864 h 685595"/>
              <a:gd name="connsiteX1" fmla="*/ 1781366 w 3575184"/>
              <a:gd name="connsiteY1" fmla="*/ 338492 h 685595"/>
              <a:gd name="connsiteX2" fmla="*/ 2260 w 3575184"/>
              <a:gd name="connsiteY2" fmla="*/ 42042 h 685595"/>
              <a:gd name="connsiteX3" fmla="*/ 1808064 w 3575184"/>
              <a:gd name="connsiteY3" fmla="*/ 685595 h 685595"/>
              <a:gd name="connsiteX4" fmla="*/ 3575184 w 3575184"/>
              <a:gd name="connsiteY4" fmla="*/ 1864 h 685595"/>
              <a:gd name="connsiteX0" fmla="*/ 3574787 w 3575184"/>
              <a:gd name="connsiteY0" fmla="*/ 0 h 685595"/>
              <a:gd name="connsiteX1" fmla="*/ 2278969 w 3575184"/>
              <a:gd name="connsiteY1" fmla="*/ 415952 h 685595"/>
              <a:gd name="connsiteX2" fmla="*/ 0 w 3575184"/>
              <a:gd name="connsiteY2" fmla="*/ 40575 h 685595"/>
              <a:gd name="connsiteX0" fmla="*/ 3575184 w 3575184"/>
              <a:gd name="connsiteY0" fmla="*/ 1864 h 685595"/>
              <a:gd name="connsiteX1" fmla="*/ 1781366 w 3575184"/>
              <a:gd name="connsiteY1" fmla="*/ 338492 h 685595"/>
              <a:gd name="connsiteX2" fmla="*/ 2260 w 3575184"/>
              <a:gd name="connsiteY2" fmla="*/ 42042 h 685595"/>
              <a:gd name="connsiteX3" fmla="*/ 1808064 w 3575184"/>
              <a:gd name="connsiteY3" fmla="*/ 685595 h 685595"/>
              <a:gd name="connsiteX4" fmla="*/ 3575184 w 3575184"/>
              <a:gd name="connsiteY4" fmla="*/ 1864 h 685595"/>
              <a:gd name="connsiteX0" fmla="*/ 3574787 w 3575184"/>
              <a:gd name="connsiteY0" fmla="*/ 0 h 685595"/>
              <a:gd name="connsiteX1" fmla="*/ 2278969 w 3575184"/>
              <a:gd name="connsiteY1" fmla="*/ 415952 h 685595"/>
              <a:gd name="connsiteX2" fmla="*/ 0 w 3575184"/>
              <a:gd name="connsiteY2" fmla="*/ 40575 h 685595"/>
              <a:gd name="connsiteX0" fmla="*/ 3575184 w 3575184"/>
              <a:gd name="connsiteY0" fmla="*/ 1864 h 685595"/>
              <a:gd name="connsiteX1" fmla="*/ 1781366 w 3575184"/>
              <a:gd name="connsiteY1" fmla="*/ 338492 h 685595"/>
              <a:gd name="connsiteX2" fmla="*/ 2260 w 3575184"/>
              <a:gd name="connsiteY2" fmla="*/ 42042 h 685595"/>
              <a:gd name="connsiteX3" fmla="*/ 1808064 w 3575184"/>
              <a:gd name="connsiteY3" fmla="*/ 685595 h 685595"/>
              <a:gd name="connsiteX4" fmla="*/ 3575184 w 3575184"/>
              <a:gd name="connsiteY4" fmla="*/ 1864 h 685595"/>
              <a:gd name="connsiteX0" fmla="*/ 3574787 w 3575184"/>
              <a:gd name="connsiteY0" fmla="*/ 0 h 685595"/>
              <a:gd name="connsiteX1" fmla="*/ 2770347 w 3575184"/>
              <a:gd name="connsiteY1" fmla="*/ 498788 h 685595"/>
              <a:gd name="connsiteX2" fmla="*/ 0 w 3575184"/>
              <a:gd name="connsiteY2" fmla="*/ 40575 h 685595"/>
              <a:gd name="connsiteX0" fmla="*/ 3575184 w 3575184"/>
              <a:gd name="connsiteY0" fmla="*/ 1864 h 685595"/>
              <a:gd name="connsiteX1" fmla="*/ 1781366 w 3575184"/>
              <a:gd name="connsiteY1" fmla="*/ 338492 h 685595"/>
              <a:gd name="connsiteX2" fmla="*/ 2260 w 3575184"/>
              <a:gd name="connsiteY2" fmla="*/ 42042 h 685595"/>
              <a:gd name="connsiteX3" fmla="*/ 1808064 w 3575184"/>
              <a:gd name="connsiteY3" fmla="*/ 685595 h 685595"/>
              <a:gd name="connsiteX4" fmla="*/ 3575184 w 3575184"/>
              <a:gd name="connsiteY4" fmla="*/ 1864 h 685595"/>
              <a:gd name="connsiteX0" fmla="*/ 3574787 w 3575184"/>
              <a:gd name="connsiteY0" fmla="*/ 0 h 685595"/>
              <a:gd name="connsiteX1" fmla="*/ 2651412 w 3575184"/>
              <a:gd name="connsiteY1" fmla="*/ 385129 h 685595"/>
              <a:gd name="connsiteX2" fmla="*/ 0 w 3575184"/>
              <a:gd name="connsiteY2" fmla="*/ 40575 h 685595"/>
              <a:gd name="connsiteX0" fmla="*/ 3575184 w 3575184"/>
              <a:gd name="connsiteY0" fmla="*/ 1864 h 685595"/>
              <a:gd name="connsiteX1" fmla="*/ 1781366 w 3575184"/>
              <a:gd name="connsiteY1" fmla="*/ 338492 h 685595"/>
              <a:gd name="connsiteX2" fmla="*/ 2260 w 3575184"/>
              <a:gd name="connsiteY2" fmla="*/ 42042 h 685595"/>
              <a:gd name="connsiteX3" fmla="*/ 1808064 w 3575184"/>
              <a:gd name="connsiteY3" fmla="*/ 685595 h 685595"/>
              <a:gd name="connsiteX4" fmla="*/ 3575184 w 3575184"/>
              <a:gd name="connsiteY4" fmla="*/ 1864 h 685595"/>
              <a:gd name="connsiteX0" fmla="*/ 3574787 w 3575184"/>
              <a:gd name="connsiteY0" fmla="*/ 0 h 685595"/>
              <a:gd name="connsiteX1" fmla="*/ 2651412 w 3575184"/>
              <a:gd name="connsiteY1" fmla="*/ 385129 h 685595"/>
              <a:gd name="connsiteX2" fmla="*/ 0 w 3575184"/>
              <a:gd name="connsiteY2" fmla="*/ 40575 h 685595"/>
              <a:gd name="connsiteX0" fmla="*/ 3575184 w 3575184"/>
              <a:gd name="connsiteY0" fmla="*/ 1864 h 685595"/>
              <a:gd name="connsiteX1" fmla="*/ 1781366 w 3575184"/>
              <a:gd name="connsiteY1" fmla="*/ 338492 h 685595"/>
              <a:gd name="connsiteX2" fmla="*/ 2260 w 3575184"/>
              <a:gd name="connsiteY2" fmla="*/ 42042 h 685595"/>
              <a:gd name="connsiteX3" fmla="*/ 1808064 w 3575184"/>
              <a:gd name="connsiteY3" fmla="*/ 685595 h 685595"/>
              <a:gd name="connsiteX4" fmla="*/ 3575184 w 3575184"/>
              <a:gd name="connsiteY4" fmla="*/ 1864 h 685595"/>
              <a:gd name="connsiteX0" fmla="*/ 3574787 w 3575184"/>
              <a:gd name="connsiteY0" fmla="*/ 0 h 685595"/>
              <a:gd name="connsiteX1" fmla="*/ 1693085 w 3575184"/>
              <a:gd name="connsiteY1" fmla="*/ 334271 h 685595"/>
              <a:gd name="connsiteX2" fmla="*/ 0 w 3575184"/>
              <a:gd name="connsiteY2" fmla="*/ 40575 h 685595"/>
              <a:gd name="connsiteX0" fmla="*/ 3670664 w 3670664"/>
              <a:gd name="connsiteY0" fmla="*/ 28617 h 712348"/>
              <a:gd name="connsiteX1" fmla="*/ 1876846 w 3670664"/>
              <a:gd name="connsiteY1" fmla="*/ 365245 h 712348"/>
              <a:gd name="connsiteX2" fmla="*/ 97740 w 3670664"/>
              <a:gd name="connsiteY2" fmla="*/ 68795 h 712348"/>
              <a:gd name="connsiteX3" fmla="*/ 1903544 w 3670664"/>
              <a:gd name="connsiteY3" fmla="*/ 712348 h 712348"/>
              <a:gd name="connsiteX4" fmla="*/ 3670664 w 3670664"/>
              <a:gd name="connsiteY4" fmla="*/ 28617 h 712348"/>
              <a:gd name="connsiteX0" fmla="*/ 3670267 w 3670664"/>
              <a:gd name="connsiteY0" fmla="*/ 26753 h 712348"/>
              <a:gd name="connsiteX1" fmla="*/ 1788565 w 3670664"/>
              <a:gd name="connsiteY1" fmla="*/ 361024 h 712348"/>
              <a:gd name="connsiteX2" fmla="*/ 0 w 3670664"/>
              <a:gd name="connsiteY2" fmla="*/ 0 h 712348"/>
              <a:gd name="connsiteX0" fmla="*/ 3670664 w 3777240"/>
              <a:gd name="connsiteY0" fmla="*/ 63579 h 747310"/>
              <a:gd name="connsiteX1" fmla="*/ 1876846 w 3777240"/>
              <a:gd name="connsiteY1" fmla="*/ 400207 h 747310"/>
              <a:gd name="connsiteX2" fmla="*/ 97740 w 3777240"/>
              <a:gd name="connsiteY2" fmla="*/ 103757 h 747310"/>
              <a:gd name="connsiteX3" fmla="*/ 1903544 w 3777240"/>
              <a:gd name="connsiteY3" fmla="*/ 747310 h 747310"/>
              <a:gd name="connsiteX4" fmla="*/ 3670664 w 3777240"/>
              <a:gd name="connsiteY4" fmla="*/ 63579 h 747310"/>
              <a:gd name="connsiteX0" fmla="*/ 3777240 w 3777240"/>
              <a:gd name="connsiteY0" fmla="*/ 0 h 747310"/>
              <a:gd name="connsiteX1" fmla="*/ 1788565 w 3777240"/>
              <a:gd name="connsiteY1" fmla="*/ 395986 h 747310"/>
              <a:gd name="connsiteX2" fmla="*/ 0 w 3777240"/>
              <a:gd name="connsiteY2" fmla="*/ 34962 h 747310"/>
              <a:gd name="connsiteX0" fmla="*/ 3670664 w 3777240"/>
              <a:gd name="connsiteY0" fmla="*/ 63579 h 747310"/>
              <a:gd name="connsiteX1" fmla="*/ 1876846 w 3777240"/>
              <a:gd name="connsiteY1" fmla="*/ 400207 h 747310"/>
              <a:gd name="connsiteX2" fmla="*/ 97740 w 3777240"/>
              <a:gd name="connsiteY2" fmla="*/ 103757 h 747310"/>
              <a:gd name="connsiteX3" fmla="*/ 1903544 w 3777240"/>
              <a:gd name="connsiteY3" fmla="*/ 747310 h 747310"/>
              <a:gd name="connsiteX4" fmla="*/ 3670664 w 3777240"/>
              <a:gd name="connsiteY4" fmla="*/ 63579 h 747310"/>
              <a:gd name="connsiteX0" fmla="*/ 3777240 w 3777240"/>
              <a:gd name="connsiteY0" fmla="*/ 0 h 747310"/>
              <a:gd name="connsiteX1" fmla="*/ 1781848 w 3777240"/>
              <a:gd name="connsiteY1" fmla="*/ 363757 h 747310"/>
              <a:gd name="connsiteX2" fmla="*/ 0 w 3777240"/>
              <a:gd name="connsiteY2" fmla="*/ 34962 h 747310"/>
              <a:gd name="connsiteX0" fmla="*/ 3670664 w 3777240"/>
              <a:gd name="connsiteY0" fmla="*/ 63579 h 747310"/>
              <a:gd name="connsiteX1" fmla="*/ 1876846 w 3777240"/>
              <a:gd name="connsiteY1" fmla="*/ 400207 h 747310"/>
              <a:gd name="connsiteX2" fmla="*/ 97739 w 3777240"/>
              <a:gd name="connsiteY2" fmla="*/ 103758 h 747310"/>
              <a:gd name="connsiteX3" fmla="*/ 1903544 w 3777240"/>
              <a:gd name="connsiteY3" fmla="*/ 747310 h 747310"/>
              <a:gd name="connsiteX4" fmla="*/ 3670664 w 3777240"/>
              <a:gd name="connsiteY4" fmla="*/ 63579 h 747310"/>
              <a:gd name="connsiteX0" fmla="*/ 3777240 w 3777240"/>
              <a:gd name="connsiteY0" fmla="*/ 0 h 747310"/>
              <a:gd name="connsiteX1" fmla="*/ 1781848 w 3777240"/>
              <a:gd name="connsiteY1" fmla="*/ 363757 h 747310"/>
              <a:gd name="connsiteX2" fmla="*/ 0 w 3777240"/>
              <a:gd name="connsiteY2" fmla="*/ 34962 h 747310"/>
              <a:gd name="connsiteX0" fmla="*/ 3670664 w 3777240"/>
              <a:gd name="connsiteY0" fmla="*/ 63579 h 875878"/>
              <a:gd name="connsiteX1" fmla="*/ 1876846 w 3777240"/>
              <a:gd name="connsiteY1" fmla="*/ 400207 h 875878"/>
              <a:gd name="connsiteX2" fmla="*/ 1747679 w 3777240"/>
              <a:gd name="connsiteY2" fmla="*/ 842977 h 875878"/>
              <a:gd name="connsiteX3" fmla="*/ 1903544 w 3777240"/>
              <a:gd name="connsiteY3" fmla="*/ 747310 h 875878"/>
              <a:gd name="connsiteX4" fmla="*/ 3670664 w 3777240"/>
              <a:gd name="connsiteY4" fmla="*/ 63579 h 875878"/>
              <a:gd name="connsiteX0" fmla="*/ 3777240 w 3777240"/>
              <a:gd name="connsiteY0" fmla="*/ 0 h 875878"/>
              <a:gd name="connsiteX1" fmla="*/ 1781848 w 3777240"/>
              <a:gd name="connsiteY1" fmla="*/ 363757 h 875878"/>
              <a:gd name="connsiteX2" fmla="*/ 0 w 3777240"/>
              <a:gd name="connsiteY2" fmla="*/ 34962 h 875878"/>
              <a:gd name="connsiteX0" fmla="*/ 3670664 w 3777240"/>
              <a:gd name="connsiteY0" fmla="*/ 63579 h 754454"/>
              <a:gd name="connsiteX1" fmla="*/ 1876846 w 3777240"/>
              <a:gd name="connsiteY1" fmla="*/ 400207 h 754454"/>
              <a:gd name="connsiteX2" fmla="*/ 1903544 w 3777240"/>
              <a:gd name="connsiteY2" fmla="*/ 747310 h 754454"/>
              <a:gd name="connsiteX3" fmla="*/ 3670664 w 3777240"/>
              <a:gd name="connsiteY3" fmla="*/ 63579 h 754454"/>
              <a:gd name="connsiteX0" fmla="*/ 3777240 w 3777240"/>
              <a:gd name="connsiteY0" fmla="*/ 0 h 754454"/>
              <a:gd name="connsiteX1" fmla="*/ 1781848 w 3777240"/>
              <a:gd name="connsiteY1" fmla="*/ 363757 h 754454"/>
              <a:gd name="connsiteX2" fmla="*/ 0 w 3777240"/>
              <a:gd name="connsiteY2" fmla="*/ 34962 h 754454"/>
              <a:gd name="connsiteX0" fmla="*/ 3670664 w 3777240"/>
              <a:gd name="connsiteY0" fmla="*/ 63579 h 400207"/>
              <a:gd name="connsiteX1" fmla="*/ 1876846 w 3777240"/>
              <a:gd name="connsiteY1" fmla="*/ 400207 h 400207"/>
              <a:gd name="connsiteX2" fmla="*/ 3670664 w 3777240"/>
              <a:gd name="connsiteY2" fmla="*/ 63579 h 400207"/>
              <a:gd name="connsiteX0" fmla="*/ 3777240 w 3777240"/>
              <a:gd name="connsiteY0" fmla="*/ 0 h 400207"/>
              <a:gd name="connsiteX1" fmla="*/ 1781848 w 3777240"/>
              <a:gd name="connsiteY1" fmla="*/ 363757 h 400207"/>
              <a:gd name="connsiteX2" fmla="*/ 0 w 3777240"/>
              <a:gd name="connsiteY2" fmla="*/ 34962 h 400207"/>
              <a:gd name="connsiteX0" fmla="*/ 3670664 w 3777240"/>
              <a:gd name="connsiteY0" fmla="*/ 63579 h 789108"/>
              <a:gd name="connsiteX1" fmla="*/ 2386866 w 3777240"/>
              <a:gd name="connsiteY1" fmla="*/ 789108 h 789108"/>
              <a:gd name="connsiteX2" fmla="*/ 3670664 w 3777240"/>
              <a:gd name="connsiteY2" fmla="*/ 63579 h 789108"/>
              <a:gd name="connsiteX0" fmla="*/ 3777240 w 3777240"/>
              <a:gd name="connsiteY0" fmla="*/ 0 h 789108"/>
              <a:gd name="connsiteX1" fmla="*/ 1781848 w 3777240"/>
              <a:gd name="connsiteY1" fmla="*/ 363757 h 789108"/>
              <a:gd name="connsiteX2" fmla="*/ 0 w 3777240"/>
              <a:gd name="connsiteY2" fmla="*/ 34962 h 789108"/>
              <a:gd name="connsiteX0" fmla="*/ 2386866 w 3777240"/>
              <a:gd name="connsiteY0" fmla="*/ 789108 h 887957"/>
              <a:gd name="connsiteX1" fmla="*/ 3670664 w 3777240"/>
              <a:gd name="connsiteY1" fmla="*/ 63579 h 887957"/>
              <a:gd name="connsiteX2" fmla="*/ 2483690 w 3777240"/>
              <a:gd name="connsiteY2" fmla="*/ 887957 h 887957"/>
              <a:gd name="connsiteX0" fmla="*/ 3777240 w 3777240"/>
              <a:gd name="connsiteY0" fmla="*/ 0 h 887957"/>
              <a:gd name="connsiteX1" fmla="*/ 1781848 w 3777240"/>
              <a:gd name="connsiteY1" fmla="*/ 363757 h 887957"/>
              <a:gd name="connsiteX2" fmla="*/ 0 w 3777240"/>
              <a:gd name="connsiteY2" fmla="*/ 34962 h 887957"/>
              <a:gd name="connsiteX0" fmla="*/ 2386866 w 3777240"/>
              <a:gd name="connsiteY0" fmla="*/ 789108 h 789108"/>
              <a:gd name="connsiteX1" fmla="*/ 3670664 w 3777240"/>
              <a:gd name="connsiteY1" fmla="*/ 63579 h 789108"/>
              <a:gd name="connsiteX0" fmla="*/ 3777240 w 3777240"/>
              <a:gd name="connsiteY0" fmla="*/ 0 h 789108"/>
              <a:gd name="connsiteX1" fmla="*/ 1781848 w 3777240"/>
              <a:gd name="connsiteY1" fmla="*/ 363757 h 789108"/>
              <a:gd name="connsiteX2" fmla="*/ 0 w 3777240"/>
              <a:gd name="connsiteY2" fmla="*/ 34962 h 789108"/>
              <a:gd name="connsiteX0" fmla="*/ 2386866 w 3777240"/>
              <a:gd name="connsiteY0" fmla="*/ 789108 h 789108"/>
              <a:gd name="connsiteX1" fmla="*/ 3636247 w 3777240"/>
              <a:gd name="connsiteY1" fmla="*/ 360204 h 789108"/>
              <a:gd name="connsiteX0" fmla="*/ 3777240 w 3777240"/>
              <a:gd name="connsiteY0" fmla="*/ 0 h 789108"/>
              <a:gd name="connsiteX1" fmla="*/ 1781848 w 3777240"/>
              <a:gd name="connsiteY1" fmla="*/ 363757 h 789108"/>
              <a:gd name="connsiteX2" fmla="*/ 0 w 3777240"/>
              <a:gd name="connsiteY2" fmla="*/ 34962 h 789108"/>
              <a:gd name="connsiteX0" fmla="*/ 2386866 w 3777240"/>
              <a:gd name="connsiteY0" fmla="*/ 789108 h 789108"/>
              <a:gd name="connsiteX1" fmla="*/ 3636247 w 3777240"/>
              <a:gd name="connsiteY1" fmla="*/ 360204 h 789108"/>
              <a:gd name="connsiteX2" fmla="*/ 2386866 w 3777240"/>
              <a:gd name="connsiteY2" fmla="*/ 789108 h 789108"/>
              <a:gd name="connsiteX0" fmla="*/ 3777240 w 3777240"/>
              <a:gd name="connsiteY0" fmla="*/ 0 h 789108"/>
              <a:gd name="connsiteX1" fmla="*/ 1781848 w 3777240"/>
              <a:gd name="connsiteY1" fmla="*/ 363757 h 789108"/>
              <a:gd name="connsiteX2" fmla="*/ 0 w 3777240"/>
              <a:gd name="connsiteY2" fmla="*/ 34962 h 789108"/>
              <a:gd name="connsiteX0" fmla="*/ 2429723 w 3777240"/>
              <a:gd name="connsiteY0" fmla="*/ 0 h 661953"/>
              <a:gd name="connsiteX1" fmla="*/ 3636247 w 3777240"/>
              <a:gd name="connsiteY1" fmla="*/ 658397 h 661953"/>
              <a:gd name="connsiteX2" fmla="*/ 2429723 w 3777240"/>
              <a:gd name="connsiteY2" fmla="*/ 0 h 661953"/>
              <a:gd name="connsiteX0" fmla="*/ 3777240 w 3777240"/>
              <a:gd name="connsiteY0" fmla="*/ 298193 h 661953"/>
              <a:gd name="connsiteX1" fmla="*/ 1781848 w 3777240"/>
              <a:gd name="connsiteY1" fmla="*/ 661950 h 661953"/>
              <a:gd name="connsiteX2" fmla="*/ 0 w 3777240"/>
              <a:gd name="connsiteY2" fmla="*/ 333155 h 661953"/>
              <a:gd name="connsiteX0" fmla="*/ 2429723 w 3777240"/>
              <a:gd name="connsiteY0" fmla="*/ 0 h 661952"/>
              <a:gd name="connsiteX1" fmla="*/ 3747679 w 3777240"/>
              <a:gd name="connsiteY1" fmla="*/ 229945 h 661952"/>
              <a:gd name="connsiteX2" fmla="*/ 2429723 w 3777240"/>
              <a:gd name="connsiteY2" fmla="*/ 0 h 661952"/>
              <a:gd name="connsiteX0" fmla="*/ 3777240 w 3777240"/>
              <a:gd name="connsiteY0" fmla="*/ 298193 h 661952"/>
              <a:gd name="connsiteX1" fmla="*/ 1781848 w 3777240"/>
              <a:gd name="connsiteY1" fmla="*/ 661950 h 661952"/>
              <a:gd name="connsiteX2" fmla="*/ 0 w 3777240"/>
              <a:gd name="connsiteY2" fmla="*/ 333155 h 661952"/>
              <a:gd name="connsiteX0" fmla="*/ 2429723 w 3777240"/>
              <a:gd name="connsiteY0" fmla="*/ 0 h 668888"/>
              <a:gd name="connsiteX1" fmla="*/ 3747679 w 3777240"/>
              <a:gd name="connsiteY1" fmla="*/ 229945 h 668888"/>
              <a:gd name="connsiteX2" fmla="*/ 2429723 w 3777240"/>
              <a:gd name="connsiteY2" fmla="*/ 0 h 668888"/>
              <a:gd name="connsiteX0" fmla="*/ 3777240 w 3777240"/>
              <a:gd name="connsiteY0" fmla="*/ 298193 h 668888"/>
              <a:gd name="connsiteX1" fmla="*/ 1781848 w 3777240"/>
              <a:gd name="connsiteY1" fmla="*/ 661950 h 668888"/>
              <a:gd name="connsiteX2" fmla="*/ 476221 w 3777240"/>
              <a:gd name="connsiteY2" fmla="*/ 521898 h 668888"/>
              <a:gd name="connsiteX3" fmla="*/ 0 w 3777240"/>
              <a:gd name="connsiteY3" fmla="*/ 333155 h 668888"/>
              <a:gd name="connsiteX0" fmla="*/ 2429723 w 3777240"/>
              <a:gd name="connsiteY0" fmla="*/ 0 h 667840"/>
              <a:gd name="connsiteX1" fmla="*/ 3747679 w 3777240"/>
              <a:gd name="connsiteY1" fmla="*/ 229945 h 667840"/>
              <a:gd name="connsiteX2" fmla="*/ 2429723 w 3777240"/>
              <a:gd name="connsiteY2" fmla="*/ 0 h 667840"/>
              <a:gd name="connsiteX0" fmla="*/ 3777240 w 3777240"/>
              <a:gd name="connsiteY0" fmla="*/ 298193 h 667840"/>
              <a:gd name="connsiteX1" fmla="*/ 1781848 w 3777240"/>
              <a:gd name="connsiteY1" fmla="*/ 661950 h 667840"/>
              <a:gd name="connsiteX2" fmla="*/ 498050 w 3777240"/>
              <a:gd name="connsiteY2" fmla="*/ 494699 h 667840"/>
              <a:gd name="connsiteX3" fmla="*/ 0 w 3777240"/>
              <a:gd name="connsiteY3" fmla="*/ 333155 h 667840"/>
              <a:gd name="connsiteX0" fmla="*/ 2429723 w 3777240"/>
              <a:gd name="connsiteY0" fmla="*/ 0 h 668221"/>
              <a:gd name="connsiteX1" fmla="*/ 3747679 w 3777240"/>
              <a:gd name="connsiteY1" fmla="*/ 229945 h 668221"/>
              <a:gd name="connsiteX2" fmla="*/ 2429723 w 3777240"/>
              <a:gd name="connsiteY2" fmla="*/ 0 h 668221"/>
              <a:gd name="connsiteX0" fmla="*/ 3777240 w 3777240"/>
              <a:gd name="connsiteY0" fmla="*/ 298193 h 668221"/>
              <a:gd name="connsiteX1" fmla="*/ 1781848 w 3777240"/>
              <a:gd name="connsiteY1" fmla="*/ 661950 h 668221"/>
              <a:gd name="connsiteX2" fmla="*/ 486576 w 3777240"/>
              <a:gd name="connsiteY2" fmla="*/ 505614 h 668221"/>
              <a:gd name="connsiteX3" fmla="*/ 0 w 3777240"/>
              <a:gd name="connsiteY3" fmla="*/ 333155 h 668221"/>
              <a:gd name="connsiteX0" fmla="*/ 2429723 w 3777240"/>
              <a:gd name="connsiteY0" fmla="*/ 0 h 668221"/>
              <a:gd name="connsiteX1" fmla="*/ 3747679 w 3777240"/>
              <a:gd name="connsiteY1" fmla="*/ 229945 h 668221"/>
              <a:gd name="connsiteX2" fmla="*/ 2429723 w 3777240"/>
              <a:gd name="connsiteY2" fmla="*/ 0 h 668221"/>
              <a:gd name="connsiteX0" fmla="*/ 3777240 w 3777240"/>
              <a:gd name="connsiteY0" fmla="*/ 298193 h 668221"/>
              <a:gd name="connsiteX1" fmla="*/ 1781848 w 3777240"/>
              <a:gd name="connsiteY1" fmla="*/ 661950 h 668221"/>
              <a:gd name="connsiteX2" fmla="*/ 486576 w 3777240"/>
              <a:gd name="connsiteY2" fmla="*/ 505614 h 668221"/>
              <a:gd name="connsiteX3" fmla="*/ 0 w 3777240"/>
              <a:gd name="connsiteY3" fmla="*/ 333155 h 668221"/>
              <a:gd name="connsiteX0" fmla="*/ 2429723 w 3777240"/>
              <a:gd name="connsiteY0" fmla="*/ 0 h 668865"/>
              <a:gd name="connsiteX1" fmla="*/ 3747679 w 3777240"/>
              <a:gd name="connsiteY1" fmla="*/ 229945 h 668865"/>
              <a:gd name="connsiteX2" fmla="*/ 2429723 w 3777240"/>
              <a:gd name="connsiteY2" fmla="*/ 0 h 668865"/>
              <a:gd name="connsiteX0" fmla="*/ 3777240 w 3777240"/>
              <a:gd name="connsiteY0" fmla="*/ 298193 h 668865"/>
              <a:gd name="connsiteX1" fmla="*/ 1781848 w 3777240"/>
              <a:gd name="connsiteY1" fmla="*/ 661950 h 668865"/>
              <a:gd name="connsiteX2" fmla="*/ 486576 w 3777240"/>
              <a:gd name="connsiteY2" fmla="*/ 505614 h 668865"/>
              <a:gd name="connsiteX3" fmla="*/ 0 w 3777240"/>
              <a:gd name="connsiteY3" fmla="*/ 333155 h 668865"/>
              <a:gd name="connsiteX0" fmla="*/ 2429723 w 3777240"/>
              <a:gd name="connsiteY0" fmla="*/ 0 h 690083"/>
              <a:gd name="connsiteX1" fmla="*/ 3747679 w 3777240"/>
              <a:gd name="connsiteY1" fmla="*/ 229945 h 690083"/>
              <a:gd name="connsiteX2" fmla="*/ 2429723 w 3777240"/>
              <a:gd name="connsiteY2" fmla="*/ 0 h 690083"/>
              <a:gd name="connsiteX0" fmla="*/ 3777240 w 3777240"/>
              <a:gd name="connsiteY0" fmla="*/ 298193 h 690083"/>
              <a:gd name="connsiteX1" fmla="*/ 1781848 w 3777240"/>
              <a:gd name="connsiteY1" fmla="*/ 661950 h 690083"/>
              <a:gd name="connsiteX2" fmla="*/ 1185117 w 3777240"/>
              <a:gd name="connsiteY2" fmla="*/ 647927 h 690083"/>
              <a:gd name="connsiteX3" fmla="*/ 486576 w 3777240"/>
              <a:gd name="connsiteY3" fmla="*/ 505614 h 690083"/>
              <a:gd name="connsiteX4" fmla="*/ 0 w 3777240"/>
              <a:gd name="connsiteY4" fmla="*/ 333155 h 690083"/>
              <a:gd name="connsiteX0" fmla="*/ 2429723 w 3777240"/>
              <a:gd name="connsiteY0" fmla="*/ 0 h 687622"/>
              <a:gd name="connsiteX1" fmla="*/ 3747679 w 3777240"/>
              <a:gd name="connsiteY1" fmla="*/ 229945 h 687622"/>
              <a:gd name="connsiteX2" fmla="*/ 2429723 w 3777240"/>
              <a:gd name="connsiteY2" fmla="*/ 0 h 687622"/>
              <a:gd name="connsiteX0" fmla="*/ 3777240 w 3777240"/>
              <a:gd name="connsiteY0" fmla="*/ 298193 h 687622"/>
              <a:gd name="connsiteX1" fmla="*/ 1781848 w 3777240"/>
              <a:gd name="connsiteY1" fmla="*/ 661950 h 687622"/>
              <a:gd name="connsiteX2" fmla="*/ 1189357 w 3777240"/>
              <a:gd name="connsiteY2" fmla="*/ 638585 h 687622"/>
              <a:gd name="connsiteX3" fmla="*/ 486576 w 3777240"/>
              <a:gd name="connsiteY3" fmla="*/ 505614 h 687622"/>
              <a:gd name="connsiteX4" fmla="*/ 0 w 3777240"/>
              <a:gd name="connsiteY4" fmla="*/ 333155 h 687622"/>
              <a:gd name="connsiteX0" fmla="*/ 2429723 w 3777240"/>
              <a:gd name="connsiteY0" fmla="*/ 0 h 687621"/>
              <a:gd name="connsiteX1" fmla="*/ 3747679 w 3777240"/>
              <a:gd name="connsiteY1" fmla="*/ 229945 h 687621"/>
              <a:gd name="connsiteX2" fmla="*/ 2429723 w 3777240"/>
              <a:gd name="connsiteY2" fmla="*/ 0 h 687621"/>
              <a:gd name="connsiteX0" fmla="*/ 3777240 w 3777240"/>
              <a:gd name="connsiteY0" fmla="*/ 298193 h 687621"/>
              <a:gd name="connsiteX1" fmla="*/ 1781848 w 3777240"/>
              <a:gd name="connsiteY1" fmla="*/ 661950 h 687621"/>
              <a:gd name="connsiteX2" fmla="*/ 1189357 w 3777240"/>
              <a:gd name="connsiteY2" fmla="*/ 638585 h 687621"/>
              <a:gd name="connsiteX3" fmla="*/ 486576 w 3777240"/>
              <a:gd name="connsiteY3" fmla="*/ 505614 h 687621"/>
              <a:gd name="connsiteX4" fmla="*/ 0 w 3777240"/>
              <a:gd name="connsiteY4" fmla="*/ 333155 h 687621"/>
              <a:gd name="connsiteX0" fmla="*/ 2429723 w 3777240"/>
              <a:gd name="connsiteY0" fmla="*/ 0 h 685084"/>
              <a:gd name="connsiteX1" fmla="*/ 3747679 w 3777240"/>
              <a:gd name="connsiteY1" fmla="*/ 229945 h 685084"/>
              <a:gd name="connsiteX2" fmla="*/ 2429723 w 3777240"/>
              <a:gd name="connsiteY2" fmla="*/ 0 h 685084"/>
              <a:gd name="connsiteX0" fmla="*/ 3777240 w 3777240"/>
              <a:gd name="connsiteY0" fmla="*/ 298193 h 685084"/>
              <a:gd name="connsiteX1" fmla="*/ 1781848 w 3777240"/>
              <a:gd name="connsiteY1" fmla="*/ 661950 h 685084"/>
              <a:gd name="connsiteX2" fmla="*/ 1189357 w 3777240"/>
              <a:gd name="connsiteY2" fmla="*/ 638585 h 685084"/>
              <a:gd name="connsiteX3" fmla="*/ 486576 w 3777240"/>
              <a:gd name="connsiteY3" fmla="*/ 505614 h 685084"/>
              <a:gd name="connsiteX4" fmla="*/ 0 w 3777240"/>
              <a:gd name="connsiteY4" fmla="*/ 333155 h 685084"/>
              <a:gd name="connsiteX0" fmla="*/ 2429723 w 3777240"/>
              <a:gd name="connsiteY0" fmla="*/ 0 h 664193"/>
              <a:gd name="connsiteX1" fmla="*/ 3747679 w 3777240"/>
              <a:gd name="connsiteY1" fmla="*/ 229945 h 664193"/>
              <a:gd name="connsiteX2" fmla="*/ 2429723 w 3777240"/>
              <a:gd name="connsiteY2" fmla="*/ 0 h 664193"/>
              <a:gd name="connsiteX0" fmla="*/ 3777240 w 3777240"/>
              <a:gd name="connsiteY0" fmla="*/ 298193 h 664193"/>
              <a:gd name="connsiteX1" fmla="*/ 1781848 w 3777240"/>
              <a:gd name="connsiteY1" fmla="*/ 661950 h 664193"/>
              <a:gd name="connsiteX2" fmla="*/ 1189357 w 3777240"/>
              <a:gd name="connsiteY2" fmla="*/ 638585 h 664193"/>
              <a:gd name="connsiteX3" fmla="*/ 486576 w 3777240"/>
              <a:gd name="connsiteY3" fmla="*/ 505614 h 664193"/>
              <a:gd name="connsiteX4" fmla="*/ 0 w 3777240"/>
              <a:gd name="connsiteY4" fmla="*/ 333155 h 664193"/>
              <a:gd name="connsiteX0" fmla="*/ 2429723 w 3775981"/>
              <a:gd name="connsiteY0" fmla="*/ 0 h 664193"/>
              <a:gd name="connsiteX1" fmla="*/ 3747679 w 3775981"/>
              <a:gd name="connsiteY1" fmla="*/ 229945 h 664193"/>
              <a:gd name="connsiteX2" fmla="*/ 2429723 w 3775981"/>
              <a:gd name="connsiteY2" fmla="*/ 0 h 664193"/>
              <a:gd name="connsiteX0" fmla="*/ 3775981 w 3775981"/>
              <a:gd name="connsiteY0" fmla="*/ 292151 h 664193"/>
              <a:gd name="connsiteX1" fmla="*/ 1781848 w 3775981"/>
              <a:gd name="connsiteY1" fmla="*/ 661950 h 664193"/>
              <a:gd name="connsiteX2" fmla="*/ 1189357 w 3775981"/>
              <a:gd name="connsiteY2" fmla="*/ 638585 h 664193"/>
              <a:gd name="connsiteX3" fmla="*/ 486576 w 3775981"/>
              <a:gd name="connsiteY3" fmla="*/ 505614 h 664193"/>
              <a:gd name="connsiteX4" fmla="*/ 0 w 3775981"/>
              <a:gd name="connsiteY4" fmla="*/ 333155 h 664193"/>
              <a:gd name="connsiteX0" fmla="*/ 2429723 w 3775981"/>
              <a:gd name="connsiteY0" fmla="*/ 0 h 664193"/>
              <a:gd name="connsiteX1" fmla="*/ 3747679 w 3775981"/>
              <a:gd name="connsiteY1" fmla="*/ 229945 h 664193"/>
              <a:gd name="connsiteX2" fmla="*/ 2429723 w 3775981"/>
              <a:gd name="connsiteY2" fmla="*/ 0 h 664193"/>
              <a:gd name="connsiteX0" fmla="*/ 3775981 w 3775981"/>
              <a:gd name="connsiteY0" fmla="*/ 292151 h 664193"/>
              <a:gd name="connsiteX1" fmla="*/ 1781848 w 3775981"/>
              <a:gd name="connsiteY1" fmla="*/ 661950 h 664193"/>
              <a:gd name="connsiteX2" fmla="*/ 1189357 w 3775981"/>
              <a:gd name="connsiteY2" fmla="*/ 638585 h 664193"/>
              <a:gd name="connsiteX3" fmla="*/ 486576 w 3775981"/>
              <a:gd name="connsiteY3" fmla="*/ 505614 h 664193"/>
              <a:gd name="connsiteX4" fmla="*/ 0 w 3775981"/>
              <a:gd name="connsiteY4" fmla="*/ 333155 h 664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981" h="664193" stroke="0" extrusionOk="0">
                <a:moveTo>
                  <a:pt x="2429723" y="0"/>
                </a:moveTo>
                <a:lnTo>
                  <a:pt x="3747679" y="229945"/>
                </a:lnTo>
                <a:lnTo>
                  <a:pt x="2429723" y="0"/>
                </a:lnTo>
                <a:close/>
              </a:path>
              <a:path w="3775981" h="664193" fill="none">
                <a:moveTo>
                  <a:pt x="3775981" y="292151"/>
                </a:moveTo>
                <a:cubicBezTo>
                  <a:pt x="3396557" y="439611"/>
                  <a:pt x="2512825" y="662833"/>
                  <a:pt x="1781848" y="661950"/>
                </a:cubicBezTo>
                <a:cubicBezTo>
                  <a:pt x="1364268" y="670782"/>
                  <a:pt x="1416949" y="651568"/>
                  <a:pt x="1189357" y="638585"/>
                </a:cubicBezTo>
                <a:cubicBezTo>
                  <a:pt x="973900" y="614544"/>
                  <a:pt x="684096" y="558076"/>
                  <a:pt x="486576" y="505614"/>
                </a:cubicBezTo>
                <a:cubicBezTo>
                  <a:pt x="197326" y="435102"/>
                  <a:pt x="79370" y="364612"/>
                  <a:pt x="0" y="333155"/>
                </a:cubicBezTo>
              </a:path>
            </a:pathLst>
          </a:custGeom>
          <a:noFill/>
          <a:ln>
            <a:solidFill>
              <a:srgbClr val="A4C8E1"/>
            </a:solidFill>
          </a:ln>
        </p:spPr>
        <p:txBody>
          <a:bodyPr/>
          <a:lstStyle>
            <a:lvl1pPr>
              <a:defRPr sz="133" b="0"/>
            </a:lvl1pPr>
          </a:lstStyle>
          <a:p>
            <a:pPr lvl="0"/>
            <a:r>
              <a:rPr lang="en-US"/>
              <a:t> </a:t>
            </a:r>
          </a:p>
        </p:txBody>
      </p:sp>
    </p:spTree>
    <p:extLst>
      <p:ext uri="{BB962C8B-B14F-4D97-AF65-F5344CB8AC3E}">
        <p14:creationId xmlns:p14="http://schemas.microsoft.com/office/powerpoint/2010/main" val="253449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3EB468F-C718-63D0-E035-2EF0EF2A76CC}"/>
              </a:ext>
            </a:extLst>
          </p:cNvPr>
          <p:cNvSpPr>
            <a:spLocks noGrp="1"/>
          </p:cNvSpPr>
          <p:nvPr>
            <p:ph type="title" hasCustomPrompt="1"/>
          </p:nvPr>
        </p:nvSpPr>
        <p:spPr>
          <a:xfrm>
            <a:off x="611191" y="623487"/>
            <a:ext cx="9340887" cy="481900"/>
          </a:xfrm>
        </p:spPr>
        <p:txBody>
          <a:bodyPr/>
          <a:lstStyle>
            <a:lvl1pPr>
              <a:defRPr/>
            </a:lvl1pPr>
          </a:lstStyle>
          <a:p>
            <a:r>
              <a:rPr lang="en-US"/>
              <a:t>Click to add title</a:t>
            </a:r>
            <a:endParaRPr lang="en-GB"/>
          </a:p>
        </p:txBody>
      </p:sp>
      <p:sp>
        <p:nvSpPr>
          <p:cNvPr id="8"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9"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Tree>
    <p:extLst>
      <p:ext uri="{BB962C8B-B14F-4D97-AF65-F5344CB8AC3E}">
        <p14:creationId xmlns:p14="http://schemas.microsoft.com/office/powerpoint/2010/main" val="367890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4"/>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6"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
        <p:nvSpPr>
          <p:cNvPr id="4" name="Title 1">
            <a:extLst>
              <a:ext uri="{FF2B5EF4-FFF2-40B4-BE49-F238E27FC236}">
                <a16:creationId xmlns:a16="http://schemas.microsoft.com/office/drawing/2014/main" id="{13EB468F-C718-63D0-E035-2EF0EF2A76CC}"/>
              </a:ext>
            </a:extLst>
          </p:cNvPr>
          <p:cNvSpPr>
            <a:spLocks noGrp="1"/>
          </p:cNvSpPr>
          <p:nvPr>
            <p:ph type="title" hasCustomPrompt="1"/>
          </p:nvPr>
        </p:nvSpPr>
        <p:spPr>
          <a:xfrm>
            <a:off x="611191" y="623487"/>
            <a:ext cx="9340887" cy="4819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1351711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pic>
        <p:nvPicPr>
          <p:cNvPr id="4" name="Gráfico 15">
            <a:extLst>
              <a:ext uri="{FF2B5EF4-FFF2-40B4-BE49-F238E27FC236}">
                <a16:creationId xmlns:a16="http://schemas.microsoft.com/office/drawing/2014/main" id="{1A2B6CAA-7FAC-DAF5-21D3-39CDB1BB368E}"/>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59742816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63314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pic>
        <p:nvPicPr>
          <p:cNvPr id="2" name="Gráfico 15">
            <a:extLst>
              <a:ext uri="{FF2B5EF4-FFF2-40B4-BE49-F238E27FC236}">
                <a16:creationId xmlns:a16="http://schemas.microsoft.com/office/drawing/2014/main" id="{E84F830F-B8F8-60AE-4F7B-ECA69649A5A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5909284" y="6327476"/>
            <a:ext cx="373433" cy="346052"/>
          </a:xfrm>
          <a:prstGeom prst="rect">
            <a:avLst/>
          </a:prstGeom>
        </p:spPr>
      </p:pic>
    </p:spTree>
    <p:extLst>
      <p:ext uri="{BB962C8B-B14F-4D97-AF65-F5344CB8AC3E}">
        <p14:creationId xmlns:p14="http://schemas.microsoft.com/office/powerpoint/2010/main" val="173780523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pic>
        <p:nvPicPr>
          <p:cNvPr id="9" name="Gráfico 8">
            <a:extLst>
              <a:ext uri="{FF2B5EF4-FFF2-40B4-BE49-F238E27FC236}">
                <a16:creationId xmlns:a16="http://schemas.microsoft.com/office/drawing/2014/main" id="{569627B1-F3C6-C326-E817-797BF2FC44A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754" t="9881" r="20612" b="9416"/>
          <a:stretch/>
        </p:blipFill>
        <p:spPr>
          <a:xfrm>
            <a:off x="0" y="0"/>
            <a:ext cx="12192000" cy="6857999"/>
          </a:xfrm>
          <a:prstGeom prst="rect">
            <a:avLst/>
          </a:prstGeom>
        </p:spPr>
      </p:pic>
      <p:pic>
        <p:nvPicPr>
          <p:cNvPr id="4" name="Gráfico 15">
            <a:extLst>
              <a:ext uri="{FF2B5EF4-FFF2-40B4-BE49-F238E27FC236}">
                <a16:creationId xmlns:a16="http://schemas.microsoft.com/office/drawing/2014/main" id="{98BD8CB9-D372-45C1-DD2E-972DFBFC1935}"/>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10903600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715B7C98-B157-26CE-10C5-A19B81E20EC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596" t="19072" r="24054" b="6302"/>
          <a:stretch/>
        </p:blipFill>
        <p:spPr>
          <a:xfrm>
            <a:off x="0" y="0"/>
            <a:ext cx="12192000" cy="6857999"/>
          </a:xfrm>
          <a:prstGeom prst="rect">
            <a:avLst/>
          </a:prstGeom>
        </p:spPr>
      </p:pic>
      <p:pic>
        <p:nvPicPr>
          <p:cNvPr id="5" name="Gráfico 15">
            <a:extLst>
              <a:ext uri="{FF2B5EF4-FFF2-40B4-BE49-F238E27FC236}">
                <a16:creationId xmlns:a16="http://schemas.microsoft.com/office/drawing/2014/main" id="{91C8BE31-4B5C-EC58-2680-655C6E2FBC4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189952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EAB6BBF3-9A50-9154-BC24-8486ED8F756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417" t="21743" r="26162" b="7525"/>
          <a:stretch/>
        </p:blipFill>
        <p:spPr>
          <a:xfrm>
            <a:off x="0" y="-1"/>
            <a:ext cx="12192000" cy="6858001"/>
          </a:xfrm>
          <a:prstGeom prst="rect">
            <a:avLst/>
          </a:prstGeom>
        </p:spPr>
      </p:pic>
      <p:pic>
        <p:nvPicPr>
          <p:cNvPr id="4" name="Gráfico 15">
            <a:extLst>
              <a:ext uri="{FF2B5EF4-FFF2-40B4-BE49-F238E27FC236}">
                <a16:creationId xmlns:a16="http://schemas.microsoft.com/office/drawing/2014/main" id="{E5BF4B5C-3B37-9D61-DC58-517091B3275A}"/>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28582068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CC45477C-A212-507E-1352-741EFE337DE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25" t="10145" r="22038" b="10145"/>
          <a:stretch/>
        </p:blipFill>
        <p:spPr>
          <a:xfrm>
            <a:off x="0" y="0"/>
            <a:ext cx="12192000" cy="6858000"/>
          </a:xfrm>
          <a:prstGeom prst="rect">
            <a:avLst/>
          </a:prstGeom>
        </p:spPr>
      </p:pic>
      <p:pic>
        <p:nvPicPr>
          <p:cNvPr id="3" name="Gráfico 15">
            <a:extLst>
              <a:ext uri="{FF2B5EF4-FFF2-40B4-BE49-F238E27FC236}">
                <a16:creationId xmlns:a16="http://schemas.microsoft.com/office/drawing/2014/main" id="{D10F658F-0D01-89C7-EC57-3084C8D30DD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452321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80E4A994-B560-6FB5-1CD7-9A6CEBDFB3E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85" t="19490" r="25232" b="6297"/>
          <a:stretch/>
        </p:blipFill>
        <p:spPr>
          <a:xfrm>
            <a:off x="0" y="0"/>
            <a:ext cx="12192000" cy="6858000"/>
          </a:xfrm>
          <a:prstGeom prst="rect">
            <a:avLst/>
          </a:prstGeom>
        </p:spPr>
      </p:pic>
      <p:pic>
        <p:nvPicPr>
          <p:cNvPr id="5" name="Gráfico 15">
            <a:extLst>
              <a:ext uri="{FF2B5EF4-FFF2-40B4-BE49-F238E27FC236}">
                <a16:creationId xmlns:a16="http://schemas.microsoft.com/office/drawing/2014/main" id="{BDD9FFB0-EDDC-76B1-51C9-644F8D50F71E}"/>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69196509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71DFA82F-1DF8-677E-ED2A-26E4ABBCF5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34" t="21544" r="27487" b="8203"/>
          <a:stretch/>
        </p:blipFill>
        <p:spPr>
          <a:xfrm>
            <a:off x="-8468" y="-24871"/>
            <a:ext cx="12251267" cy="6891338"/>
          </a:xfrm>
          <a:prstGeom prst="rect">
            <a:avLst/>
          </a:prstGeom>
        </p:spPr>
      </p:pic>
      <p:pic>
        <p:nvPicPr>
          <p:cNvPr id="3" name="Gráfico 15">
            <a:extLst>
              <a:ext uri="{FF2B5EF4-FFF2-40B4-BE49-F238E27FC236}">
                <a16:creationId xmlns:a16="http://schemas.microsoft.com/office/drawing/2014/main" id="{6036DA76-7928-930E-C60C-E974FD690DB7}"/>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62440675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pic>
        <p:nvPicPr>
          <p:cNvPr id="5" name="Gráfico 4">
            <a:extLst>
              <a:ext uri="{FF2B5EF4-FFF2-40B4-BE49-F238E27FC236}">
                <a16:creationId xmlns:a16="http://schemas.microsoft.com/office/drawing/2014/main" id="{3B4B8BAB-87AD-0380-AACB-4D87402366C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589" t="11738" r="42507" b="12723"/>
          <a:stretch/>
        </p:blipFill>
        <p:spPr>
          <a:xfrm>
            <a:off x="6747165" y="-1"/>
            <a:ext cx="5444836" cy="6858001"/>
          </a:xfrm>
          <a:prstGeom prst="rect">
            <a:avLst/>
          </a:prstGeom>
        </p:spPr>
      </p:pic>
      <p:pic>
        <p:nvPicPr>
          <p:cNvPr id="3" name="Gráfico 15">
            <a:extLst>
              <a:ext uri="{FF2B5EF4-FFF2-40B4-BE49-F238E27FC236}">
                <a16:creationId xmlns:a16="http://schemas.microsoft.com/office/drawing/2014/main" id="{93E7F1D5-62DC-4284-7043-3BDE0026B7A5}"/>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25497901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711432A8-ACC0-6D3C-78A5-D7534BCE891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694" t="10323" r="33272" b="3716"/>
          <a:stretch/>
        </p:blipFill>
        <p:spPr>
          <a:xfrm>
            <a:off x="6483927" y="0"/>
            <a:ext cx="5708073" cy="6858000"/>
          </a:xfrm>
          <a:prstGeom prst="rect">
            <a:avLst/>
          </a:prstGeom>
        </p:spPr>
      </p:pic>
      <p:pic>
        <p:nvPicPr>
          <p:cNvPr id="5" name="Gráfico 15">
            <a:extLst>
              <a:ext uri="{FF2B5EF4-FFF2-40B4-BE49-F238E27FC236}">
                <a16:creationId xmlns:a16="http://schemas.microsoft.com/office/drawing/2014/main" id="{08EC859B-77F3-C5CD-61CF-316C12AAABB8}"/>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18502847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pic>
        <p:nvPicPr>
          <p:cNvPr id="60" name="Gráfico 15">
            <a:extLst>
              <a:ext uri="{FF2B5EF4-FFF2-40B4-BE49-F238E27FC236}">
                <a16:creationId xmlns:a16="http://schemas.microsoft.com/office/drawing/2014/main" id="{17FE5B21-5480-FA66-6674-CE55C161823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338109" y="6060982"/>
            <a:ext cx="535940" cy="496644"/>
          </a:xfrm>
          <a:prstGeom prst="rect">
            <a:avLst/>
          </a:prstGeom>
        </p:spPr>
      </p:pic>
    </p:spTree>
    <p:extLst>
      <p:ext uri="{BB962C8B-B14F-4D97-AF65-F5344CB8AC3E}">
        <p14:creationId xmlns:p14="http://schemas.microsoft.com/office/powerpoint/2010/main" val="355014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041" name="Picture Placeholder 4">
            <a:extLst>
              <a:ext uri="{FF2B5EF4-FFF2-40B4-BE49-F238E27FC236}">
                <a16:creationId xmlns:a16="http://schemas.microsoft.com/office/drawing/2014/main" id="{5ABFB82E-7695-9B8B-8E5A-ABC91764FE9C}"/>
              </a:ext>
            </a:extLst>
          </p:cNvPr>
          <p:cNvSpPr>
            <a:spLocks noGrp="1"/>
          </p:cNvSpPr>
          <p:nvPr>
            <p:ph type="pic" sz="quarter" idx="10"/>
          </p:nvPr>
        </p:nvSpPr>
        <p:spPr>
          <a:xfrm>
            <a:off x="2666999" y="0"/>
            <a:ext cx="9525001" cy="6858000"/>
          </a:xfrm>
          <a:prstGeom prst="rect">
            <a:avLst/>
          </a:prstGeom>
          <a:pattFill prst="pct10">
            <a:fgClr>
              <a:schemeClr val="accent1"/>
            </a:fgClr>
            <a:bgClr>
              <a:schemeClr val="bg1"/>
            </a:bgClr>
          </a:pattFill>
        </p:spPr>
        <p:txBody>
          <a:bodyPr/>
          <a:lstStyle/>
          <a:p>
            <a:endParaRPr lang="en-US"/>
          </a:p>
        </p:txBody>
      </p:sp>
      <p:sp>
        <p:nvSpPr>
          <p:cNvPr id="2039" name="Rectangle 5">
            <a:extLst>
              <a:ext uri="{FF2B5EF4-FFF2-40B4-BE49-F238E27FC236}">
                <a16:creationId xmlns:a16="http://schemas.microsoft.com/office/drawing/2014/main" id="{CA950681-F792-E0EE-FCB9-9B30B297AD98}"/>
              </a:ext>
            </a:extLst>
          </p:cNvPr>
          <p:cNvSpPr/>
          <p:nvPr userDrawn="1"/>
        </p:nvSpPr>
        <p:spPr>
          <a:xfrm>
            <a:off x="1" y="0"/>
            <a:ext cx="266699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áfico 15">
            <a:extLst>
              <a:ext uri="{FF2B5EF4-FFF2-40B4-BE49-F238E27FC236}">
                <a16:creationId xmlns:a16="http://schemas.microsoft.com/office/drawing/2014/main" id="{FD56D5AD-E5DB-259E-B01A-D11C09A81D48}"/>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417156632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039" name="Rectangle 5">
            <a:extLst>
              <a:ext uri="{FF2B5EF4-FFF2-40B4-BE49-F238E27FC236}">
                <a16:creationId xmlns:a16="http://schemas.microsoft.com/office/drawing/2014/main" id="{CA950681-F792-E0EE-FCB9-9B30B297AD98}"/>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áfico 15">
            <a:extLst>
              <a:ext uri="{FF2B5EF4-FFF2-40B4-BE49-F238E27FC236}">
                <a16:creationId xmlns:a16="http://schemas.microsoft.com/office/drawing/2014/main" id="{5F0D8159-7D69-3A5F-96ED-DAB00E800465}"/>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86043284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039" name="Rectangle 5">
            <a:extLst>
              <a:ext uri="{FF2B5EF4-FFF2-40B4-BE49-F238E27FC236}">
                <a16:creationId xmlns:a16="http://schemas.microsoft.com/office/drawing/2014/main" id="{CA950681-F792-E0EE-FCB9-9B30B297AD98}"/>
              </a:ext>
            </a:extLst>
          </p:cNvPr>
          <p:cNvSpPr/>
          <p:nvPr userDrawn="1"/>
        </p:nvSpPr>
        <p:spPr>
          <a:xfrm>
            <a:off x="0" y="0"/>
            <a:ext cx="12191999" cy="6858000"/>
          </a:xfrm>
          <a:prstGeom prst="rect">
            <a:avLst/>
          </a:prstGeom>
          <a:solidFill>
            <a:srgbClr val="F7AE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Agrupar 4">
            <a:extLst>
              <a:ext uri="{FF2B5EF4-FFF2-40B4-BE49-F238E27FC236}">
                <a16:creationId xmlns:a16="http://schemas.microsoft.com/office/drawing/2014/main" id="{7ECD1C2D-5D31-A50A-FC69-A6C999334448}"/>
              </a:ext>
            </a:extLst>
          </p:cNvPr>
          <p:cNvGrpSpPr/>
          <p:nvPr userDrawn="1"/>
        </p:nvGrpSpPr>
        <p:grpSpPr>
          <a:xfrm>
            <a:off x="8716648" y="4876800"/>
            <a:ext cx="3475352" cy="1981200"/>
            <a:chOff x="8316900" y="4648915"/>
            <a:chExt cx="3875099" cy="2209085"/>
          </a:xfrm>
        </p:grpSpPr>
        <p:sp>
          <p:nvSpPr>
            <p:cNvPr id="6" name="Forma Livre: Forma 5">
              <a:extLst>
                <a:ext uri="{FF2B5EF4-FFF2-40B4-BE49-F238E27FC236}">
                  <a16:creationId xmlns:a16="http://schemas.microsoft.com/office/drawing/2014/main" id="{C46E237E-34D0-6BB0-812A-B7F1969D0CEF}"/>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25ED15FE-1049-030B-277B-CBAB5FF6534F}"/>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8" name="Forma Livre: Forma 7">
              <a:extLst>
                <a:ext uri="{FF2B5EF4-FFF2-40B4-BE49-F238E27FC236}">
                  <a16:creationId xmlns:a16="http://schemas.microsoft.com/office/drawing/2014/main" id="{1703619D-15DF-C1EC-634D-3FE6C5226BA6}"/>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pic>
        <p:nvPicPr>
          <p:cNvPr id="4" name="Gráfico 15">
            <a:extLst>
              <a:ext uri="{FF2B5EF4-FFF2-40B4-BE49-F238E27FC236}">
                <a16:creationId xmlns:a16="http://schemas.microsoft.com/office/drawing/2014/main" id="{5F470F2E-D38D-2F32-29CA-B49DAC460B14}"/>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23342553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2039" name="Rectangle 5">
            <a:extLst>
              <a:ext uri="{FF2B5EF4-FFF2-40B4-BE49-F238E27FC236}">
                <a16:creationId xmlns:a16="http://schemas.microsoft.com/office/drawing/2014/main" id="{CA950681-F792-E0EE-FCB9-9B30B297AD98}"/>
              </a:ext>
            </a:extLst>
          </p:cNvPr>
          <p:cNvSpPr/>
          <p:nvPr userDrawn="1"/>
        </p:nvSpPr>
        <p:spPr>
          <a:xfrm>
            <a:off x="0" y="0"/>
            <a:ext cx="12191999" cy="6858000"/>
          </a:xfrm>
          <a:prstGeom prst="rect">
            <a:avLst/>
          </a:prstGeom>
          <a:solidFill>
            <a:srgbClr val="FFC3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áfico 15">
            <a:extLst>
              <a:ext uri="{FF2B5EF4-FFF2-40B4-BE49-F238E27FC236}">
                <a16:creationId xmlns:a16="http://schemas.microsoft.com/office/drawing/2014/main" id="{F25CC632-0836-BB40-979A-74B56965D74E}"/>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42711534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624115" y="0"/>
            <a:ext cx="11567886" cy="6858000"/>
          </a:xfrm>
          <a:prstGeom prst="rect">
            <a:avLst/>
          </a:prstGeom>
          <a:pattFill prst="pct10">
            <a:fgClr>
              <a:schemeClr val="accent1"/>
            </a:fgClr>
            <a:bgClr>
              <a:schemeClr val="bg1"/>
            </a:bgClr>
          </a:pattFill>
        </p:spPr>
        <p:txBody>
          <a:bodyPr/>
          <a:lstStyle/>
          <a:p>
            <a:endParaRPr lang="en-US" dirty="0"/>
          </a:p>
        </p:txBody>
      </p:sp>
      <p:pic>
        <p:nvPicPr>
          <p:cNvPr id="7" name="Gráfico 6">
            <a:extLst>
              <a:ext uri="{FF2B5EF4-FFF2-40B4-BE49-F238E27FC236}">
                <a16:creationId xmlns:a16="http://schemas.microsoft.com/office/drawing/2014/main" id="{644B4523-912F-DA04-C228-64D73D05E6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4638" t="7349" b="7349"/>
          <a:stretch/>
        </p:blipFill>
        <p:spPr>
          <a:xfrm>
            <a:off x="0" y="0"/>
            <a:ext cx="2040825" cy="6858000"/>
          </a:xfrm>
          <a:prstGeom prst="rect">
            <a:avLst/>
          </a:prstGeom>
        </p:spPr>
      </p:pic>
      <p:pic>
        <p:nvPicPr>
          <p:cNvPr id="3" name="Gráfico 15">
            <a:extLst>
              <a:ext uri="{FF2B5EF4-FFF2-40B4-BE49-F238E27FC236}">
                <a16:creationId xmlns:a16="http://schemas.microsoft.com/office/drawing/2014/main" id="{595F2C1B-1E97-329C-254C-61967EE1EC87}"/>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238695214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0" y="0"/>
            <a:ext cx="4127499" cy="6858000"/>
          </a:xfrm>
          <a:prstGeom prst="rect">
            <a:avLst/>
          </a:prstGeom>
          <a:pattFill prst="pct10">
            <a:fgClr>
              <a:schemeClr val="accent1"/>
            </a:fgClr>
            <a:bgClr>
              <a:schemeClr val="bg1"/>
            </a:bgClr>
          </a:pattFill>
        </p:spPr>
        <p:txBody>
          <a:bodyPr/>
          <a:lstStyle/>
          <a:p>
            <a:endParaRPr lang="en-US" dirty="0"/>
          </a:p>
        </p:txBody>
      </p:sp>
      <p:pic>
        <p:nvPicPr>
          <p:cNvPr id="2" name="Gráfico 1">
            <a:extLst>
              <a:ext uri="{FF2B5EF4-FFF2-40B4-BE49-F238E27FC236}">
                <a16:creationId xmlns:a16="http://schemas.microsoft.com/office/drawing/2014/main" id="{DC1D6F7E-A32D-1441-66AD-BD74DFA12B5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7349" r="26651" b="7349"/>
          <a:stretch/>
        </p:blipFill>
        <p:spPr>
          <a:xfrm>
            <a:off x="8892035" y="0"/>
            <a:ext cx="3299966" cy="6858000"/>
          </a:xfrm>
          <a:prstGeom prst="rect">
            <a:avLst/>
          </a:prstGeom>
        </p:spPr>
      </p:pic>
      <p:pic>
        <p:nvPicPr>
          <p:cNvPr id="4" name="Gráfico 15">
            <a:extLst>
              <a:ext uri="{FF2B5EF4-FFF2-40B4-BE49-F238E27FC236}">
                <a16:creationId xmlns:a16="http://schemas.microsoft.com/office/drawing/2014/main" id="{5D2F65CC-D446-7D6F-56A2-042F397D5C80}"/>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80110513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45" name="Gráfico 44">
            <a:extLst>
              <a:ext uri="{FF2B5EF4-FFF2-40B4-BE49-F238E27FC236}">
                <a16:creationId xmlns:a16="http://schemas.microsoft.com/office/drawing/2014/main" id="{D91702CF-0AB9-1877-2552-176082FFFCB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3518" b="50000"/>
          <a:stretch/>
        </p:blipFill>
        <p:spPr>
          <a:xfrm>
            <a:off x="9638970" y="5011947"/>
            <a:ext cx="2553030" cy="1846053"/>
          </a:xfrm>
          <a:prstGeom prst="rect">
            <a:avLst/>
          </a:prstGeom>
        </p:spPr>
      </p:pic>
      <p:sp>
        <p:nvSpPr>
          <p:cNvPr id="20" name="Retângulo 19">
            <a:extLst>
              <a:ext uri="{FF2B5EF4-FFF2-40B4-BE49-F238E27FC236}">
                <a16:creationId xmlns:a16="http://schemas.microsoft.com/office/drawing/2014/main" id="{47C0B9ED-8897-2EE3-0B2A-98DF542B932F}"/>
              </a:ext>
            </a:extLst>
          </p:cNvPr>
          <p:cNvSpPr/>
          <p:nvPr userDrawn="1"/>
        </p:nvSpPr>
        <p:spPr>
          <a:xfrm>
            <a:off x="0" y="0"/>
            <a:ext cx="914400" cy="1200150"/>
          </a:xfrm>
          <a:prstGeom prst="rect">
            <a:avLst/>
          </a:prstGeom>
          <a:solidFill>
            <a:srgbClr val="12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Gráfico 15">
            <a:extLst>
              <a:ext uri="{FF2B5EF4-FFF2-40B4-BE49-F238E27FC236}">
                <a16:creationId xmlns:a16="http://schemas.microsoft.com/office/drawing/2014/main" id="{C9E405F4-E509-DDB9-4F53-CC5081FDE1E4}"/>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pic>
        <p:nvPicPr>
          <p:cNvPr id="47" name="Gráfico 46">
            <a:extLst>
              <a:ext uri="{FF2B5EF4-FFF2-40B4-BE49-F238E27FC236}">
                <a16:creationId xmlns:a16="http://schemas.microsoft.com/office/drawing/2014/main" id="{4B83F6AD-4429-02BF-003C-B745BA918157}"/>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67344" r="54375"/>
          <a:stretch/>
        </p:blipFill>
        <p:spPr>
          <a:xfrm>
            <a:off x="6530196" y="0"/>
            <a:ext cx="5661804" cy="2093160"/>
          </a:xfrm>
          <a:prstGeom prst="rect">
            <a:avLst/>
          </a:prstGeom>
        </p:spPr>
      </p:pic>
      <p:pic>
        <p:nvPicPr>
          <p:cNvPr id="49" name="Gráfico 48">
            <a:extLst>
              <a:ext uri="{FF2B5EF4-FFF2-40B4-BE49-F238E27FC236}">
                <a16:creationId xmlns:a16="http://schemas.microsoft.com/office/drawing/2014/main" id="{459EB638-73B0-9F01-F2E1-517152D89749}"/>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17747" t="21971" r="-2805"/>
          <a:stretch/>
        </p:blipFill>
        <p:spPr>
          <a:xfrm>
            <a:off x="0" y="0"/>
            <a:ext cx="4700408" cy="2976113"/>
          </a:xfrm>
          <a:prstGeom prst="rect">
            <a:avLst/>
          </a:prstGeom>
        </p:spPr>
      </p:pic>
      <p:pic>
        <p:nvPicPr>
          <p:cNvPr id="51" name="Gráfico 50">
            <a:extLst>
              <a:ext uri="{FF2B5EF4-FFF2-40B4-BE49-F238E27FC236}">
                <a16:creationId xmlns:a16="http://schemas.microsoft.com/office/drawing/2014/main" id="{D080CF80-0DEF-2F25-0E86-F9C824B774E9}"/>
              </a:ext>
            </a:extLst>
          </p:cNvPr>
          <p:cNvPicPr>
            <a:picLocks noChangeAspect="1"/>
          </p:cNvPicPr>
          <p:nvPr userDrawn="1"/>
        </p:nvPicPr>
        <p:blipFill rotWithShape="1">
          <a:blip r:embed="rId10">
            <a:extLst>
              <a:ext uri="{96DAC541-7B7A-43D3-8B79-37D633B846F1}">
                <asvg:svgBlip xmlns:asvg="http://schemas.microsoft.com/office/drawing/2016/SVG/main" r:embed="rId11"/>
              </a:ext>
            </a:extLst>
          </a:blip>
          <a:srcRect l="13653" b="42531"/>
          <a:stretch/>
        </p:blipFill>
        <p:spPr>
          <a:xfrm>
            <a:off x="0" y="4486512"/>
            <a:ext cx="6366294" cy="2371488"/>
          </a:xfrm>
          <a:prstGeom prst="rect">
            <a:avLst/>
          </a:prstGeom>
        </p:spPr>
      </p:pic>
    </p:spTree>
    <p:extLst>
      <p:ext uri="{BB962C8B-B14F-4D97-AF65-F5344CB8AC3E}">
        <p14:creationId xmlns:p14="http://schemas.microsoft.com/office/powerpoint/2010/main" val="80222479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pic>
        <p:nvPicPr>
          <p:cNvPr id="45" name="Gráfico 44">
            <a:extLst>
              <a:ext uri="{FF2B5EF4-FFF2-40B4-BE49-F238E27FC236}">
                <a16:creationId xmlns:a16="http://schemas.microsoft.com/office/drawing/2014/main" id="{D91702CF-0AB9-1877-2552-176082FFFCB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3518" b="50000"/>
          <a:stretch/>
        </p:blipFill>
        <p:spPr>
          <a:xfrm>
            <a:off x="8842075" y="4435724"/>
            <a:ext cx="3349925" cy="2422275"/>
          </a:xfrm>
          <a:prstGeom prst="rect">
            <a:avLst/>
          </a:prstGeom>
        </p:spPr>
      </p:pic>
      <p:sp>
        <p:nvSpPr>
          <p:cNvPr id="20" name="Retângulo 19">
            <a:extLst>
              <a:ext uri="{FF2B5EF4-FFF2-40B4-BE49-F238E27FC236}">
                <a16:creationId xmlns:a16="http://schemas.microsoft.com/office/drawing/2014/main" id="{47C0B9ED-8897-2EE3-0B2A-98DF542B932F}"/>
              </a:ext>
            </a:extLst>
          </p:cNvPr>
          <p:cNvSpPr/>
          <p:nvPr userDrawn="1"/>
        </p:nvSpPr>
        <p:spPr>
          <a:xfrm>
            <a:off x="0" y="0"/>
            <a:ext cx="914400" cy="1200150"/>
          </a:xfrm>
          <a:prstGeom prst="rect">
            <a:avLst/>
          </a:prstGeom>
          <a:solidFill>
            <a:srgbClr val="12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7" name="Gráfico 46">
            <a:extLst>
              <a:ext uri="{FF2B5EF4-FFF2-40B4-BE49-F238E27FC236}">
                <a16:creationId xmlns:a16="http://schemas.microsoft.com/office/drawing/2014/main" id="{4B83F6AD-4429-02BF-003C-B745BA91815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67344" r="54375"/>
          <a:stretch/>
        </p:blipFill>
        <p:spPr>
          <a:xfrm>
            <a:off x="5855572" y="-1"/>
            <a:ext cx="6336428" cy="2342567"/>
          </a:xfrm>
          <a:prstGeom prst="rect">
            <a:avLst/>
          </a:prstGeom>
        </p:spPr>
      </p:pic>
      <p:pic>
        <p:nvPicPr>
          <p:cNvPr id="49" name="Gráfico 48">
            <a:extLst>
              <a:ext uri="{FF2B5EF4-FFF2-40B4-BE49-F238E27FC236}">
                <a16:creationId xmlns:a16="http://schemas.microsoft.com/office/drawing/2014/main" id="{459EB638-73B0-9F01-F2E1-517152D89749}"/>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17747" t="21971" r="-2805"/>
          <a:stretch/>
        </p:blipFill>
        <p:spPr>
          <a:xfrm>
            <a:off x="0" y="1"/>
            <a:ext cx="5000144" cy="3165894"/>
          </a:xfrm>
          <a:prstGeom prst="rect">
            <a:avLst/>
          </a:prstGeom>
        </p:spPr>
      </p:pic>
      <p:pic>
        <p:nvPicPr>
          <p:cNvPr id="51" name="Gráfico 50">
            <a:extLst>
              <a:ext uri="{FF2B5EF4-FFF2-40B4-BE49-F238E27FC236}">
                <a16:creationId xmlns:a16="http://schemas.microsoft.com/office/drawing/2014/main" id="{D080CF80-0DEF-2F25-0E86-F9C824B774E9}"/>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13653" b="42531"/>
          <a:stretch/>
        </p:blipFill>
        <p:spPr>
          <a:xfrm>
            <a:off x="0" y="4515432"/>
            <a:ext cx="6288657" cy="2342567"/>
          </a:xfrm>
          <a:prstGeom prst="rect">
            <a:avLst/>
          </a:prstGeom>
        </p:spPr>
      </p:pic>
    </p:spTree>
    <p:extLst>
      <p:ext uri="{BB962C8B-B14F-4D97-AF65-F5344CB8AC3E}">
        <p14:creationId xmlns:p14="http://schemas.microsoft.com/office/powerpoint/2010/main" val="138219438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1" y="0"/>
            <a:ext cx="12192000" cy="3048000"/>
          </a:xfrm>
          <a:prstGeom prst="rect">
            <a:avLst/>
          </a:prstGeom>
          <a:pattFill prst="pct10">
            <a:fgClr>
              <a:schemeClr val="accent1"/>
            </a:fgClr>
            <a:bgClr>
              <a:schemeClr val="bg1"/>
            </a:bgClr>
          </a:pattFill>
        </p:spPr>
        <p:txBody>
          <a:bodyPr/>
          <a:lstStyle/>
          <a:p>
            <a:endParaRPr lang="en-US"/>
          </a:p>
        </p:txBody>
      </p:sp>
      <p:pic>
        <p:nvPicPr>
          <p:cNvPr id="20" name="Gráfico 19">
            <a:extLst>
              <a:ext uri="{FF2B5EF4-FFF2-40B4-BE49-F238E27FC236}">
                <a16:creationId xmlns:a16="http://schemas.microsoft.com/office/drawing/2014/main" id="{1E5E3F7A-76EC-D948-941E-0160B092285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7803" t="12132" r="8269" b="26195"/>
          <a:stretch/>
        </p:blipFill>
        <p:spPr>
          <a:xfrm>
            <a:off x="1" y="1988457"/>
            <a:ext cx="2960913" cy="4869543"/>
          </a:xfrm>
          <a:prstGeom prst="rect">
            <a:avLst/>
          </a:prstGeom>
        </p:spPr>
      </p:pic>
      <p:pic>
        <p:nvPicPr>
          <p:cNvPr id="3" name="Gráfico 15">
            <a:extLst>
              <a:ext uri="{FF2B5EF4-FFF2-40B4-BE49-F238E27FC236}">
                <a16:creationId xmlns:a16="http://schemas.microsoft.com/office/drawing/2014/main" id="{14DEE9BE-1371-BBC1-53D9-FDC35C6E29EE}"/>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13674664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393700" y="0"/>
            <a:ext cx="4114796" cy="6858000"/>
          </a:xfrm>
          <a:prstGeom prst="rect">
            <a:avLst/>
          </a:prstGeom>
          <a:pattFill prst="pct10">
            <a:fgClr>
              <a:schemeClr val="accent1"/>
            </a:fgClr>
            <a:bgClr>
              <a:schemeClr val="bg1"/>
            </a:bgClr>
          </a:pattFill>
        </p:spPr>
        <p:txBody>
          <a:bodyPr/>
          <a:lstStyle/>
          <a:p>
            <a:endParaRPr lang="en-US"/>
          </a:p>
        </p:txBody>
      </p:sp>
      <p:sp>
        <p:nvSpPr>
          <p:cNvPr id="9" name="Picture Placeholder 4">
            <a:extLst>
              <a:ext uri="{FF2B5EF4-FFF2-40B4-BE49-F238E27FC236}">
                <a16:creationId xmlns:a16="http://schemas.microsoft.com/office/drawing/2014/main" id="{7234A7D1-F6E5-8C4A-9EF0-6ED97B851326}"/>
              </a:ext>
            </a:extLst>
          </p:cNvPr>
          <p:cNvSpPr>
            <a:spLocks noGrp="1"/>
          </p:cNvSpPr>
          <p:nvPr>
            <p:ph type="pic" sz="quarter" idx="11"/>
          </p:nvPr>
        </p:nvSpPr>
        <p:spPr>
          <a:xfrm>
            <a:off x="960853" y="4361846"/>
            <a:ext cx="2002414" cy="1467454"/>
          </a:xfrm>
          <a:prstGeom prst="rect">
            <a:avLst/>
          </a:prstGeom>
          <a:pattFill prst="pct10">
            <a:fgClr>
              <a:schemeClr val="accent1"/>
            </a:fgClr>
            <a:bgClr>
              <a:schemeClr val="bg1"/>
            </a:bgClr>
          </a:pattFill>
          <a:effectLst/>
        </p:spPr>
        <p:txBody>
          <a:bodyPr/>
          <a:lstStyle/>
          <a:p>
            <a:endParaRPr lang="en-US"/>
          </a:p>
        </p:txBody>
      </p:sp>
      <p:sp>
        <p:nvSpPr>
          <p:cNvPr id="10" name="Picture Placeholder 4">
            <a:extLst>
              <a:ext uri="{FF2B5EF4-FFF2-40B4-BE49-F238E27FC236}">
                <a16:creationId xmlns:a16="http://schemas.microsoft.com/office/drawing/2014/main" id="{253056E4-535F-9142-8656-FD61FFAFE920}"/>
              </a:ext>
            </a:extLst>
          </p:cNvPr>
          <p:cNvSpPr>
            <a:spLocks noGrp="1"/>
          </p:cNvSpPr>
          <p:nvPr>
            <p:ph type="pic" sz="quarter" idx="12"/>
          </p:nvPr>
        </p:nvSpPr>
        <p:spPr>
          <a:xfrm>
            <a:off x="3306168" y="4361846"/>
            <a:ext cx="2002415" cy="1467454"/>
          </a:xfrm>
          <a:prstGeom prst="rect">
            <a:avLst/>
          </a:prstGeom>
          <a:pattFill prst="pct10">
            <a:fgClr>
              <a:schemeClr val="accent1"/>
            </a:fgClr>
            <a:bgClr>
              <a:schemeClr val="bg1"/>
            </a:bgClr>
          </a:pattFill>
          <a:effectLst/>
        </p:spPr>
        <p:txBody>
          <a:bodyPr/>
          <a:lstStyle/>
          <a:p>
            <a:endParaRPr lang="en-US"/>
          </a:p>
        </p:txBody>
      </p:sp>
      <p:sp>
        <p:nvSpPr>
          <p:cNvPr id="4" name="Rectangle 5">
            <a:extLst>
              <a:ext uri="{FF2B5EF4-FFF2-40B4-BE49-F238E27FC236}">
                <a16:creationId xmlns:a16="http://schemas.microsoft.com/office/drawing/2014/main" id="{15DD6842-8155-206D-7DE8-CB8A5E11F410}"/>
              </a:ext>
            </a:extLst>
          </p:cNvPr>
          <p:cNvSpPr/>
          <p:nvPr userDrawn="1"/>
        </p:nvSpPr>
        <p:spPr>
          <a:xfrm>
            <a:off x="2" y="0"/>
            <a:ext cx="39369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áfico 10">
            <a:extLst>
              <a:ext uri="{FF2B5EF4-FFF2-40B4-BE49-F238E27FC236}">
                <a16:creationId xmlns:a16="http://schemas.microsoft.com/office/drawing/2014/main" id="{756A6B08-A8D8-6C11-B2A1-E5D6A5184C6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832" t="-2949" r="-4066" b="34800"/>
          <a:stretch/>
        </p:blipFill>
        <p:spPr>
          <a:xfrm rot="10800000">
            <a:off x="10828431" y="0"/>
            <a:ext cx="1363568" cy="4673600"/>
          </a:xfrm>
          <a:prstGeom prst="rect">
            <a:avLst/>
          </a:prstGeom>
        </p:spPr>
      </p:pic>
      <p:pic>
        <p:nvPicPr>
          <p:cNvPr id="3" name="Gráfico 15">
            <a:extLst>
              <a:ext uri="{FF2B5EF4-FFF2-40B4-BE49-F238E27FC236}">
                <a16:creationId xmlns:a16="http://schemas.microsoft.com/office/drawing/2014/main" id="{124F019A-B33E-26E8-1D21-E017AD66236F}"/>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409537135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0" y="0"/>
            <a:ext cx="12192000" cy="3733200"/>
          </a:xfrm>
          <a:prstGeom prst="rect">
            <a:avLst/>
          </a:prstGeom>
          <a:pattFill prst="pct10">
            <a:fgClr>
              <a:schemeClr val="accent1"/>
            </a:fgClr>
            <a:bgClr>
              <a:schemeClr val="bg1"/>
            </a:bgClr>
          </a:pattFill>
        </p:spPr>
        <p:txBody>
          <a:bodyPr/>
          <a:lstStyle/>
          <a:p>
            <a:endParaRPr lang="en-US"/>
          </a:p>
        </p:txBody>
      </p:sp>
      <p:sp>
        <p:nvSpPr>
          <p:cNvPr id="7" name="Rectangle 32">
            <a:extLst>
              <a:ext uri="{FF2B5EF4-FFF2-40B4-BE49-F238E27FC236}">
                <a16:creationId xmlns:a16="http://schemas.microsoft.com/office/drawing/2014/main" id="{FB06D891-5258-3338-5402-B405D9B65664}"/>
              </a:ext>
            </a:extLst>
          </p:cNvPr>
          <p:cNvSpPr/>
          <p:nvPr userDrawn="1"/>
        </p:nvSpPr>
        <p:spPr>
          <a:xfrm>
            <a:off x="0" y="1763542"/>
            <a:ext cx="4727171" cy="5094458"/>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áfico 14">
            <a:extLst>
              <a:ext uri="{FF2B5EF4-FFF2-40B4-BE49-F238E27FC236}">
                <a16:creationId xmlns:a16="http://schemas.microsoft.com/office/drawing/2014/main" id="{81F881D7-D2EC-0B4C-F8BC-3C6DBCE8DA0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5649" b="70357"/>
          <a:stretch/>
        </p:blipFill>
        <p:spPr>
          <a:xfrm>
            <a:off x="2643140" y="4992916"/>
            <a:ext cx="9548860" cy="1879598"/>
          </a:xfrm>
          <a:prstGeom prst="rect">
            <a:avLst/>
          </a:prstGeom>
        </p:spPr>
      </p:pic>
      <p:pic>
        <p:nvPicPr>
          <p:cNvPr id="4" name="Gráfico 15">
            <a:extLst>
              <a:ext uri="{FF2B5EF4-FFF2-40B4-BE49-F238E27FC236}">
                <a16:creationId xmlns:a16="http://schemas.microsoft.com/office/drawing/2014/main" id="{5D78EBAD-8C21-3E68-2198-0A2F5C22C31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20837597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393700" y="0"/>
            <a:ext cx="3657595" cy="6858000"/>
          </a:xfrm>
          <a:prstGeom prst="rect">
            <a:avLst/>
          </a:prstGeom>
          <a:pattFill prst="pct10">
            <a:fgClr>
              <a:schemeClr val="accent1"/>
            </a:fgClr>
            <a:bgClr>
              <a:schemeClr val="bg1"/>
            </a:bgClr>
          </a:pattFill>
        </p:spPr>
        <p:txBody>
          <a:bodyPr/>
          <a:lstStyle/>
          <a:p>
            <a:endParaRPr lang="en-US"/>
          </a:p>
        </p:txBody>
      </p:sp>
      <p:sp>
        <p:nvSpPr>
          <p:cNvPr id="9" name="Picture Placeholder 4">
            <a:extLst>
              <a:ext uri="{FF2B5EF4-FFF2-40B4-BE49-F238E27FC236}">
                <a16:creationId xmlns:a16="http://schemas.microsoft.com/office/drawing/2014/main" id="{CDDC4D49-62FD-0343-A87A-8E1134CD5DAE}"/>
              </a:ext>
            </a:extLst>
          </p:cNvPr>
          <p:cNvSpPr>
            <a:spLocks noGrp="1"/>
          </p:cNvSpPr>
          <p:nvPr>
            <p:ph type="pic" sz="quarter" idx="11"/>
          </p:nvPr>
        </p:nvSpPr>
        <p:spPr>
          <a:xfrm>
            <a:off x="2793998" y="1028701"/>
            <a:ext cx="3428992" cy="4800596"/>
          </a:xfrm>
          <a:prstGeom prst="rect">
            <a:avLst/>
          </a:prstGeom>
          <a:pattFill prst="pct10">
            <a:fgClr>
              <a:schemeClr val="accent1"/>
            </a:fgClr>
            <a:bgClr>
              <a:schemeClr val="bg1"/>
            </a:bgClr>
          </a:pattFill>
          <a:effectLst/>
        </p:spPr>
        <p:txBody>
          <a:bodyPr/>
          <a:lstStyle/>
          <a:p>
            <a:endParaRPr lang="en-US"/>
          </a:p>
        </p:txBody>
      </p:sp>
      <p:pic>
        <p:nvPicPr>
          <p:cNvPr id="7" name="Gráfico 6">
            <a:extLst>
              <a:ext uri="{FF2B5EF4-FFF2-40B4-BE49-F238E27FC236}">
                <a16:creationId xmlns:a16="http://schemas.microsoft.com/office/drawing/2014/main" id="{886ECB29-79DB-4A96-08CE-3D1A76C97DD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1286" r="61458" b="6583"/>
          <a:stretch/>
        </p:blipFill>
        <p:spPr>
          <a:xfrm>
            <a:off x="10898812" y="-1"/>
            <a:ext cx="1293188" cy="2495551"/>
          </a:xfrm>
          <a:prstGeom prst="rect">
            <a:avLst/>
          </a:prstGeom>
        </p:spPr>
      </p:pic>
      <p:sp>
        <p:nvSpPr>
          <p:cNvPr id="8" name="Rectangle 5">
            <a:extLst>
              <a:ext uri="{FF2B5EF4-FFF2-40B4-BE49-F238E27FC236}">
                <a16:creationId xmlns:a16="http://schemas.microsoft.com/office/drawing/2014/main" id="{38141866-B86A-4B59-B273-24262300DCC2}"/>
              </a:ext>
            </a:extLst>
          </p:cNvPr>
          <p:cNvSpPr/>
          <p:nvPr userDrawn="1"/>
        </p:nvSpPr>
        <p:spPr>
          <a:xfrm>
            <a:off x="2" y="0"/>
            <a:ext cx="39369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áfico 15">
            <a:extLst>
              <a:ext uri="{FF2B5EF4-FFF2-40B4-BE49-F238E27FC236}">
                <a16:creationId xmlns:a16="http://schemas.microsoft.com/office/drawing/2014/main" id="{5B623C19-FA83-2D36-AD18-1B887824D01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14127720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CDDC4D49-62FD-0343-A87A-8E1134CD5DAE}"/>
              </a:ext>
            </a:extLst>
          </p:cNvPr>
          <p:cNvSpPr>
            <a:spLocks noGrp="1"/>
          </p:cNvSpPr>
          <p:nvPr>
            <p:ph type="pic" sz="quarter" idx="11"/>
          </p:nvPr>
        </p:nvSpPr>
        <p:spPr>
          <a:xfrm>
            <a:off x="8661904" y="0"/>
            <a:ext cx="3530096" cy="6858000"/>
          </a:xfrm>
          <a:prstGeom prst="rect">
            <a:avLst/>
          </a:prstGeom>
          <a:pattFill prst="pct10">
            <a:fgClr>
              <a:schemeClr val="accent1"/>
            </a:fgClr>
            <a:bgClr>
              <a:schemeClr val="bg1"/>
            </a:bgClr>
          </a:pattFill>
        </p:spPr>
        <p:txBody>
          <a:bodyPr/>
          <a:lstStyle/>
          <a:p>
            <a:endParaRPr lang="en-US"/>
          </a:p>
        </p:txBody>
      </p:sp>
      <p:pic>
        <p:nvPicPr>
          <p:cNvPr id="4" name="Gráfico 3">
            <a:extLst>
              <a:ext uri="{FF2B5EF4-FFF2-40B4-BE49-F238E27FC236}">
                <a16:creationId xmlns:a16="http://schemas.microsoft.com/office/drawing/2014/main" id="{11F8F886-C103-FDD4-B9C6-F350061802F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32992" r="27894"/>
          <a:stretch/>
        </p:blipFill>
        <p:spPr>
          <a:xfrm rot="16200000">
            <a:off x="-417718" y="417719"/>
            <a:ext cx="2892838" cy="2057400"/>
          </a:xfrm>
          <a:prstGeom prst="rect">
            <a:avLst/>
          </a:prstGeom>
        </p:spPr>
      </p:pic>
      <p:pic>
        <p:nvPicPr>
          <p:cNvPr id="5" name="Gráfico 15">
            <a:extLst>
              <a:ext uri="{FF2B5EF4-FFF2-40B4-BE49-F238E27FC236}">
                <a16:creationId xmlns:a16="http://schemas.microsoft.com/office/drawing/2014/main" id="{3542C92C-DD10-6248-87A1-F48BD56C552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428709450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1" y="0"/>
            <a:ext cx="4889500" cy="6858000"/>
          </a:xfrm>
          <a:prstGeom prst="rect">
            <a:avLst/>
          </a:prstGeom>
          <a:pattFill prst="pct10">
            <a:fgClr>
              <a:schemeClr val="accent1"/>
            </a:fgClr>
            <a:bgClr>
              <a:schemeClr val="bg1"/>
            </a:bgClr>
          </a:pattFill>
        </p:spPr>
        <p:txBody>
          <a:bodyPr/>
          <a:lstStyle/>
          <a:p>
            <a:endParaRPr lang="en-US"/>
          </a:p>
        </p:txBody>
      </p:sp>
      <p:sp>
        <p:nvSpPr>
          <p:cNvPr id="2" name="Forma Livre: Forma 1">
            <a:extLst>
              <a:ext uri="{FF2B5EF4-FFF2-40B4-BE49-F238E27FC236}">
                <a16:creationId xmlns:a16="http://schemas.microsoft.com/office/drawing/2014/main" id="{179BD4F8-D7F7-4AF2-E432-3131FBCBA7E8}"/>
              </a:ext>
            </a:extLst>
          </p:cNvPr>
          <p:cNvSpPr/>
          <p:nvPr userDrawn="1"/>
        </p:nvSpPr>
        <p:spPr>
          <a:xfrm>
            <a:off x="0" y="3937179"/>
            <a:ext cx="733143" cy="2921393"/>
          </a:xfrm>
          <a:custGeom>
            <a:avLst/>
            <a:gdLst>
              <a:gd name="connsiteX0" fmla="*/ 730973 w 733143"/>
              <a:gd name="connsiteY0" fmla="*/ 971380 h 2921393"/>
              <a:gd name="connsiteX1" fmla="*/ 704906 w 733143"/>
              <a:gd name="connsiteY1" fmla="*/ 1057710 h 2921393"/>
              <a:gd name="connsiteX2" fmla="*/ 634778 w 733143"/>
              <a:gd name="connsiteY2" fmla="*/ 1403664 h 2921393"/>
              <a:gd name="connsiteX3" fmla="*/ 580865 w 733143"/>
              <a:gd name="connsiteY3" fmla="*/ 1734221 h 2921393"/>
              <a:gd name="connsiteX4" fmla="*/ 590306 w 733143"/>
              <a:gd name="connsiteY4" fmla="*/ 2058482 h 2921393"/>
              <a:gd name="connsiteX5" fmla="*/ 557124 w 733143"/>
              <a:gd name="connsiteY5" fmla="*/ 2346861 h 2921393"/>
              <a:gd name="connsiteX6" fmla="*/ 443277 w 733143"/>
              <a:gd name="connsiteY6" fmla="*/ 2734675 h 2921393"/>
              <a:gd name="connsiteX7" fmla="*/ 431509 w 733143"/>
              <a:gd name="connsiteY7" fmla="*/ 2780734 h 2921393"/>
              <a:gd name="connsiteX8" fmla="*/ 420562 w 733143"/>
              <a:gd name="connsiteY8" fmla="*/ 2826985 h 2921393"/>
              <a:gd name="connsiteX9" fmla="*/ 420357 w 733143"/>
              <a:gd name="connsiteY9" fmla="*/ 2827748 h 2921393"/>
              <a:gd name="connsiteX10" fmla="*/ 410095 w 733143"/>
              <a:gd name="connsiteY10" fmla="*/ 2873362 h 2921393"/>
              <a:gd name="connsiteX11" fmla="*/ 399558 w 733143"/>
              <a:gd name="connsiteY11" fmla="*/ 2921393 h 2921393"/>
              <a:gd name="connsiteX12" fmla="*/ 0 w 733143"/>
              <a:gd name="connsiteY12" fmla="*/ 2921393 h 2921393"/>
              <a:gd name="connsiteX13" fmla="*/ 0 w 733143"/>
              <a:gd name="connsiteY13" fmla="*/ 699732 h 2921393"/>
              <a:gd name="connsiteX14" fmla="*/ 38519 w 733143"/>
              <a:gd name="connsiteY14" fmla="*/ 638150 h 2921393"/>
              <a:gd name="connsiteX15" fmla="*/ 224273 w 733143"/>
              <a:gd name="connsiteY15" fmla="*/ 401492 h 2921393"/>
              <a:gd name="connsiteX16" fmla="*/ 357071 w 733143"/>
              <a:gd name="connsiteY16" fmla="*/ 280173 h 2921393"/>
              <a:gd name="connsiteX17" fmla="*/ 441772 w 733143"/>
              <a:gd name="connsiteY17" fmla="*/ 193653 h 2921393"/>
              <a:gd name="connsiteX18" fmla="*/ 525310 w 733143"/>
              <a:gd name="connsiteY18" fmla="*/ 129653 h 2921393"/>
              <a:gd name="connsiteX19" fmla="*/ 691906 w 733143"/>
              <a:gd name="connsiteY19" fmla="*/ 0 h 2921393"/>
              <a:gd name="connsiteX20" fmla="*/ 707779 w 733143"/>
              <a:gd name="connsiteY20" fmla="*/ 356196 h 2921393"/>
              <a:gd name="connsiteX21" fmla="*/ 731110 w 733143"/>
              <a:gd name="connsiteY21" fmla="*/ 597498 h 2921393"/>
              <a:gd name="connsiteX22" fmla="*/ 732409 w 733143"/>
              <a:gd name="connsiteY22" fmla="*/ 727406 h 2921393"/>
              <a:gd name="connsiteX23" fmla="*/ 730973 w 733143"/>
              <a:gd name="connsiteY23" fmla="*/ 971380 h 2921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3143" h="2921393">
                <a:moveTo>
                  <a:pt x="730973" y="971380"/>
                </a:moveTo>
                <a:cubicBezTo>
                  <a:pt x="729673" y="1000454"/>
                  <a:pt x="711132" y="1028382"/>
                  <a:pt x="704906" y="1057710"/>
                </a:cubicBezTo>
                <a:cubicBezTo>
                  <a:pt x="680412" y="1172858"/>
                  <a:pt x="656329" y="1288070"/>
                  <a:pt x="634778" y="1403664"/>
                </a:cubicBezTo>
                <a:cubicBezTo>
                  <a:pt x="614252" y="1513531"/>
                  <a:pt x="588185" y="1623399"/>
                  <a:pt x="580865" y="1734221"/>
                </a:cubicBezTo>
                <a:cubicBezTo>
                  <a:pt x="573818" y="1841736"/>
                  <a:pt x="593248" y="1950522"/>
                  <a:pt x="590306" y="2058482"/>
                </a:cubicBezTo>
                <a:cubicBezTo>
                  <a:pt x="587638" y="2154926"/>
                  <a:pt x="579017" y="2252834"/>
                  <a:pt x="557124" y="2346861"/>
                </a:cubicBezTo>
                <a:cubicBezTo>
                  <a:pt x="526678" y="2477596"/>
                  <a:pt x="477965" y="2604641"/>
                  <a:pt x="443277" y="2734675"/>
                </a:cubicBezTo>
                <a:cubicBezTo>
                  <a:pt x="439172" y="2750007"/>
                  <a:pt x="435272" y="2765339"/>
                  <a:pt x="431509" y="2780734"/>
                </a:cubicBezTo>
                <a:cubicBezTo>
                  <a:pt x="427746" y="2796130"/>
                  <a:pt x="424052" y="2811589"/>
                  <a:pt x="420562" y="2826985"/>
                </a:cubicBezTo>
                <a:cubicBezTo>
                  <a:pt x="420494" y="2827239"/>
                  <a:pt x="420426" y="2827493"/>
                  <a:pt x="420357" y="2827748"/>
                </a:cubicBezTo>
                <a:cubicBezTo>
                  <a:pt x="416868" y="2842953"/>
                  <a:pt x="413447" y="2858158"/>
                  <a:pt x="410095" y="2873362"/>
                </a:cubicBezTo>
                <a:cubicBezTo>
                  <a:pt x="406537" y="2889331"/>
                  <a:pt x="403048" y="2905362"/>
                  <a:pt x="399558" y="2921393"/>
                </a:cubicBezTo>
                <a:lnTo>
                  <a:pt x="0" y="2921393"/>
                </a:lnTo>
                <a:lnTo>
                  <a:pt x="0" y="699732"/>
                </a:lnTo>
                <a:cubicBezTo>
                  <a:pt x="12520" y="678993"/>
                  <a:pt x="25314" y="658444"/>
                  <a:pt x="38519" y="638150"/>
                </a:cubicBezTo>
                <a:cubicBezTo>
                  <a:pt x="92706" y="554811"/>
                  <a:pt x="158250" y="477388"/>
                  <a:pt x="224273" y="401492"/>
                </a:cubicBezTo>
                <a:cubicBezTo>
                  <a:pt x="263065" y="356959"/>
                  <a:pt x="313421" y="321270"/>
                  <a:pt x="357071" y="280173"/>
                </a:cubicBezTo>
                <a:cubicBezTo>
                  <a:pt x="386491" y="252435"/>
                  <a:pt x="411805" y="220881"/>
                  <a:pt x="441772" y="193653"/>
                </a:cubicBezTo>
                <a:cubicBezTo>
                  <a:pt x="467497" y="170305"/>
                  <a:pt x="496301" y="149629"/>
                  <a:pt x="525310" y="129653"/>
                </a:cubicBezTo>
                <a:cubicBezTo>
                  <a:pt x="583875" y="89256"/>
                  <a:pt x="639909" y="47332"/>
                  <a:pt x="691906" y="0"/>
                </a:cubicBezTo>
                <a:cubicBezTo>
                  <a:pt x="696969" y="118711"/>
                  <a:pt x="702169" y="237485"/>
                  <a:pt x="707779" y="356196"/>
                </a:cubicBezTo>
                <a:cubicBezTo>
                  <a:pt x="711611" y="436800"/>
                  <a:pt x="724815" y="516958"/>
                  <a:pt x="731110" y="597498"/>
                </a:cubicBezTo>
                <a:cubicBezTo>
                  <a:pt x="734462" y="640631"/>
                  <a:pt x="732341" y="684082"/>
                  <a:pt x="732409" y="727406"/>
                </a:cubicBezTo>
                <a:cubicBezTo>
                  <a:pt x="732478" y="808773"/>
                  <a:pt x="734736" y="890204"/>
                  <a:pt x="730973" y="971380"/>
                </a:cubicBezTo>
                <a:close/>
              </a:path>
            </a:pathLst>
          </a:custGeom>
          <a:solidFill>
            <a:srgbClr val="39B54A"/>
          </a:solidFill>
          <a:ln w="0" cap="flat">
            <a:noFill/>
            <a:prstDash val="solid"/>
            <a:miter/>
          </a:ln>
        </p:spPr>
        <p:txBody>
          <a:bodyPr rtlCol="0" anchor="ctr"/>
          <a:lstStyle/>
          <a:p>
            <a:endParaRPr lang="pt-BR"/>
          </a:p>
        </p:txBody>
      </p:sp>
      <p:sp>
        <p:nvSpPr>
          <p:cNvPr id="3" name="Forma Livre: Forma 2">
            <a:extLst>
              <a:ext uri="{FF2B5EF4-FFF2-40B4-BE49-F238E27FC236}">
                <a16:creationId xmlns:a16="http://schemas.microsoft.com/office/drawing/2014/main" id="{781C2DE4-082D-89E2-FB73-C363E059A9C0}"/>
              </a:ext>
            </a:extLst>
          </p:cNvPr>
          <p:cNvSpPr/>
          <p:nvPr userDrawn="1"/>
        </p:nvSpPr>
        <p:spPr>
          <a:xfrm>
            <a:off x="6317604" y="5602756"/>
            <a:ext cx="1498913" cy="1255815"/>
          </a:xfrm>
          <a:custGeom>
            <a:avLst/>
            <a:gdLst>
              <a:gd name="connsiteX0" fmla="*/ 1490201 w 1498913"/>
              <a:gd name="connsiteY0" fmla="*/ 1033217 h 1255815"/>
              <a:gd name="connsiteX1" fmla="*/ 1485960 w 1498913"/>
              <a:gd name="connsiteY1" fmla="*/ 1255815 h 1255815"/>
              <a:gd name="connsiteX2" fmla="*/ 0 w 1498913"/>
              <a:gd name="connsiteY2" fmla="*/ 1255815 h 1255815"/>
              <a:gd name="connsiteX3" fmla="*/ 169128 w 1498913"/>
              <a:gd name="connsiteY3" fmla="*/ 935627 h 1255815"/>
              <a:gd name="connsiteX4" fmla="*/ 427404 w 1498913"/>
              <a:gd name="connsiteY4" fmla="*/ 495774 h 1255815"/>
              <a:gd name="connsiteX5" fmla="*/ 773459 w 1498913"/>
              <a:gd name="connsiteY5" fmla="*/ 94981 h 1255815"/>
              <a:gd name="connsiteX6" fmla="*/ 888675 w 1498913"/>
              <a:gd name="connsiteY6" fmla="*/ 0 h 1255815"/>
              <a:gd name="connsiteX7" fmla="*/ 1025099 w 1498913"/>
              <a:gd name="connsiteY7" fmla="*/ 110377 h 1255815"/>
              <a:gd name="connsiteX8" fmla="*/ 1209895 w 1498913"/>
              <a:gd name="connsiteY8" fmla="*/ 295505 h 1255815"/>
              <a:gd name="connsiteX9" fmla="*/ 1297538 w 1498913"/>
              <a:gd name="connsiteY9" fmla="*/ 441698 h 1255815"/>
              <a:gd name="connsiteX10" fmla="*/ 1427873 w 1498913"/>
              <a:gd name="connsiteY10" fmla="*/ 708321 h 1255815"/>
              <a:gd name="connsiteX11" fmla="*/ 1495470 w 1498913"/>
              <a:gd name="connsiteY11" fmla="*/ 885560 h 1255815"/>
              <a:gd name="connsiteX12" fmla="*/ 1490201 w 1498913"/>
              <a:gd name="connsiteY12" fmla="*/ 1033217 h 125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8913" h="1255815">
                <a:moveTo>
                  <a:pt x="1490201" y="1033217"/>
                </a:moveTo>
                <a:cubicBezTo>
                  <a:pt x="1487875" y="1107332"/>
                  <a:pt x="1488491" y="1181701"/>
                  <a:pt x="1485960" y="1255815"/>
                </a:cubicBezTo>
                <a:lnTo>
                  <a:pt x="0" y="1255815"/>
                </a:lnTo>
                <a:cubicBezTo>
                  <a:pt x="53366" y="1147984"/>
                  <a:pt x="112820" y="1042060"/>
                  <a:pt x="169128" y="935627"/>
                </a:cubicBezTo>
                <a:cubicBezTo>
                  <a:pt x="248355" y="785744"/>
                  <a:pt x="328062" y="634270"/>
                  <a:pt x="427404" y="495774"/>
                </a:cubicBezTo>
                <a:cubicBezTo>
                  <a:pt x="529278" y="353906"/>
                  <a:pt x="627252" y="207585"/>
                  <a:pt x="773459" y="94981"/>
                </a:cubicBezTo>
                <a:cubicBezTo>
                  <a:pt x="812936" y="64572"/>
                  <a:pt x="851182" y="32700"/>
                  <a:pt x="888675" y="0"/>
                </a:cubicBezTo>
                <a:cubicBezTo>
                  <a:pt x="933078" y="38171"/>
                  <a:pt x="977207" y="76659"/>
                  <a:pt x="1025099" y="110377"/>
                </a:cubicBezTo>
                <a:cubicBezTo>
                  <a:pt x="1099538" y="162861"/>
                  <a:pt x="1157487" y="226734"/>
                  <a:pt x="1209895" y="295505"/>
                </a:cubicBezTo>
                <a:cubicBezTo>
                  <a:pt x="1244446" y="340801"/>
                  <a:pt x="1259156" y="400411"/>
                  <a:pt x="1297538" y="441698"/>
                </a:cubicBezTo>
                <a:cubicBezTo>
                  <a:pt x="1369924" y="519567"/>
                  <a:pt x="1365819" y="625999"/>
                  <a:pt x="1427873" y="708321"/>
                </a:cubicBezTo>
                <a:cubicBezTo>
                  <a:pt x="1465366" y="758006"/>
                  <a:pt x="1483018" y="824232"/>
                  <a:pt x="1495470" y="885560"/>
                </a:cubicBezTo>
                <a:cubicBezTo>
                  <a:pt x="1505048" y="932765"/>
                  <a:pt x="1491776" y="983849"/>
                  <a:pt x="1490201" y="1033217"/>
                </a:cubicBezTo>
                <a:close/>
              </a:path>
            </a:pathLst>
          </a:custGeom>
          <a:solidFill>
            <a:srgbClr val="F68B1F"/>
          </a:solidFill>
          <a:ln w="0" cap="flat">
            <a:noFill/>
            <a:prstDash val="solid"/>
            <a:miter/>
          </a:ln>
        </p:spPr>
        <p:txBody>
          <a:bodyPr rtlCol="0" anchor="ctr"/>
          <a:lstStyle/>
          <a:p>
            <a:endParaRPr lang="pt-BR"/>
          </a:p>
        </p:txBody>
      </p:sp>
      <p:sp>
        <p:nvSpPr>
          <p:cNvPr id="4" name="Forma Livre: Forma 3">
            <a:extLst>
              <a:ext uri="{FF2B5EF4-FFF2-40B4-BE49-F238E27FC236}">
                <a16:creationId xmlns:a16="http://schemas.microsoft.com/office/drawing/2014/main" id="{0F00DAA8-292F-FC77-DC22-F8E64C0DF8B3}"/>
              </a:ext>
            </a:extLst>
          </p:cNvPr>
          <p:cNvSpPr/>
          <p:nvPr userDrawn="1"/>
        </p:nvSpPr>
        <p:spPr>
          <a:xfrm>
            <a:off x="399558" y="3564921"/>
            <a:ext cx="6806721" cy="3293651"/>
          </a:xfrm>
          <a:custGeom>
            <a:avLst/>
            <a:gdLst>
              <a:gd name="connsiteX0" fmla="*/ 6806722 w 6806721"/>
              <a:gd name="connsiteY0" fmla="*/ 2037836 h 3293651"/>
              <a:gd name="connsiteX1" fmla="*/ 6691506 w 6806721"/>
              <a:gd name="connsiteY1" fmla="*/ 2132817 h 3293651"/>
              <a:gd name="connsiteX2" fmla="*/ 6345450 w 6806721"/>
              <a:gd name="connsiteY2" fmla="*/ 2533609 h 3293651"/>
              <a:gd name="connsiteX3" fmla="*/ 6087174 w 6806721"/>
              <a:gd name="connsiteY3" fmla="*/ 2973463 h 3293651"/>
              <a:gd name="connsiteX4" fmla="*/ 5918046 w 6806721"/>
              <a:gd name="connsiteY4" fmla="*/ 3293651 h 3293651"/>
              <a:gd name="connsiteX5" fmla="*/ 0 w 6806721"/>
              <a:gd name="connsiteY5" fmla="*/ 3293651 h 3293651"/>
              <a:gd name="connsiteX6" fmla="*/ 10536 w 6806721"/>
              <a:gd name="connsiteY6" fmla="*/ 3245620 h 3293651"/>
              <a:gd name="connsiteX7" fmla="*/ 20799 w 6806721"/>
              <a:gd name="connsiteY7" fmla="*/ 3200006 h 3293651"/>
              <a:gd name="connsiteX8" fmla="*/ 21004 w 6806721"/>
              <a:gd name="connsiteY8" fmla="*/ 3199243 h 3293651"/>
              <a:gd name="connsiteX9" fmla="*/ 31951 w 6806721"/>
              <a:gd name="connsiteY9" fmla="*/ 3152992 h 3293651"/>
              <a:gd name="connsiteX10" fmla="*/ 43719 w 6806721"/>
              <a:gd name="connsiteY10" fmla="*/ 3106933 h 3293651"/>
              <a:gd name="connsiteX11" fmla="*/ 157566 w 6806721"/>
              <a:gd name="connsiteY11" fmla="*/ 2719119 h 3293651"/>
              <a:gd name="connsiteX12" fmla="*/ 190748 w 6806721"/>
              <a:gd name="connsiteY12" fmla="*/ 2430740 h 3293651"/>
              <a:gd name="connsiteX13" fmla="*/ 181306 w 6806721"/>
              <a:gd name="connsiteY13" fmla="*/ 2106479 h 3293651"/>
              <a:gd name="connsiteX14" fmla="*/ 235219 w 6806721"/>
              <a:gd name="connsiteY14" fmla="*/ 1775921 h 3293651"/>
              <a:gd name="connsiteX15" fmla="*/ 305347 w 6806721"/>
              <a:gd name="connsiteY15" fmla="*/ 1429968 h 3293651"/>
              <a:gd name="connsiteX16" fmla="*/ 331414 w 6806721"/>
              <a:gd name="connsiteY16" fmla="*/ 1343638 h 3293651"/>
              <a:gd name="connsiteX17" fmla="*/ 332851 w 6806721"/>
              <a:gd name="connsiteY17" fmla="*/ 1099664 h 3293651"/>
              <a:gd name="connsiteX18" fmla="*/ 331551 w 6806721"/>
              <a:gd name="connsiteY18" fmla="*/ 969756 h 3293651"/>
              <a:gd name="connsiteX19" fmla="*/ 308221 w 6806721"/>
              <a:gd name="connsiteY19" fmla="*/ 728454 h 3293651"/>
              <a:gd name="connsiteX20" fmla="*/ 292348 w 6806721"/>
              <a:gd name="connsiteY20" fmla="*/ 372258 h 3293651"/>
              <a:gd name="connsiteX21" fmla="*/ 353308 w 6806721"/>
              <a:gd name="connsiteY21" fmla="*/ 311948 h 3293651"/>
              <a:gd name="connsiteX22" fmla="*/ 622599 w 6806721"/>
              <a:gd name="connsiteY22" fmla="*/ 79298 h 3293651"/>
              <a:gd name="connsiteX23" fmla="*/ 893191 w 6806721"/>
              <a:gd name="connsiteY23" fmla="*/ 3656 h 3293651"/>
              <a:gd name="connsiteX24" fmla="*/ 1059993 w 6806721"/>
              <a:gd name="connsiteY24" fmla="*/ 30 h 3293651"/>
              <a:gd name="connsiteX25" fmla="*/ 1309032 w 6806721"/>
              <a:gd name="connsiteY25" fmla="*/ 108816 h 3293651"/>
              <a:gd name="connsiteX26" fmla="*/ 1462287 w 6806721"/>
              <a:gd name="connsiteY26" fmla="*/ 280139 h 3293651"/>
              <a:gd name="connsiteX27" fmla="*/ 1477955 w 6806721"/>
              <a:gd name="connsiteY27" fmla="*/ 315447 h 3293651"/>
              <a:gd name="connsiteX28" fmla="*/ 1509017 w 6806721"/>
              <a:gd name="connsiteY28" fmla="*/ 389498 h 3293651"/>
              <a:gd name="connsiteX29" fmla="*/ 1515995 w 6806721"/>
              <a:gd name="connsiteY29" fmla="*/ 400886 h 3293651"/>
              <a:gd name="connsiteX30" fmla="*/ 1550957 w 6806721"/>
              <a:gd name="connsiteY30" fmla="*/ 672661 h 3293651"/>
              <a:gd name="connsiteX31" fmla="*/ 1528652 w 6806721"/>
              <a:gd name="connsiteY31" fmla="*/ 887562 h 3293651"/>
              <a:gd name="connsiteX32" fmla="*/ 1506348 w 6806721"/>
              <a:gd name="connsiteY32" fmla="*/ 956842 h 3293651"/>
              <a:gd name="connsiteX33" fmla="*/ 1404543 w 6806721"/>
              <a:gd name="connsiteY33" fmla="*/ 1246939 h 3293651"/>
              <a:gd name="connsiteX34" fmla="*/ 1332978 w 6806721"/>
              <a:gd name="connsiteY34" fmla="*/ 1439065 h 3293651"/>
              <a:gd name="connsiteX35" fmla="*/ 1281186 w 6806721"/>
              <a:gd name="connsiteY35" fmla="*/ 1758872 h 3293651"/>
              <a:gd name="connsiteX36" fmla="*/ 1325316 w 6806721"/>
              <a:gd name="connsiteY36" fmla="*/ 2023268 h 3293651"/>
              <a:gd name="connsiteX37" fmla="*/ 1379160 w 6806721"/>
              <a:gd name="connsiteY37" fmla="*/ 2122575 h 3293651"/>
              <a:gd name="connsiteX38" fmla="*/ 1386823 w 6806721"/>
              <a:gd name="connsiteY38" fmla="*/ 2142551 h 3293651"/>
              <a:gd name="connsiteX39" fmla="*/ 1425410 w 6806721"/>
              <a:gd name="connsiteY39" fmla="*/ 2236069 h 3293651"/>
              <a:gd name="connsiteX40" fmla="*/ 1454214 w 6806721"/>
              <a:gd name="connsiteY40" fmla="*/ 2302104 h 3293651"/>
              <a:gd name="connsiteX41" fmla="*/ 1584071 w 6806721"/>
              <a:gd name="connsiteY41" fmla="*/ 2427940 h 3293651"/>
              <a:gd name="connsiteX42" fmla="*/ 1835847 w 6806721"/>
              <a:gd name="connsiteY42" fmla="*/ 2600981 h 3293651"/>
              <a:gd name="connsiteX43" fmla="*/ 1954894 w 6806721"/>
              <a:gd name="connsiteY43" fmla="*/ 2633999 h 3293651"/>
              <a:gd name="connsiteX44" fmla="*/ 2265783 w 6806721"/>
              <a:gd name="connsiteY44" fmla="*/ 2697871 h 3293651"/>
              <a:gd name="connsiteX45" fmla="*/ 2458925 w 6806721"/>
              <a:gd name="connsiteY45" fmla="*/ 2689855 h 3293651"/>
              <a:gd name="connsiteX46" fmla="*/ 2731980 w 6806721"/>
              <a:gd name="connsiteY46" fmla="*/ 2681203 h 3293651"/>
              <a:gd name="connsiteX47" fmla="*/ 2995045 w 6806721"/>
              <a:gd name="connsiteY47" fmla="*/ 2614722 h 3293651"/>
              <a:gd name="connsiteX48" fmla="*/ 3064557 w 6806721"/>
              <a:gd name="connsiteY48" fmla="*/ 2600218 h 3293651"/>
              <a:gd name="connsiteX49" fmla="*/ 3347737 w 6806721"/>
              <a:gd name="connsiteY49" fmla="*/ 2539971 h 3293651"/>
              <a:gd name="connsiteX50" fmla="*/ 3586104 w 6806721"/>
              <a:gd name="connsiteY50" fmla="*/ 2465538 h 3293651"/>
              <a:gd name="connsiteX51" fmla="*/ 3763168 w 6806721"/>
              <a:gd name="connsiteY51" fmla="*/ 2413054 h 3293651"/>
              <a:gd name="connsiteX52" fmla="*/ 4039370 w 6806721"/>
              <a:gd name="connsiteY52" fmla="*/ 2313174 h 3293651"/>
              <a:gd name="connsiteX53" fmla="*/ 4221566 w 6806721"/>
              <a:gd name="connsiteY53" fmla="*/ 2249174 h 3293651"/>
              <a:gd name="connsiteX54" fmla="*/ 4424629 w 6806721"/>
              <a:gd name="connsiteY54" fmla="*/ 2144396 h 3293651"/>
              <a:gd name="connsiteX55" fmla="*/ 4498520 w 6806721"/>
              <a:gd name="connsiteY55" fmla="*/ 2113859 h 3293651"/>
              <a:gd name="connsiteX56" fmla="*/ 4519798 w 6806721"/>
              <a:gd name="connsiteY56" fmla="*/ 2107816 h 3293651"/>
              <a:gd name="connsiteX57" fmla="*/ 4805783 w 6806721"/>
              <a:gd name="connsiteY57" fmla="*/ 1961940 h 3293651"/>
              <a:gd name="connsiteX58" fmla="*/ 5122351 w 6806721"/>
              <a:gd name="connsiteY58" fmla="*/ 1840430 h 3293651"/>
              <a:gd name="connsiteX59" fmla="*/ 5556734 w 6806721"/>
              <a:gd name="connsiteY59" fmla="*/ 1749711 h 3293651"/>
              <a:gd name="connsiteX60" fmla="*/ 5686590 w 6806721"/>
              <a:gd name="connsiteY60" fmla="*/ 1719301 h 3293651"/>
              <a:gd name="connsiteX61" fmla="*/ 6110778 w 6806721"/>
              <a:gd name="connsiteY61" fmla="*/ 1722546 h 3293651"/>
              <a:gd name="connsiteX62" fmla="*/ 6318083 w 6806721"/>
              <a:gd name="connsiteY62" fmla="*/ 1761671 h 3293651"/>
              <a:gd name="connsiteX63" fmla="*/ 6669134 w 6806721"/>
              <a:gd name="connsiteY63" fmla="*/ 1929686 h 3293651"/>
              <a:gd name="connsiteX64" fmla="*/ 6806722 w 6806721"/>
              <a:gd name="connsiteY64" fmla="*/ 2037836 h 329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806721" h="3293651">
                <a:moveTo>
                  <a:pt x="6806722" y="2037836"/>
                </a:moveTo>
                <a:cubicBezTo>
                  <a:pt x="6769229" y="2070535"/>
                  <a:pt x="6730983" y="2102408"/>
                  <a:pt x="6691506" y="2132817"/>
                </a:cubicBezTo>
                <a:cubicBezTo>
                  <a:pt x="6545298" y="2245421"/>
                  <a:pt x="6447324" y="2391742"/>
                  <a:pt x="6345450" y="2533609"/>
                </a:cubicBezTo>
                <a:cubicBezTo>
                  <a:pt x="6246108" y="2672106"/>
                  <a:pt x="6166402" y="2823580"/>
                  <a:pt x="6087174" y="2973463"/>
                </a:cubicBezTo>
                <a:cubicBezTo>
                  <a:pt x="6030867" y="3079896"/>
                  <a:pt x="5971412" y="3185819"/>
                  <a:pt x="5918046" y="3293651"/>
                </a:cubicBezTo>
                <a:lnTo>
                  <a:pt x="0" y="3293651"/>
                </a:lnTo>
                <a:cubicBezTo>
                  <a:pt x="3489" y="3277619"/>
                  <a:pt x="6979" y="3261588"/>
                  <a:pt x="10536" y="3245620"/>
                </a:cubicBezTo>
                <a:cubicBezTo>
                  <a:pt x="13889" y="3230416"/>
                  <a:pt x="17310" y="3215211"/>
                  <a:pt x="20799" y="3200006"/>
                </a:cubicBezTo>
                <a:cubicBezTo>
                  <a:pt x="20867" y="3199751"/>
                  <a:pt x="20936" y="3199497"/>
                  <a:pt x="21004" y="3199243"/>
                </a:cubicBezTo>
                <a:cubicBezTo>
                  <a:pt x="24562" y="3183783"/>
                  <a:pt x="28188" y="3168388"/>
                  <a:pt x="31951" y="3152992"/>
                </a:cubicBezTo>
                <a:cubicBezTo>
                  <a:pt x="35714" y="3137597"/>
                  <a:pt x="39614" y="3122265"/>
                  <a:pt x="43719" y="3106933"/>
                </a:cubicBezTo>
                <a:cubicBezTo>
                  <a:pt x="78406" y="2976899"/>
                  <a:pt x="127120" y="2849854"/>
                  <a:pt x="157566" y="2719119"/>
                </a:cubicBezTo>
                <a:cubicBezTo>
                  <a:pt x="179459" y="2625092"/>
                  <a:pt x="188080" y="2527184"/>
                  <a:pt x="190748" y="2430740"/>
                </a:cubicBezTo>
                <a:cubicBezTo>
                  <a:pt x="193690" y="2322780"/>
                  <a:pt x="174259" y="2213994"/>
                  <a:pt x="181306" y="2106479"/>
                </a:cubicBezTo>
                <a:cubicBezTo>
                  <a:pt x="188627" y="1995657"/>
                  <a:pt x="214694" y="1885789"/>
                  <a:pt x="235219" y="1775921"/>
                </a:cubicBezTo>
                <a:cubicBezTo>
                  <a:pt x="256771" y="1660328"/>
                  <a:pt x="280854" y="1545116"/>
                  <a:pt x="305347" y="1429968"/>
                </a:cubicBezTo>
                <a:cubicBezTo>
                  <a:pt x="311573" y="1400640"/>
                  <a:pt x="330114" y="1372712"/>
                  <a:pt x="331414" y="1343638"/>
                </a:cubicBezTo>
                <a:cubicBezTo>
                  <a:pt x="335177" y="1262462"/>
                  <a:pt x="332920" y="1181031"/>
                  <a:pt x="332851" y="1099664"/>
                </a:cubicBezTo>
                <a:cubicBezTo>
                  <a:pt x="332783" y="1056340"/>
                  <a:pt x="334904" y="1012889"/>
                  <a:pt x="331551" y="969756"/>
                </a:cubicBezTo>
                <a:cubicBezTo>
                  <a:pt x="325257" y="889216"/>
                  <a:pt x="312052" y="809058"/>
                  <a:pt x="308221" y="728454"/>
                </a:cubicBezTo>
                <a:cubicBezTo>
                  <a:pt x="302611" y="609743"/>
                  <a:pt x="297411" y="490969"/>
                  <a:pt x="292348" y="372258"/>
                </a:cubicBezTo>
                <a:cubicBezTo>
                  <a:pt x="313352" y="353109"/>
                  <a:pt x="333809" y="333196"/>
                  <a:pt x="353308" y="311948"/>
                </a:cubicBezTo>
                <a:cubicBezTo>
                  <a:pt x="432672" y="225810"/>
                  <a:pt x="524215" y="146287"/>
                  <a:pt x="622599" y="79298"/>
                </a:cubicBezTo>
                <a:cubicBezTo>
                  <a:pt x="698680" y="27577"/>
                  <a:pt x="795012" y="4865"/>
                  <a:pt x="893191" y="3656"/>
                </a:cubicBezTo>
                <a:cubicBezTo>
                  <a:pt x="948814" y="3020"/>
                  <a:pt x="1004438" y="-352"/>
                  <a:pt x="1059993" y="30"/>
                </a:cubicBezTo>
                <a:cubicBezTo>
                  <a:pt x="1160429" y="730"/>
                  <a:pt x="1240546" y="49079"/>
                  <a:pt x="1309032" y="108816"/>
                </a:cubicBezTo>
                <a:cubicBezTo>
                  <a:pt x="1366845" y="159266"/>
                  <a:pt x="1412411" y="221993"/>
                  <a:pt x="1462287" y="280139"/>
                </a:cubicBezTo>
                <a:cubicBezTo>
                  <a:pt x="1470497" y="289682"/>
                  <a:pt x="1472961" y="303551"/>
                  <a:pt x="1477955" y="315447"/>
                </a:cubicBezTo>
                <a:cubicBezTo>
                  <a:pt x="1488355" y="340131"/>
                  <a:pt x="1498549" y="364878"/>
                  <a:pt x="1509017" y="389498"/>
                </a:cubicBezTo>
                <a:cubicBezTo>
                  <a:pt x="1510795" y="393570"/>
                  <a:pt x="1515448" y="396878"/>
                  <a:pt x="1515995" y="400886"/>
                </a:cubicBezTo>
                <a:cubicBezTo>
                  <a:pt x="1528584" y="491414"/>
                  <a:pt x="1547467" y="581815"/>
                  <a:pt x="1550957" y="672661"/>
                </a:cubicBezTo>
                <a:cubicBezTo>
                  <a:pt x="1553693" y="743977"/>
                  <a:pt x="1538504" y="816056"/>
                  <a:pt x="1528652" y="887562"/>
                </a:cubicBezTo>
                <a:cubicBezTo>
                  <a:pt x="1525437" y="911101"/>
                  <a:pt x="1514353" y="933876"/>
                  <a:pt x="1506348" y="956842"/>
                </a:cubicBezTo>
                <a:cubicBezTo>
                  <a:pt x="1472550" y="1053605"/>
                  <a:pt x="1439368" y="1150495"/>
                  <a:pt x="1404543" y="1246939"/>
                </a:cubicBezTo>
                <a:cubicBezTo>
                  <a:pt x="1381281" y="1311257"/>
                  <a:pt x="1348167" y="1373284"/>
                  <a:pt x="1332978" y="1439065"/>
                </a:cubicBezTo>
                <a:cubicBezTo>
                  <a:pt x="1308622" y="1544480"/>
                  <a:pt x="1283923" y="1651803"/>
                  <a:pt x="1281186" y="1758872"/>
                </a:cubicBezTo>
                <a:cubicBezTo>
                  <a:pt x="1278860" y="1846728"/>
                  <a:pt x="1304790" y="1936047"/>
                  <a:pt x="1325316" y="2023268"/>
                </a:cubicBezTo>
                <a:cubicBezTo>
                  <a:pt x="1333594" y="2058321"/>
                  <a:pt x="1360893" y="2089493"/>
                  <a:pt x="1379160" y="2122575"/>
                </a:cubicBezTo>
                <a:cubicBezTo>
                  <a:pt x="1382649" y="2128873"/>
                  <a:pt x="1387439" y="2136126"/>
                  <a:pt x="1386823" y="2142551"/>
                </a:cubicBezTo>
                <a:cubicBezTo>
                  <a:pt x="1383197" y="2179895"/>
                  <a:pt x="1392844" y="2209222"/>
                  <a:pt x="1425410" y="2236069"/>
                </a:cubicBezTo>
                <a:cubicBezTo>
                  <a:pt x="1442446" y="2250129"/>
                  <a:pt x="1438547" y="2284673"/>
                  <a:pt x="1454214" y="2302104"/>
                </a:cubicBezTo>
                <a:cubicBezTo>
                  <a:pt x="1494170" y="2346764"/>
                  <a:pt x="1535973" y="2391296"/>
                  <a:pt x="1584071" y="2427940"/>
                </a:cubicBezTo>
                <a:cubicBezTo>
                  <a:pt x="1664735" y="2489395"/>
                  <a:pt x="1748683" y="2547796"/>
                  <a:pt x="1835847" y="2600981"/>
                </a:cubicBezTo>
                <a:cubicBezTo>
                  <a:pt x="1869029" y="2621211"/>
                  <a:pt x="1915006" y="2623056"/>
                  <a:pt x="1954894" y="2633999"/>
                </a:cubicBezTo>
                <a:cubicBezTo>
                  <a:pt x="2056904" y="2661926"/>
                  <a:pt x="2154810" y="2705887"/>
                  <a:pt x="2265783" y="2697871"/>
                </a:cubicBezTo>
                <a:cubicBezTo>
                  <a:pt x="2329958" y="2693163"/>
                  <a:pt x="2394545" y="2691763"/>
                  <a:pt x="2458925" y="2689855"/>
                </a:cubicBezTo>
                <a:cubicBezTo>
                  <a:pt x="2550057" y="2687247"/>
                  <a:pt x="2642558" y="2693735"/>
                  <a:pt x="2731980" y="2681203"/>
                </a:cubicBezTo>
                <a:cubicBezTo>
                  <a:pt x="2821265" y="2668670"/>
                  <a:pt x="2907402" y="2637306"/>
                  <a:pt x="2995045" y="2614722"/>
                </a:cubicBezTo>
                <a:cubicBezTo>
                  <a:pt x="3017896" y="2608869"/>
                  <a:pt x="3041432" y="2605243"/>
                  <a:pt x="3064557" y="2600218"/>
                </a:cubicBezTo>
                <a:cubicBezTo>
                  <a:pt x="3158836" y="2579669"/>
                  <a:pt x="3252226" y="2553331"/>
                  <a:pt x="3347737" y="2539971"/>
                </a:cubicBezTo>
                <a:cubicBezTo>
                  <a:pt x="3433191" y="2527947"/>
                  <a:pt x="3509066" y="2498620"/>
                  <a:pt x="3586104" y="2465538"/>
                </a:cubicBezTo>
                <a:cubicBezTo>
                  <a:pt x="3641933" y="2441555"/>
                  <a:pt x="3703576" y="2428894"/>
                  <a:pt x="3763168" y="2413054"/>
                </a:cubicBezTo>
                <a:cubicBezTo>
                  <a:pt x="3858679" y="2387734"/>
                  <a:pt x="3950837" y="2356370"/>
                  <a:pt x="4039370" y="2313174"/>
                </a:cubicBezTo>
                <a:cubicBezTo>
                  <a:pt x="4096430" y="2285309"/>
                  <a:pt x="4163069" y="2274940"/>
                  <a:pt x="4221566" y="2249174"/>
                </a:cubicBezTo>
                <a:cubicBezTo>
                  <a:pt x="4291352" y="2218383"/>
                  <a:pt x="4356690" y="2178940"/>
                  <a:pt x="4424629" y="2144396"/>
                </a:cubicBezTo>
                <a:cubicBezTo>
                  <a:pt x="4448233" y="2132372"/>
                  <a:pt x="4473684" y="2123656"/>
                  <a:pt x="4498520" y="2113859"/>
                </a:cubicBezTo>
                <a:cubicBezTo>
                  <a:pt x="4505293" y="2111124"/>
                  <a:pt x="4513435" y="2111060"/>
                  <a:pt x="4519798" y="2107816"/>
                </a:cubicBezTo>
                <a:cubicBezTo>
                  <a:pt x="4615035" y="2059021"/>
                  <a:pt x="4707877" y="2005709"/>
                  <a:pt x="4805783" y="1961940"/>
                </a:cubicBezTo>
                <a:cubicBezTo>
                  <a:pt x="4908614" y="1915944"/>
                  <a:pt x="5013293" y="1870012"/>
                  <a:pt x="5122351" y="1840430"/>
                </a:cubicBezTo>
                <a:cubicBezTo>
                  <a:pt x="5264522" y="1801877"/>
                  <a:pt x="5411825" y="1779802"/>
                  <a:pt x="5556734" y="1749711"/>
                </a:cubicBezTo>
                <a:cubicBezTo>
                  <a:pt x="5600384" y="1740613"/>
                  <a:pt x="5643145" y="1720192"/>
                  <a:pt x="5686590" y="1719301"/>
                </a:cubicBezTo>
                <a:cubicBezTo>
                  <a:pt x="5827804" y="1716502"/>
                  <a:pt x="5968812" y="1681131"/>
                  <a:pt x="6110778" y="1722546"/>
                </a:cubicBezTo>
                <a:cubicBezTo>
                  <a:pt x="6177691" y="1742013"/>
                  <a:pt x="6251103" y="1742267"/>
                  <a:pt x="6318083" y="1761671"/>
                </a:cubicBezTo>
                <a:cubicBezTo>
                  <a:pt x="6444998" y="1798378"/>
                  <a:pt x="6561992" y="1858688"/>
                  <a:pt x="6669134" y="1929686"/>
                </a:cubicBezTo>
                <a:cubicBezTo>
                  <a:pt x="6717847" y="1962004"/>
                  <a:pt x="6762456" y="1999729"/>
                  <a:pt x="6806722" y="2037836"/>
                </a:cubicBezTo>
                <a:close/>
              </a:path>
            </a:pathLst>
          </a:custGeom>
          <a:solidFill>
            <a:srgbClr val="FFC709"/>
          </a:solidFill>
          <a:ln w="0"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F347C793-A176-1CE2-1C00-A18EDC314921}"/>
              </a:ext>
            </a:extLst>
          </p:cNvPr>
          <p:cNvSpPr/>
          <p:nvPr userDrawn="1"/>
        </p:nvSpPr>
        <p:spPr>
          <a:xfrm>
            <a:off x="0" y="0"/>
            <a:ext cx="691906" cy="4636911"/>
          </a:xfrm>
          <a:custGeom>
            <a:avLst/>
            <a:gdLst>
              <a:gd name="connsiteX0" fmla="*/ 691906 w 691906"/>
              <a:gd name="connsiteY0" fmla="*/ 3937179 h 4636911"/>
              <a:gd name="connsiteX1" fmla="*/ 525310 w 691906"/>
              <a:gd name="connsiteY1" fmla="*/ 4066832 h 4636911"/>
              <a:gd name="connsiteX2" fmla="*/ 441772 w 691906"/>
              <a:gd name="connsiteY2" fmla="*/ 4130832 h 4636911"/>
              <a:gd name="connsiteX3" fmla="*/ 357071 w 691906"/>
              <a:gd name="connsiteY3" fmla="*/ 4217352 h 4636911"/>
              <a:gd name="connsiteX4" fmla="*/ 224273 w 691906"/>
              <a:gd name="connsiteY4" fmla="*/ 4338671 h 4636911"/>
              <a:gd name="connsiteX5" fmla="*/ 38519 w 691906"/>
              <a:gd name="connsiteY5" fmla="*/ 4575330 h 4636911"/>
              <a:gd name="connsiteX6" fmla="*/ 0 w 691906"/>
              <a:gd name="connsiteY6" fmla="*/ 4636912 h 4636911"/>
              <a:gd name="connsiteX7" fmla="*/ 0 w 691906"/>
              <a:gd name="connsiteY7" fmla="*/ 0 h 4636911"/>
              <a:gd name="connsiteX8" fmla="*/ 37630 w 691906"/>
              <a:gd name="connsiteY8" fmla="*/ 97462 h 4636911"/>
              <a:gd name="connsiteX9" fmla="*/ 151066 w 691906"/>
              <a:gd name="connsiteY9" fmla="*/ 353461 h 4636911"/>
              <a:gd name="connsiteX10" fmla="*/ 187601 w 691906"/>
              <a:gd name="connsiteY10" fmla="*/ 599852 h 4636911"/>
              <a:gd name="connsiteX11" fmla="*/ 247603 w 691906"/>
              <a:gd name="connsiteY11" fmla="*/ 754253 h 4636911"/>
              <a:gd name="connsiteX12" fmla="*/ 369112 w 691906"/>
              <a:gd name="connsiteY12" fmla="*/ 1205748 h 4636911"/>
              <a:gd name="connsiteX13" fmla="*/ 443140 w 691906"/>
              <a:gd name="connsiteY13" fmla="*/ 1644711 h 4636911"/>
              <a:gd name="connsiteX14" fmla="*/ 480838 w 691906"/>
              <a:gd name="connsiteY14" fmla="*/ 1720735 h 4636911"/>
              <a:gd name="connsiteX15" fmla="*/ 531604 w 691906"/>
              <a:gd name="connsiteY15" fmla="*/ 1957266 h 4636911"/>
              <a:gd name="connsiteX16" fmla="*/ 630809 w 691906"/>
              <a:gd name="connsiteY16" fmla="*/ 2530271 h 4636911"/>
              <a:gd name="connsiteX17" fmla="*/ 639225 w 691906"/>
              <a:gd name="connsiteY17" fmla="*/ 2588418 h 4636911"/>
              <a:gd name="connsiteX18" fmla="*/ 670423 w 691906"/>
              <a:gd name="connsiteY18" fmla="*/ 3410424 h 4636911"/>
              <a:gd name="connsiteX19" fmla="*/ 691906 w 691906"/>
              <a:gd name="connsiteY19" fmla="*/ 3937179 h 463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1906" h="4636911">
                <a:moveTo>
                  <a:pt x="691906" y="3937179"/>
                </a:moveTo>
                <a:cubicBezTo>
                  <a:pt x="639909" y="3984511"/>
                  <a:pt x="583875" y="4026435"/>
                  <a:pt x="525310" y="4066832"/>
                </a:cubicBezTo>
                <a:cubicBezTo>
                  <a:pt x="496301" y="4086808"/>
                  <a:pt x="467497" y="4107484"/>
                  <a:pt x="441772" y="4130832"/>
                </a:cubicBezTo>
                <a:cubicBezTo>
                  <a:pt x="411805" y="4158060"/>
                  <a:pt x="386491" y="4189615"/>
                  <a:pt x="357071" y="4217352"/>
                </a:cubicBezTo>
                <a:cubicBezTo>
                  <a:pt x="313421" y="4258449"/>
                  <a:pt x="263065" y="4294139"/>
                  <a:pt x="224273" y="4338671"/>
                </a:cubicBezTo>
                <a:cubicBezTo>
                  <a:pt x="158250" y="4414567"/>
                  <a:pt x="92706" y="4491990"/>
                  <a:pt x="38519" y="4575330"/>
                </a:cubicBezTo>
                <a:cubicBezTo>
                  <a:pt x="25314" y="4595624"/>
                  <a:pt x="12520" y="4616172"/>
                  <a:pt x="0" y="4636912"/>
                </a:cubicBezTo>
                <a:lnTo>
                  <a:pt x="0" y="0"/>
                </a:lnTo>
                <a:cubicBezTo>
                  <a:pt x="12110" y="32636"/>
                  <a:pt x="24562" y="65145"/>
                  <a:pt x="37630" y="97462"/>
                </a:cubicBezTo>
                <a:cubicBezTo>
                  <a:pt x="72523" y="183855"/>
                  <a:pt x="124246" y="265223"/>
                  <a:pt x="151066" y="353461"/>
                </a:cubicBezTo>
                <a:cubicBezTo>
                  <a:pt x="175080" y="432410"/>
                  <a:pt x="170154" y="518612"/>
                  <a:pt x="187601" y="599852"/>
                </a:cubicBezTo>
                <a:cubicBezTo>
                  <a:pt x="199027" y="652910"/>
                  <a:pt x="232414" y="701577"/>
                  <a:pt x="247603" y="754253"/>
                </a:cubicBezTo>
                <a:cubicBezTo>
                  <a:pt x="290980" y="904073"/>
                  <a:pt x="335930" y="1053829"/>
                  <a:pt x="369112" y="1205748"/>
                </a:cubicBezTo>
                <a:cubicBezTo>
                  <a:pt x="400721" y="1350733"/>
                  <a:pt x="416868" y="1498581"/>
                  <a:pt x="443140" y="1644711"/>
                </a:cubicBezTo>
                <a:cubicBezTo>
                  <a:pt x="447861" y="1671240"/>
                  <a:pt x="474133" y="1694079"/>
                  <a:pt x="480838" y="1720735"/>
                </a:cubicBezTo>
                <a:cubicBezTo>
                  <a:pt x="500474" y="1798985"/>
                  <a:pt x="517373" y="1877998"/>
                  <a:pt x="531604" y="1957266"/>
                </a:cubicBezTo>
                <a:cubicBezTo>
                  <a:pt x="565813" y="2148119"/>
                  <a:pt x="597969" y="2339227"/>
                  <a:pt x="630809" y="2530271"/>
                </a:cubicBezTo>
                <a:cubicBezTo>
                  <a:pt x="634162" y="2549611"/>
                  <a:pt x="638472" y="2568951"/>
                  <a:pt x="639225" y="2588418"/>
                </a:cubicBezTo>
                <a:cubicBezTo>
                  <a:pt x="649898" y="2862420"/>
                  <a:pt x="659545" y="3136422"/>
                  <a:pt x="670423" y="3410424"/>
                </a:cubicBezTo>
                <a:cubicBezTo>
                  <a:pt x="677402" y="3586009"/>
                  <a:pt x="684449" y="3761594"/>
                  <a:pt x="691906" y="3937179"/>
                </a:cubicBezTo>
                <a:close/>
              </a:path>
            </a:pathLst>
          </a:custGeom>
          <a:solidFill>
            <a:srgbClr val="12D0FF"/>
          </a:solidFill>
          <a:ln w="0" cap="flat">
            <a:no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90EE19A9-B3E2-1970-01A8-BA2D4BF37D15}"/>
              </a:ext>
            </a:extLst>
          </p:cNvPr>
          <p:cNvSpPr/>
          <p:nvPr userDrawn="1"/>
        </p:nvSpPr>
        <p:spPr>
          <a:xfrm>
            <a:off x="7206279" y="3718135"/>
            <a:ext cx="4987293" cy="3140436"/>
          </a:xfrm>
          <a:custGeom>
            <a:avLst/>
            <a:gdLst>
              <a:gd name="connsiteX0" fmla="*/ 4987294 w 4987293"/>
              <a:gd name="connsiteY0" fmla="*/ 23037 h 3140436"/>
              <a:gd name="connsiteX1" fmla="*/ 4987294 w 4987293"/>
              <a:gd name="connsiteY1" fmla="*/ 3140437 h 3140436"/>
              <a:gd name="connsiteX2" fmla="*/ 597284 w 4987293"/>
              <a:gd name="connsiteY2" fmla="*/ 3140437 h 3140436"/>
              <a:gd name="connsiteX3" fmla="*/ 601526 w 4987293"/>
              <a:gd name="connsiteY3" fmla="*/ 2917838 h 3140436"/>
              <a:gd name="connsiteX4" fmla="*/ 606795 w 4987293"/>
              <a:gd name="connsiteY4" fmla="*/ 2770181 h 3140436"/>
              <a:gd name="connsiteX5" fmla="*/ 539198 w 4987293"/>
              <a:gd name="connsiteY5" fmla="*/ 2592942 h 3140436"/>
              <a:gd name="connsiteX6" fmla="*/ 408863 w 4987293"/>
              <a:gd name="connsiteY6" fmla="*/ 2326320 h 3140436"/>
              <a:gd name="connsiteX7" fmla="*/ 321220 w 4987293"/>
              <a:gd name="connsiteY7" fmla="*/ 2180126 h 3140436"/>
              <a:gd name="connsiteX8" fmla="*/ 136424 w 4987293"/>
              <a:gd name="connsiteY8" fmla="*/ 1994998 h 3140436"/>
              <a:gd name="connsiteX9" fmla="*/ 0 w 4987293"/>
              <a:gd name="connsiteY9" fmla="*/ 1884621 h 3140436"/>
              <a:gd name="connsiteX10" fmla="*/ 257455 w 4987293"/>
              <a:gd name="connsiteY10" fmla="*/ 1652480 h 3140436"/>
              <a:gd name="connsiteX11" fmla="*/ 377733 w 4987293"/>
              <a:gd name="connsiteY11" fmla="*/ 1558389 h 3140436"/>
              <a:gd name="connsiteX12" fmla="*/ 850840 w 4987293"/>
              <a:gd name="connsiteY12" fmla="*/ 1237819 h 3140436"/>
              <a:gd name="connsiteX13" fmla="*/ 928015 w 4987293"/>
              <a:gd name="connsiteY13" fmla="*/ 1156006 h 3140436"/>
              <a:gd name="connsiteX14" fmla="*/ 1209416 w 4987293"/>
              <a:gd name="connsiteY14" fmla="*/ 915595 h 3140436"/>
              <a:gd name="connsiteX15" fmla="*/ 1318542 w 4987293"/>
              <a:gd name="connsiteY15" fmla="*/ 825957 h 3140436"/>
              <a:gd name="connsiteX16" fmla="*/ 1729390 w 4987293"/>
              <a:gd name="connsiteY16" fmla="*/ 601259 h 3140436"/>
              <a:gd name="connsiteX17" fmla="*/ 2014212 w 4987293"/>
              <a:gd name="connsiteY17" fmla="*/ 464863 h 3140436"/>
              <a:gd name="connsiteX18" fmla="*/ 2571130 w 4987293"/>
              <a:gd name="connsiteY18" fmla="*/ 261286 h 3140436"/>
              <a:gd name="connsiteX19" fmla="*/ 2912259 w 4987293"/>
              <a:gd name="connsiteY19" fmla="*/ 190224 h 3140436"/>
              <a:gd name="connsiteX20" fmla="*/ 3167936 w 4987293"/>
              <a:gd name="connsiteY20" fmla="*/ 114837 h 3140436"/>
              <a:gd name="connsiteX21" fmla="*/ 3298545 w 4987293"/>
              <a:gd name="connsiteY21" fmla="*/ 106694 h 3140436"/>
              <a:gd name="connsiteX22" fmla="*/ 3592192 w 4987293"/>
              <a:gd name="connsiteY22" fmla="*/ 67442 h 3140436"/>
              <a:gd name="connsiteX23" fmla="*/ 3837470 w 4987293"/>
              <a:gd name="connsiteY23" fmla="*/ 46703 h 3140436"/>
              <a:gd name="connsiteX24" fmla="*/ 4286836 w 4987293"/>
              <a:gd name="connsiteY24" fmla="*/ 453 h 3140436"/>
              <a:gd name="connsiteX25" fmla="*/ 4910530 w 4987293"/>
              <a:gd name="connsiteY25" fmla="*/ 20619 h 3140436"/>
              <a:gd name="connsiteX26" fmla="*/ 4987294 w 4987293"/>
              <a:gd name="connsiteY26" fmla="*/ 23037 h 3140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7293" h="3140436">
                <a:moveTo>
                  <a:pt x="4987294" y="23037"/>
                </a:moveTo>
                <a:lnTo>
                  <a:pt x="4987294" y="3140437"/>
                </a:lnTo>
                <a:lnTo>
                  <a:pt x="597284" y="3140437"/>
                </a:lnTo>
                <a:cubicBezTo>
                  <a:pt x="599816" y="3066322"/>
                  <a:pt x="599200" y="2991953"/>
                  <a:pt x="601526" y="2917838"/>
                </a:cubicBezTo>
                <a:cubicBezTo>
                  <a:pt x="603101" y="2868471"/>
                  <a:pt x="616373" y="2817386"/>
                  <a:pt x="606795" y="2770181"/>
                </a:cubicBezTo>
                <a:cubicBezTo>
                  <a:pt x="594343" y="2708854"/>
                  <a:pt x="576691" y="2642628"/>
                  <a:pt x="539198" y="2592942"/>
                </a:cubicBezTo>
                <a:cubicBezTo>
                  <a:pt x="477144" y="2510621"/>
                  <a:pt x="481249" y="2404188"/>
                  <a:pt x="408863" y="2326320"/>
                </a:cubicBezTo>
                <a:cubicBezTo>
                  <a:pt x="370481" y="2285032"/>
                  <a:pt x="355771" y="2225422"/>
                  <a:pt x="321220" y="2180126"/>
                </a:cubicBezTo>
                <a:cubicBezTo>
                  <a:pt x="268812" y="2111355"/>
                  <a:pt x="210862" y="2047483"/>
                  <a:pt x="136424" y="1994998"/>
                </a:cubicBezTo>
                <a:cubicBezTo>
                  <a:pt x="88532" y="1961281"/>
                  <a:pt x="44403" y="1922792"/>
                  <a:pt x="0" y="1884621"/>
                </a:cubicBezTo>
                <a:cubicBezTo>
                  <a:pt x="87164" y="1808789"/>
                  <a:pt x="170496" y="1728630"/>
                  <a:pt x="257455" y="1652480"/>
                </a:cubicBezTo>
                <a:cubicBezTo>
                  <a:pt x="295563" y="1619144"/>
                  <a:pt x="335519" y="1587208"/>
                  <a:pt x="377733" y="1558389"/>
                </a:cubicBezTo>
                <a:cubicBezTo>
                  <a:pt x="534956" y="1451002"/>
                  <a:pt x="694369" y="1346224"/>
                  <a:pt x="850840" y="1237819"/>
                </a:cubicBezTo>
                <a:cubicBezTo>
                  <a:pt x="881422" y="1216571"/>
                  <a:pt x="903384" y="1184189"/>
                  <a:pt x="928015" y="1156006"/>
                </a:cubicBezTo>
                <a:cubicBezTo>
                  <a:pt x="1009090" y="1063061"/>
                  <a:pt x="1088796" y="970433"/>
                  <a:pt x="1209416" y="915595"/>
                </a:cubicBezTo>
                <a:cubicBezTo>
                  <a:pt x="1251424" y="896509"/>
                  <a:pt x="1277834" y="849432"/>
                  <a:pt x="1318542" y="825957"/>
                </a:cubicBezTo>
                <a:cubicBezTo>
                  <a:pt x="1453598" y="748216"/>
                  <a:pt x="1590980" y="673720"/>
                  <a:pt x="1729390" y="601259"/>
                </a:cubicBezTo>
                <a:cubicBezTo>
                  <a:pt x="1822437" y="552528"/>
                  <a:pt x="1916169" y="503542"/>
                  <a:pt x="2014212" y="464863"/>
                </a:cubicBezTo>
                <a:cubicBezTo>
                  <a:pt x="2197776" y="392402"/>
                  <a:pt x="2382571" y="321404"/>
                  <a:pt x="2571130" y="261286"/>
                </a:cubicBezTo>
                <a:cubicBezTo>
                  <a:pt x="2680666" y="226423"/>
                  <a:pt x="2799370" y="217199"/>
                  <a:pt x="2912259" y="190224"/>
                </a:cubicBezTo>
                <a:cubicBezTo>
                  <a:pt x="2998739" y="169612"/>
                  <a:pt x="3081661" y="136149"/>
                  <a:pt x="3167936" y="114837"/>
                </a:cubicBezTo>
                <a:cubicBezTo>
                  <a:pt x="3209328" y="104659"/>
                  <a:pt x="3255305" y="111911"/>
                  <a:pt x="3298545" y="106694"/>
                </a:cubicBezTo>
                <a:cubicBezTo>
                  <a:pt x="3396655" y="94925"/>
                  <a:pt x="3494082" y="78639"/>
                  <a:pt x="3592192" y="67442"/>
                </a:cubicBezTo>
                <a:cubicBezTo>
                  <a:pt x="3673678" y="58217"/>
                  <a:pt x="3755847" y="55036"/>
                  <a:pt x="3837470" y="46703"/>
                </a:cubicBezTo>
                <a:cubicBezTo>
                  <a:pt x="3987372" y="31307"/>
                  <a:pt x="4136796" y="2806"/>
                  <a:pt x="4286836" y="453"/>
                </a:cubicBezTo>
                <a:cubicBezTo>
                  <a:pt x="4494551" y="-2856"/>
                  <a:pt x="4702609" y="12795"/>
                  <a:pt x="4910530" y="20619"/>
                </a:cubicBezTo>
                <a:cubicBezTo>
                  <a:pt x="4936118" y="21574"/>
                  <a:pt x="4961706" y="22337"/>
                  <a:pt x="4987294" y="23037"/>
                </a:cubicBezTo>
                <a:close/>
              </a:path>
            </a:pathLst>
          </a:custGeom>
          <a:solidFill>
            <a:srgbClr val="FAB07F"/>
          </a:solidFill>
          <a:ln w="0" cap="flat">
            <a:noFill/>
            <a:prstDash val="solid"/>
            <a:miter/>
          </a:ln>
        </p:spPr>
        <p:txBody>
          <a:bodyPr rtlCol="0" anchor="ctr"/>
          <a:lstStyle/>
          <a:p>
            <a:endParaRPr lang="pt-BR"/>
          </a:p>
        </p:txBody>
      </p:sp>
      <p:pic>
        <p:nvPicPr>
          <p:cNvPr id="10" name="Gráfico 15">
            <a:extLst>
              <a:ext uri="{FF2B5EF4-FFF2-40B4-BE49-F238E27FC236}">
                <a16:creationId xmlns:a16="http://schemas.microsoft.com/office/drawing/2014/main" id="{6592415E-B8A2-31D0-933B-E120BFF70932}"/>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00744278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Forma Livre: Forma 1">
            <a:extLst>
              <a:ext uri="{FF2B5EF4-FFF2-40B4-BE49-F238E27FC236}">
                <a16:creationId xmlns:a16="http://schemas.microsoft.com/office/drawing/2014/main" id="{E9C65450-170D-48FA-5FAD-86D559D01BDD}"/>
              </a:ext>
            </a:extLst>
          </p:cNvPr>
          <p:cNvSpPr/>
          <p:nvPr userDrawn="1"/>
        </p:nvSpPr>
        <p:spPr>
          <a:xfrm>
            <a:off x="0" y="5258064"/>
            <a:ext cx="1423980" cy="1599936"/>
          </a:xfrm>
          <a:custGeom>
            <a:avLst/>
            <a:gdLst>
              <a:gd name="connsiteX0" fmla="*/ 1317112 w 1423980"/>
              <a:gd name="connsiteY0" fmla="*/ 1121664 h 1599936"/>
              <a:gd name="connsiteX1" fmla="*/ 1274440 w 1423980"/>
              <a:gd name="connsiteY1" fmla="*/ 952180 h 1599936"/>
              <a:gd name="connsiteX2" fmla="*/ 1145070 w 1423980"/>
              <a:gd name="connsiteY2" fmla="*/ 771182 h 1599936"/>
              <a:gd name="connsiteX3" fmla="*/ 920195 w 1423980"/>
              <a:gd name="connsiteY3" fmla="*/ 507699 h 1599936"/>
              <a:gd name="connsiteX4" fmla="*/ 779761 w 1423980"/>
              <a:gd name="connsiteY4" fmla="*/ 368093 h 1599936"/>
              <a:gd name="connsiteX5" fmla="*/ 523804 w 1423980"/>
              <a:gd name="connsiteY5" fmla="*/ 213812 h 1599936"/>
              <a:gd name="connsiteX6" fmla="*/ 162711 w 1423980"/>
              <a:gd name="connsiteY6" fmla="*/ 48542 h 1599936"/>
              <a:gd name="connsiteX7" fmla="*/ 0 w 1423980"/>
              <a:gd name="connsiteY7" fmla="*/ 0 h 1599936"/>
              <a:gd name="connsiteX8" fmla="*/ 0 w 1423980"/>
              <a:gd name="connsiteY8" fmla="*/ 1599937 h 1599936"/>
              <a:gd name="connsiteX9" fmla="*/ 1423981 w 1423980"/>
              <a:gd name="connsiteY9" fmla="*/ 1599937 h 1599936"/>
              <a:gd name="connsiteX10" fmla="*/ 1415025 w 1423980"/>
              <a:gd name="connsiteY10" fmla="*/ 1507443 h 1599936"/>
              <a:gd name="connsiteX11" fmla="*/ 1317112 w 1423980"/>
              <a:gd name="connsiteY11" fmla="*/ 1121664 h 159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980" h="1599936">
                <a:moveTo>
                  <a:pt x="1317112" y="1121664"/>
                </a:moveTo>
                <a:cubicBezTo>
                  <a:pt x="1302663" y="1065069"/>
                  <a:pt x="1299953" y="1002980"/>
                  <a:pt x="1274440" y="952180"/>
                </a:cubicBezTo>
                <a:cubicBezTo>
                  <a:pt x="1241251" y="886253"/>
                  <a:pt x="1200987" y="816262"/>
                  <a:pt x="1145070" y="771182"/>
                </a:cubicBezTo>
                <a:cubicBezTo>
                  <a:pt x="1052501" y="696450"/>
                  <a:pt x="1022171" y="574229"/>
                  <a:pt x="920195" y="507699"/>
                </a:cubicBezTo>
                <a:cubicBezTo>
                  <a:pt x="866084" y="472403"/>
                  <a:pt x="831088" y="409110"/>
                  <a:pt x="779761" y="368093"/>
                </a:cubicBezTo>
                <a:cubicBezTo>
                  <a:pt x="701868" y="305854"/>
                  <a:pt x="619685" y="250839"/>
                  <a:pt x="523804" y="213812"/>
                </a:cubicBezTo>
                <a:cubicBezTo>
                  <a:pt x="400530" y="166173"/>
                  <a:pt x="287039" y="92419"/>
                  <a:pt x="162711" y="48542"/>
                </a:cubicBezTo>
                <a:cubicBezTo>
                  <a:pt x="109427" y="29728"/>
                  <a:pt x="55165" y="13246"/>
                  <a:pt x="0" y="0"/>
                </a:cubicBezTo>
                <a:lnTo>
                  <a:pt x="0" y="1599937"/>
                </a:lnTo>
                <a:lnTo>
                  <a:pt x="1423981" y="1599937"/>
                </a:lnTo>
                <a:cubicBezTo>
                  <a:pt x="1423153" y="1568704"/>
                  <a:pt x="1420744" y="1537697"/>
                  <a:pt x="1415025" y="1507443"/>
                </a:cubicBezTo>
                <a:cubicBezTo>
                  <a:pt x="1390264" y="1377320"/>
                  <a:pt x="1350001" y="1250283"/>
                  <a:pt x="1317112" y="1121664"/>
                </a:cubicBezTo>
                <a:close/>
              </a:path>
            </a:pathLst>
          </a:custGeom>
          <a:solidFill>
            <a:srgbClr val="FAB07F"/>
          </a:solidFill>
          <a:ln w="0" cap="flat">
            <a:noFill/>
            <a:prstDash val="solid"/>
            <a:miter/>
          </a:ln>
        </p:spPr>
        <p:txBody>
          <a:bodyPr rtlCol="0" anchor="ctr"/>
          <a:lstStyle/>
          <a:p>
            <a:endParaRPr lang="pt-BR"/>
          </a:p>
        </p:txBody>
      </p:sp>
      <p:sp>
        <p:nvSpPr>
          <p:cNvPr id="3" name="Forma Livre: Forma 2">
            <a:extLst>
              <a:ext uri="{FF2B5EF4-FFF2-40B4-BE49-F238E27FC236}">
                <a16:creationId xmlns:a16="http://schemas.microsoft.com/office/drawing/2014/main" id="{2AF90508-E6B4-EF73-748A-953B8CB5DE1E}"/>
              </a:ext>
            </a:extLst>
          </p:cNvPr>
          <p:cNvSpPr/>
          <p:nvPr userDrawn="1"/>
        </p:nvSpPr>
        <p:spPr>
          <a:xfrm>
            <a:off x="0" y="0"/>
            <a:ext cx="6265032" cy="601639"/>
          </a:xfrm>
          <a:custGeom>
            <a:avLst/>
            <a:gdLst>
              <a:gd name="connsiteX0" fmla="*/ 0 w 6265032"/>
              <a:gd name="connsiteY0" fmla="*/ 496561 h 601639"/>
              <a:gd name="connsiteX1" fmla="*/ 161506 w 6265032"/>
              <a:gd name="connsiteY1" fmla="*/ 536298 h 601639"/>
              <a:gd name="connsiteX2" fmla="*/ 262128 w 6265032"/>
              <a:gd name="connsiteY2" fmla="*/ 569938 h 601639"/>
              <a:gd name="connsiteX3" fmla="*/ 550296 w 6265032"/>
              <a:gd name="connsiteY3" fmla="*/ 585367 h 601639"/>
              <a:gd name="connsiteX4" fmla="*/ 703825 w 6265032"/>
              <a:gd name="connsiteY4" fmla="*/ 591387 h 601639"/>
              <a:gd name="connsiteX5" fmla="*/ 990261 w 6265032"/>
              <a:gd name="connsiteY5" fmla="*/ 579572 h 601639"/>
              <a:gd name="connsiteX6" fmla="*/ 2035537 w 6265032"/>
              <a:gd name="connsiteY6" fmla="*/ 588979 h 601639"/>
              <a:gd name="connsiteX7" fmla="*/ 3008489 w 6265032"/>
              <a:gd name="connsiteY7" fmla="*/ 601623 h 601639"/>
              <a:gd name="connsiteX8" fmla="*/ 3077653 w 6265032"/>
              <a:gd name="connsiteY8" fmla="*/ 595677 h 601639"/>
              <a:gd name="connsiteX9" fmla="*/ 3759953 w 6265032"/>
              <a:gd name="connsiteY9" fmla="*/ 519364 h 601639"/>
              <a:gd name="connsiteX10" fmla="*/ 4042175 w 6265032"/>
              <a:gd name="connsiteY10" fmla="*/ 477144 h 601639"/>
              <a:gd name="connsiteX11" fmla="*/ 4133991 w 6265032"/>
              <a:gd name="connsiteY11" fmla="*/ 440041 h 601639"/>
              <a:gd name="connsiteX12" fmla="*/ 4656592 w 6265032"/>
              <a:gd name="connsiteY12" fmla="*/ 383747 h 601639"/>
              <a:gd name="connsiteX13" fmla="*/ 5196577 w 6265032"/>
              <a:gd name="connsiteY13" fmla="*/ 276126 h 601639"/>
              <a:gd name="connsiteX14" fmla="*/ 5382167 w 6265032"/>
              <a:gd name="connsiteY14" fmla="*/ 219004 h 601639"/>
              <a:gd name="connsiteX15" fmla="*/ 5675301 w 6265032"/>
              <a:gd name="connsiteY15" fmla="*/ 192890 h 601639"/>
              <a:gd name="connsiteX16" fmla="*/ 5983789 w 6265032"/>
              <a:gd name="connsiteY16" fmla="*/ 82860 h 601639"/>
              <a:gd name="connsiteX17" fmla="*/ 6265033 w 6265032"/>
              <a:gd name="connsiteY17" fmla="*/ 0 h 601639"/>
              <a:gd name="connsiteX18" fmla="*/ 0 w 6265032"/>
              <a:gd name="connsiteY18" fmla="*/ 0 h 601639"/>
              <a:gd name="connsiteX19" fmla="*/ 0 w 6265032"/>
              <a:gd name="connsiteY19" fmla="*/ 496561 h 60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65032" h="601639">
                <a:moveTo>
                  <a:pt x="0" y="496561"/>
                </a:moveTo>
                <a:cubicBezTo>
                  <a:pt x="53886" y="509656"/>
                  <a:pt x="107696" y="522901"/>
                  <a:pt x="161506" y="536298"/>
                </a:cubicBezTo>
                <a:cubicBezTo>
                  <a:pt x="195749" y="544802"/>
                  <a:pt x="227885" y="566778"/>
                  <a:pt x="262128" y="569938"/>
                </a:cubicBezTo>
                <a:cubicBezTo>
                  <a:pt x="357858" y="578669"/>
                  <a:pt x="454190" y="580776"/>
                  <a:pt x="550296" y="585367"/>
                </a:cubicBezTo>
                <a:cubicBezTo>
                  <a:pt x="601472" y="587775"/>
                  <a:pt x="652724" y="592591"/>
                  <a:pt x="703825" y="591387"/>
                </a:cubicBezTo>
                <a:cubicBezTo>
                  <a:pt x="799329" y="589130"/>
                  <a:pt x="894833" y="579120"/>
                  <a:pt x="990261" y="579572"/>
                </a:cubicBezTo>
                <a:cubicBezTo>
                  <a:pt x="1338712" y="581002"/>
                  <a:pt x="1687087" y="584990"/>
                  <a:pt x="2035537" y="588979"/>
                </a:cubicBezTo>
                <a:cubicBezTo>
                  <a:pt x="2359830" y="592667"/>
                  <a:pt x="2684197" y="597709"/>
                  <a:pt x="3008489" y="601623"/>
                </a:cubicBezTo>
                <a:cubicBezTo>
                  <a:pt x="3031519" y="601924"/>
                  <a:pt x="3054623" y="598236"/>
                  <a:pt x="3077653" y="595677"/>
                </a:cubicBezTo>
                <a:cubicBezTo>
                  <a:pt x="3305086" y="570541"/>
                  <a:pt x="3532670" y="546081"/>
                  <a:pt x="3759953" y="519364"/>
                </a:cubicBezTo>
                <a:cubicBezTo>
                  <a:pt x="3854404" y="508301"/>
                  <a:pt x="3948628" y="494228"/>
                  <a:pt x="4042175" y="477144"/>
                </a:cubicBezTo>
                <a:cubicBezTo>
                  <a:pt x="4074010" y="471274"/>
                  <a:pt x="4102383" y="443729"/>
                  <a:pt x="4133991" y="440041"/>
                </a:cubicBezTo>
                <a:cubicBezTo>
                  <a:pt x="4308066" y="419570"/>
                  <a:pt x="4483646" y="410238"/>
                  <a:pt x="4656592" y="383747"/>
                </a:cubicBezTo>
                <a:cubicBezTo>
                  <a:pt x="4837892" y="356052"/>
                  <a:pt x="5017234" y="315186"/>
                  <a:pt x="5196577" y="276126"/>
                </a:cubicBezTo>
                <a:cubicBezTo>
                  <a:pt x="5259645" y="262354"/>
                  <a:pt x="5318874" y="228487"/>
                  <a:pt x="5382167" y="219004"/>
                </a:cubicBezTo>
                <a:cubicBezTo>
                  <a:pt x="5479101" y="204479"/>
                  <a:pt x="5580701" y="214790"/>
                  <a:pt x="5675301" y="192890"/>
                </a:cubicBezTo>
                <a:cubicBezTo>
                  <a:pt x="5780890" y="168506"/>
                  <a:pt x="5879856" y="116351"/>
                  <a:pt x="5983789" y="82860"/>
                </a:cubicBezTo>
                <a:cubicBezTo>
                  <a:pt x="6076810" y="52907"/>
                  <a:pt x="6171109" y="27018"/>
                  <a:pt x="6265033" y="0"/>
                </a:cubicBezTo>
                <a:lnTo>
                  <a:pt x="0" y="0"/>
                </a:lnTo>
                <a:lnTo>
                  <a:pt x="0" y="496561"/>
                </a:lnTo>
                <a:close/>
              </a:path>
            </a:pathLst>
          </a:custGeom>
          <a:solidFill>
            <a:srgbClr val="12D0FF"/>
          </a:solidFill>
          <a:ln w="0" cap="flat">
            <a:noFill/>
            <a:prstDash val="solid"/>
            <a:miter/>
          </a:ln>
        </p:spPr>
        <p:txBody>
          <a:bodyPr rtlCol="0" anchor="ctr"/>
          <a:lstStyle/>
          <a:p>
            <a:endParaRPr lang="pt-BR" dirty="0"/>
          </a:p>
        </p:txBody>
      </p:sp>
      <p:sp>
        <p:nvSpPr>
          <p:cNvPr id="11" name="Picture Placeholder 4">
            <a:extLst>
              <a:ext uri="{FF2B5EF4-FFF2-40B4-BE49-F238E27FC236}">
                <a16:creationId xmlns:a16="http://schemas.microsoft.com/office/drawing/2014/main" id="{50D8242F-279B-0110-5D20-E23CA29F0B92}"/>
              </a:ext>
            </a:extLst>
          </p:cNvPr>
          <p:cNvSpPr>
            <a:spLocks noGrp="1"/>
          </p:cNvSpPr>
          <p:nvPr>
            <p:ph type="pic" sz="quarter" idx="12"/>
          </p:nvPr>
        </p:nvSpPr>
        <p:spPr>
          <a:xfrm>
            <a:off x="8826003" y="-1"/>
            <a:ext cx="3365997" cy="6858001"/>
          </a:xfrm>
          <a:prstGeom prst="rect">
            <a:avLst/>
          </a:prstGeom>
          <a:pattFill prst="pct10">
            <a:fgClr>
              <a:schemeClr val="accent1"/>
            </a:fgClr>
            <a:bgClr>
              <a:schemeClr val="bg1"/>
            </a:bgClr>
          </a:pattFill>
        </p:spPr>
        <p:txBody>
          <a:bodyPr/>
          <a:lstStyle/>
          <a:p>
            <a:endParaRPr lang="en-US"/>
          </a:p>
        </p:txBody>
      </p:sp>
      <p:sp>
        <p:nvSpPr>
          <p:cNvPr id="12" name="Picture Placeholder 9">
            <a:extLst>
              <a:ext uri="{FF2B5EF4-FFF2-40B4-BE49-F238E27FC236}">
                <a16:creationId xmlns:a16="http://schemas.microsoft.com/office/drawing/2014/main" id="{0A6E648E-CA0C-3802-07F9-4012D01CA56D}"/>
              </a:ext>
            </a:extLst>
          </p:cNvPr>
          <p:cNvSpPr>
            <a:spLocks noGrp="1"/>
          </p:cNvSpPr>
          <p:nvPr>
            <p:ph type="pic" sz="quarter" idx="13"/>
          </p:nvPr>
        </p:nvSpPr>
        <p:spPr>
          <a:xfrm>
            <a:off x="7654541" y="3898232"/>
            <a:ext cx="1930734" cy="1930734"/>
          </a:xfrm>
          <a:custGeom>
            <a:avLst/>
            <a:gdLst>
              <a:gd name="connsiteX0" fmla="*/ 606769 w 1213538"/>
              <a:gd name="connsiteY0" fmla="*/ 0 h 1213538"/>
              <a:gd name="connsiteX1" fmla="*/ 1213538 w 1213538"/>
              <a:gd name="connsiteY1" fmla="*/ 606769 h 1213538"/>
              <a:gd name="connsiteX2" fmla="*/ 606769 w 1213538"/>
              <a:gd name="connsiteY2" fmla="*/ 1213538 h 1213538"/>
              <a:gd name="connsiteX3" fmla="*/ 0 w 1213538"/>
              <a:gd name="connsiteY3" fmla="*/ 606769 h 1213538"/>
              <a:gd name="connsiteX4" fmla="*/ 606769 w 1213538"/>
              <a:gd name="connsiteY4" fmla="*/ 0 h 121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538" h="1213538">
                <a:moveTo>
                  <a:pt x="606769" y="0"/>
                </a:moveTo>
                <a:cubicBezTo>
                  <a:pt x="941878" y="0"/>
                  <a:pt x="1213538" y="271660"/>
                  <a:pt x="1213538" y="606769"/>
                </a:cubicBezTo>
                <a:cubicBezTo>
                  <a:pt x="1213538" y="941878"/>
                  <a:pt x="941878" y="1213538"/>
                  <a:pt x="606769" y="1213538"/>
                </a:cubicBezTo>
                <a:cubicBezTo>
                  <a:pt x="271660" y="1213538"/>
                  <a:pt x="0" y="941878"/>
                  <a:pt x="0" y="606769"/>
                </a:cubicBezTo>
                <a:cubicBezTo>
                  <a:pt x="0" y="271660"/>
                  <a:pt x="271660" y="0"/>
                  <a:pt x="606769" y="0"/>
                </a:cubicBezTo>
                <a:close/>
              </a:path>
            </a:pathLst>
          </a:custGeom>
          <a:pattFill prst="pct10">
            <a:fgClr>
              <a:schemeClr val="accent1"/>
            </a:fgClr>
            <a:bgClr>
              <a:schemeClr val="bg1"/>
            </a:bgClr>
          </a:pattFill>
          <a:effectLst/>
        </p:spPr>
        <p:txBody>
          <a:bodyPr wrap="square">
            <a:noAutofit/>
          </a:bodyPr>
          <a:lstStyle/>
          <a:p>
            <a:endParaRPr lang="en-US"/>
          </a:p>
        </p:txBody>
      </p:sp>
      <p:grpSp>
        <p:nvGrpSpPr>
          <p:cNvPr id="4" name="Agrupar 3">
            <a:extLst>
              <a:ext uri="{FF2B5EF4-FFF2-40B4-BE49-F238E27FC236}">
                <a16:creationId xmlns:a16="http://schemas.microsoft.com/office/drawing/2014/main" id="{9C676328-CA3F-6B35-8952-21AA1B1D2A07}"/>
              </a:ext>
            </a:extLst>
          </p:cNvPr>
          <p:cNvGrpSpPr/>
          <p:nvPr userDrawn="1"/>
        </p:nvGrpSpPr>
        <p:grpSpPr>
          <a:xfrm>
            <a:off x="7772400" y="4338511"/>
            <a:ext cx="4419599" cy="2519489"/>
            <a:chOff x="8316900" y="4648915"/>
            <a:chExt cx="3875099" cy="2209085"/>
          </a:xfrm>
        </p:grpSpPr>
        <p:sp>
          <p:nvSpPr>
            <p:cNvPr id="7" name="Forma Livre: Forma 6">
              <a:extLst>
                <a:ext uri="{FF2B5EF4-FFF2-40B4-BE49-F238E27FC236}">
                  <a16:creationId xmlns:a16="http://schemas.microsoft.com/office/drawing/2014/main" id="{677EC791-A84A-F33B-BCF2-3611111C7DDF}"/>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7B136164-9EDD-6B6C-7E61-69FF6A9BF0C6}"/>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9" name="Forma Livre: Forma 8">
              <a:extLst>
                <a:ext uri="{FF2B5EF4-FFF2-40B4-BE49-F238E27FC236}">
                  <a16:creationId xmlns:a16="http://schemas.microsoft.com/office/drawing/2014/main" id="{6636CBF8-1FFA-75F0-0BB3-0DF34AF20A32}"/>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pic>
        <p:nvPicPr>
          <p:cNvPr id="6" name="Gráfico 15">
            <a:extLst>
              <a:ext uri="{FF2B5EF4-FFF2-40B4-BE49-F238E27FC236}">
                <a16:creationId xmlns:a16="http://schemas.microsoft.com/office/drawing/2014/main" id="{13083699-FA06-3FB8-1C66-55378A3D89E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61962250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0" y="0"/>
            <a:ext cx="8909862" cy="6858000"/>
          </a:xfrm>
          <a:prstGeom prst="rect">
            <a:avLst/>
          </a:prstGeom>
          <a:pattFill prst="pct10">
            <a:fgClr>
              <a:schemeClr val="accent1"/>
            </a:fgClr>
            <a:bgClr>
              <a:schemeClr val="bg1"/>
            </a:bgClr>
          </a:pattFill>
        </p:spPr>
        <p:txBody>
          <a:bodyPr/>
          <a:lstStyle/>
          <a:p>
            <a:endParaRPr lang="en-US"/>
          </a:p>
        </p:txBody>
      </p:sp>
      <p:sp>
        <p:nvSpPr>
          <p:cNvPr id="2" name="Rectangle 12">
            <a:extLst>
              <a:ext uri="{FF2B5EF4-FFF2-40B4-BE49-F238E27FC236}">
                <a16:creationId xmlns:a16="http://schemas.microsoft.com/office/drawing/2014/main" id="{A2960535-016F-2CF2-B766-F4A69CFF6980}"/>
              </a:ext>
            </a:extLst>
          </p:cNvPr>
          <p:cNvSpPr/>
          <p:nvPr userDrawn="1"/>
        </p:nvSpPr>
        <p:spPr>
          <a:xfrm>
            <a:off x="8909862" y="0"/>
            <a:ext cx="3282138" cy="6858000"/>
          </a:xfrm>
          <a:prstGeom prst="rect">
            <a:avLst/>
          </a:prstGeom>
          <a:solidFill>
            <a:srgbClr val="12D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15">
            <a:extLst>
              <a:ext uri="{FF2B5EF4-FFF2-40B4-BE49-F238E27FC236}">
                <a16:creationId xmlns:a16="http://schemas.microsoft.com/office/drawing/2014/main" id="{9A85CF1C-2E89-6457-3995-95462A9A07F5}"/>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11776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6832604" y="0"/>
            <a:ext cx="5359396" cy="6858000"/>
          </a:xfrm>
          <a:prstGeom prst="rect">
            <a:avLst/>
          </a:prstGeom>
          <a:pattFill prst="pct10">
            <a:fgClr>
              <a:schemeClr val="accent1"/>
            </a:fgClr>
            <a:bgClr>
              <a:schemeClr val="bg1"/>
            </a:bgClr>
          </a:pattFill>
        </p:spPr>
        <p:txBody>
          <a:bodyPr/>
          <a:lstStyle/>
          <a:p>
            <a:endParaRPr lang="en-US"/>
          </a:p>
        </p:txBody>
      </p:sp>
      <p:pic>
        <p:nvPicPr>
          <p:cNvPr id="4" name="Gráfico 3">
            <a:extLst>
              <a:ext uri="{FF2B5EF4-FFF2-40B4-BE49-F238E27FC236}">
                <a16:creationId xmlns:a16="http://schemas.microsoft.com/office/drawing/2014/main" id="{B31CB93D-D138-2A0C-E9E8-8936A12A1B1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6225" t="10322" r="40098" b="44062"/>
          <a:stretch/>
        </p:blipFill>
        <p:spPr>
          <a:xfrm rot="16200000">
            <a:off x="9122142" y="282942"/>
            <a:ext cx="3352800" cy="2786917"/>
          </a:xfrm>
          <a:prstGeom prst="rect">
            <a:avLst/>
          </a:prstGeom>
        </p:spPr>
      </p:pic>
    </p:spTree>
    <p:extLst>
      <p:ext uri="{BB962C8B-B14F-4D97-AF65-F5344CB8AC3E}">
        <p14:creationId xmlns:p14="http://schemas.microsoft.com/office/powerpoint/2010/main" val="53624757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2285996" y="3070952"/>
            <a:ext cx="1904999" cy="1803641"/>
          </a:xfrm>
          <a:prstGeom prst="rect">
            <a:avLst/>
          </a:prstGeom>
          <a:pattFill prst="pct10">
            <a:fgClr>
              <a:schemeClr val="accent1"/>
            </a:fgClr>
            <a:bgClr>
              <a:schemeClr val="bg1"/>
            </a:bgClr>
          </a:pattFill>
        </p:spPr>
        <p:txBody>
          <a:bodyPr/>
          <a:lstStyle/>
          <a:p>
            <a:endParaRPr lang="en-US"/>
          </a:p>
        </p:txBody>
      </p:sp>
      <p:sp>
        <p:nvSpPr>
          <p:cNvPr id="10" name="Picture Placeholder 4">
            <a:extLst>
              <a:ext uri="{FF2B5EF4-FFF2-40B4-BE49-F238E27FC236}">
                <a16:creationId xmlns:a16="http://schemas.microsoft.com/office/drawing/2014/main" id="{AC6CCC1D-BF48-6249-865B-E844BC4B7188}"/>
              </a:ext>
            </a:extLst>
          </p:cNvPr>
          <p:cNvSpPr>
            <a:spLocks noGrp="1"/>
          </p:cNvSpPr>
          <p:nvPr>
            <p:ph type="pic" sz="quarter" idx="11"/>
          </p:nvPr>
        </p:nvSpPr>
        <p:spPr>
          <a:xfrm>
            <a:off x="4648199" y="3070952"/>
            <a:ext cx="1904999" cy="1803641"/>
          </a:xfrm>
          <a:prstGeom prst="rect">
            <a:avLst/>
          </a:prstGeom>
          <a:pattFill prst="pct10">
            <a:fgClr>
              <a:schemeClr val="accent1"/>
            </a:fgClr>
            <a:bgClr>
              <a:schemeClr val="bg1"/>
            </a:bgClr>
          </a:pattFill>
        </p:spPr>
        <p:txBody>
          <a:bodyPr/>
          <a:lstStyle/>
          <a:p>
            <a:endParaRPr lang="en-US"/>
          </a:p>
        </p:txBody>
      </p:sp>
      <p:sp>
        <p:nvSpPr>
          <p:cNvPr id="11" name="Picture Placeholder 4">
            <a:extLst>
              <a:ext uri="{FF2B5EF4-FFF2-40B4-BE49-F238E27FC236}">
                <a16:creationId xmlns:a16="http://schemas.microsoft.com/office/drawing/2014/main" id="{E801A35A-8FF4-554B-84AF-D9B73B05E42E}"/>
              </a:ext>
            </a:extLst>
          </p:cNvPr>
          <p:cNvSpPr>
            <a:spLocks noGrp="1"/>
          </p:cNvSpPr>
          <p:nvPr>
            <p:ph type="pic" sz="quarter" idx="12"/>
          </p:nvPr>
        </p:nvSpPr>
        <p:spPr>
          <a:xfrm>
            <a:off x="7010398" y="3070952"/>
            <a:ext cx="1904999" cy="1803641"/>
          </a:xfrm>
          <a:prstGeom prst="rect">
            <a:avLst/>
          </a:prstGeom>
          <a:pattFill prst="pct10">
            <a:fgClr>
              <a:schemeClr val="accent1"/>
            </a:fgClr>
            <a:bgClr>
              <a:schemeClr val="bg1"/>
            </a:bgClr>
          </a:pattFill>
        </p:spPr>
        <p:txBody>
          <a:bodyPr/>
          <a:lstStyle/>
          <a:p>
            <a:endParaRPr lang="en-US"/>
          </a:p>
        </p:txBody>
      </p:sp>
      <p:sp>
        <p:nvSpPr>
          <p:cNvPr id="12" name="Picture Placeholder 4">
            <a:extLst>
              <a:ext uri="{FF2B5EF4-FFF2-40B4-BE49-F238E27FC236}">
                <a16:creationId xmlns:a16="http://schemas.microsoft.com/office/drawing/2014/main" id="{96148C20-B115-FA4A-8C12-A9C164DB63A0}"/>
              </a:ext>
            </a:extLst>
          </p:cNvPr>
          <p:cNvSpPr>
            <a:spLocks noGrp="1"/>
          </p:cNvSpPr>
          <p:nvPr>
            <p:ph type="pic" sz="quarter" idx="13"/>
          </p:nvPr>
        </p:nvSpPr>
        <p:spPr>
          <a:xfrm>
            <a:off x="9372598" y="3070952"/>
            <a:ext cx="1904999" cy="1803641"/>
          </a:xfrm>
          <a:prstGeom prst="rect">
            <a:avLst/>
          </a:prstGeom>
          <a:pattFill prst="pct10">
            <a:fgClr>
              <a:schemeClr val="accent1"/>
            </a:fgClr>
            <a:bgClr>
              <a:schemeClr val="bg1"/>
            </a:bgClr>
          </a:pattFill>
        </p:spPr>
        <p:txBody>
          <a:bodyPr/>
          <a:lstStyle/>
          <a:p>
            <a:endParaRPr lang="en-US"/>
          </a:p>
        </p:txBody>
      </p:sp>
      <p:pic>
        <p:nvPicPr>
          <p:cNvPr id="2" name="Gráfico 1">
            <a:extLst>
              <a:ext uri="{FF2B5EF4-FFF2-40B4-BE49-F238E27FC236}">
                <a16:creationId xmlns:a16="http://schemas.microsoft.com/office/drawing/2014/main" id="{FCC93722-0A9F-614D-B71D-4ECA905B9CE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841" b="15979"/>
          <a:stretch/>
        </p:blipFill>
        <p:spPr>
          <a:xfrm rot="10800000">
            <a:off x="0" y="-1"/>
            <a:ext cx="2472433" cy="2578824"/>
          </a:xfrm>
          <a:prstGeom prst="rect">
            <a:avLst/>
          </a:prstGeom>
        </p:spPr>
      </p:pic>
      <p:pic>
        <p:nvPicPr>
          <p:cNvPr id="6" name="Gráfico 15">
            <a:extLst>
              <a:ext uri="{FF2B5EF4-FFF2-40B4-BE49-F238E27FC236}">
                <a16:creationId xmlns:a16="http://schemas.microsoft.com/office/drawing/2014/main" id="{51EB8CB9-72AF-6AC6-99BF-5020EDF52078}"/>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122626261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82BEEE35-24E9-4A1E-EE7A-363C49BE8FA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803" t="25065" r="6745" b="9442"/>
          <a:stretch/>
        </p:blipFill>
        <p:spPr>
          <a:xfrm>
            <a:off x="0" y="0"/>
            <a:ext cx="12103101" cy="6858000"/>
          </a:xfrm>
          <a:prstGeom prst="rect">
            <a:avLst/>
          </a:prstGeom>
        </p:spPr>
      </p:pic>
      <p:sp>
        <p:nvSpPr>
          <p:cNvPr id="5" name="Picture Placeholder 4">
            <a:extLst>
              <a:ext uri="{FF2B5EF4-FFF2-40B4-BE49-F238E27FC236}">
                <a16:creationId xmlns:a16="http://schemas.microsoft.com/office/drawing/2014/main" id="{98F24671-9BB7-914C-A78F-D58E5ACE1466}"/>
              </a:ext>
            </a:extLst>
          </p:cNvPr>
          <p:cNvSpPr>
            <a:spLocks noGrp="1"/>
          </p:cNvSpPr>
          <p:nvPr>
            <p:ph type="pic" sz="quarter" idx="10"/>
          </p:nvPr>
        </p:nvSpPr>
        <p:spPr>
          <a:xfrm>
            <a:off x="2285996" y="3171026"/>
            <a:ext cx="2692399" cy="2067984"/>
          </a:xfrm>
          <a:prstGeom prst="rect">
            <a:avLst/>
          </a:prstGeom>
          <a:pattFill prst="pct10">
            <a:fgClr>
              <a:schemeClr val="accent1"/>
            </a:fgClr>
            <a:bgClr>
              <a:schemeClr val="bg1"/>
            </a:bgClr>
          </a:pattFill>
        </p:spPr>
        <p:txBody>
          <a:bodyPr/>
          <a:lstStyle/>
          <a:p>
            <a:endParaRPr lang="en-US"/>
          </a:p>
        </p:txBody>
      </p:sp>
      <p:sp>
        <p:nvSpPr>
          <p:cNvPr id="10" name="Picture Placeholder 4">
            <a:extLst>
              <a:ext uri="{FF2B5EF4-FFF2-40B4-BE49-F238E27FC236}">
                <a16:creationId xmlns:a16="http://schemas.microsoft.com/office/drawing/2014/main" id="{AC6CCC1D-BF48-6249-865B-E844BC4B7188}"/>
              </a:ext>
            </a:extLst>
          </p:cNvPr>
          <p:cNvSpPr>
            <a:spLocks noGrp="1"/>
          </p:cNvSpPr>
          <p:nvPr>
            <p:ph type="pic" sz="quarter" idx="11"/>
          </p:nvPr>
        </p:nvSpPr>
        <p:spPr>
          <a:xfrm>
            <a:off x="5435598" y="3171026"/>
            <a:ext cx="2692399" cy="2067984"/>
          </a:xfrm>
          <a:prstGeom prst="rect">
            <a:avLst/>
          </a:prstGeom>
          <a:pattFill prst="pct10">
            <a:fgClr>
              <a:schemeClr val="accent1"/>
            </a:fgClr>
            <a:bgClr>
              <a:schemeClr val="bg1"/>
            </a:bgClr>
          </a:pattFill>
        </p:spPr>
        <p:txBody>
          <a:bodyPr/>
          <a:lstStyle/>
          <a:p>
            <a:endParaRPr lang="en-US"/>
          </a:p>
        </p:txBody>
      </p:sp>
      <p:sp>
        <p:nvSpPr>
          <p:cNvPr id="11" name="Picture Placeholder 4">
            <a:extLst>
              <a:ext uri="{FF2B5EF4-FFF2-40B4-BE49-F238E27FC236}">
                <a16:creationId xmlns:a16="http://schemas.microsoft.com/office/drawing/2014/main" id="{E801A35A-8FF4-554B-84AF-D9B73B05E42E}"/>
              </a:ext>
            </a:extLst>
          </p:cNvPr>
          <p:cNvSpPr>
            <a:spLocks noGrp="1"/>
          </p:cNvSpPr>
          <p:nvPr>
            <p:ph type="pic" sz="quarter" idx="12"/>
          </p:nvPr>
        </p:nvSpPr>
        <p:spPr>
          <a:xfrm>
            <a:off x="8585201" y="3171026"/>
            <a:ext cx="2692399" cy="2067984"/>
          </a:xfrm>
          <a:prstGeom prst="rect">
            <a:avLst/>
          </a:prstGeom>
          <a:pattFill prst="pct10">
            <a:fgClr>
              <a:schemeClr val="accent1"/>
            </a:fgClr>
            <a:bgClr>
              <a:schemeClr val="bg1"/>
            </a:bgClr>
          </a:pattFill>
        </p:spPr>
        <p:txBody>
          <a:bodyPr/>
          <a:lstStyle/>
          <a:p>
            <a:endParaRPr lang="en-US"/>
          </a:p>
        </p:txBody>
      </p:sp>
      <p:pic>
        <p:nvPicPr>
          <p:cNvPr id="3" name="Gráfico 15">
            <a:extLst>
              <a:ext uri="{FF2B5EF4-FFF2-40B4-BE49-F238E27FC236}">
                <a16:creationId xmlns:a16="http://schemas.microsoft.com/office/drawing/2014/main" id="{A1B5FEAB-AC34-FFDF-C0B9-B61BB9CA25C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29675728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AC6CCC1D-BF48-6249-865B-E844BC4B7188}"/>
              </a:ext>
            </a:extLst>
          </p:cNvPr>
          <p:cNvSpPr>
            <a:spLocks noGrp="1"/>
          </p:cNvSpPr>
          <p:nvPr>
            <p:ph type="pic" sz="quarter" idx="11"/>
          </p:nvPr>
        </p:nvSpPr>
        <p:spPr>
          <a:xfrm>
            <a:off x="2285997" y="914401"/>
            <a:ext cx="1904999" cy="1940698"/>
          </a:xfrm>
          <a:prstGeom prst="rect">
            <a:avLst/>
          </a:prstGeom>
          <a:pattFill prst="pct10">
            <a:fgClr>
              <a:schemeClr val="accent1"/>
            </a:fgClr>
            <a:bgClr>
              <a:schemeClr val="bg1"/>
            </a:bgClr>
          </a:pattFill>
        </p:spPr>
        <p:txBody>
          <a:bodyPr/>
          <a:lstStyle/>
          <a:p>
            <a:endParaRPr lang="en-US"/>
          </a:p>
        </p:txBody>
      </p:sp>
      <p:sp>
        <p:nvSpPr>
          <p:cNvPr id="12" name="Picture Placeholder 4">
            <a:extLst>
              <a:ext uri="{FF2B5EF4-FFF2-40B4-BE49-F238E27FC236}">
                <a16:creationId xmlns:a16="http://schemas.microsoft.com/office/drawing/2014/main" id="{19CAEA16-5B4F-6B44-BF40-52E97865AC15}"/>
              </a:ext>
            </a:extLst>
          </p:cNvPr>
          <p:cNvSpPr>
            <a:spLocks noGrp="1"/>
          </p:cNvSpPr>
          <p:nvPr>
            <p:ph type="pic" sz="quarter" idx="12"/>
          </p:nvPr>
        </p:nvSpPr>
        <p:spPr>
          <a:xfrm>
            <a:off x="4648194" y="914401"/>
            <a:ext cx="1904999" cy="1940698"/>
          </a:xfrm>
          <a:prstGeom prst="rect">
            <a:avLst/>
          </a:prstGeom>
          <a:pattFill prst="pct10">
            <a:fgClr>
              <a:schemeClr val="accent1"/>
            </a:fgClr>
            <a:bgClr>
              <a:schemeClr val="bg1"/>
            </a:bgClr>
          </a:pattFill>
        </p:spPr>
        <p:txBody>
          <a:bodyPr/>
          <a:lstStyle/>
          <a:p>
            <a:endParaRPr lang="en-US"/>
          </a:p>
        </p:txBody>
      </p:sp>
      <p:sp>
        <p:nvSpPr>
          <p:cNvPr id="13" name="Picture Placeholder 4">
            <a:extLst>
              <a:ext uri="{FF2B5EF4-FFF2-40B4-BE49-F238E27FC236}">
                <a16:creationId xmlns:a16="http://schemas.microsoft.com/office/drawing/2014/main" id="{E0DA6D5C-2121-944A-9E2E-6C12D7C61A5B}"/>
              </a:ext>
            </a:extLst>
          </p:cNvPr>
          <p:cNvSpPr>
            <a:spLocks noGrp="1"/>
          </p:cNvSpPr>
          <p:nvPr>
            <p:ph type="pic" sz="quarter" idx="13"/>
          </p:nvPr>
        </p:nvSpPr>
        <p:spPr>
          <a:xfrm>
            <a:off x="7010395" y="914401"/>
            <a:ext cx="1904999" cy="1940698"/>
          </a:xfrm>
          <a:prstGeom prst="rect">
            <a:avLst/>
          </a:prstGeom>
          <a:pattFill prst="pct10">
            <a:fgClr>
              <a:schemeClr val="accent1"/>
            </a:fgClr>
            <a:bgClr>
              <a:schemeClr val="bg1"/>
            </a:bgClr>
          </a:pattFill>
        </p:spPr>
        <p:txBody>
          <a:bodyPr/>
          <a:lstStyle/>
          <a:p>
            <a:endParaRPr lang="en-US"/>
          </a:p>
        </p:txBody>
      </p:sp>
      <p:sp>
        <p:nvSpPr>
          <p:cNvPr id="14" name="Picture Placeholder 4">
            <a:extLst>
              <a:ext uri="{FF2B5EF4-FFF2-40B4-BE49-F238E27FC236}">
                <a16:creationId xmlns:a16="http://schemas.microsoft.com/office/drawing/2014/main" id="{25A6A9D0-8137-164D-87FC-EE2179C5C4D4}"/>
              </a:ext>
            </a:extLst>
          </p:cNvPr>
          <p:cNvSpPr>
            <a:spLocks noGrp="1"/>
          </p:cNvSpPr>
          <p:nvPr>
            <p:ph type="pic" sz="quarter" idx="14"/>
          </p:nvPr>
        </p:nvSpPr>
        <p:spPr>
          <a:xfrm>
            <a:off x="9372592" y="914401"/>
            <a:ext cx="1904999" cy="1940698"/>
          </a:xfrm>
          <a:prstGeom prst="rect">
            <a:avLst/>
          </a:prstGeom>
          <a:pattFill prst="pct10">
            <a:fgClr>
              <a:schemeClr val="accent1"/>
            </a:fgClr>
            <a:bgClr>
              <a:schemeClr val="bg1"/>
            </a:bgClr>
          </a:pattFill>
        </p:spPr>
        <p:txBody>
          <a:bodyPr/>
          <a:lstStyle/>
          <a:p>
            <a:endParaRPr lang="en-US"/>
          </a:p>
        </p:txBody>
      </p:sp>
      <p:sp>
        <p:nvSpPr>
          <p:cNvPr id="3" name="Forma Livre: Forma 2">
            <a:extLst>
              <a:ext uri="{FF2B5EF4-FFF2-40B4-BE49-F238E27FC236}">
                <a16:creationId xmlns:a16="http://schemas.microsoft.com/office/drawing/2014/main" id="{5E3EBEC7-EDD6-ABE2-5977-4CB07AAC0D3C}"/>
              </a:ext>
            </a:extLst>
          </p:cNvPr>
          <p:cNvSpPr/>
          <p:nvPr userDrawn="1"/>
        </p:nvSpPr>
        <p:spPr>
          <a:xfrm>
            <a:off x="10984395" y="2024361"/>
            <a:ext cx="1204816" cy="2579594"/>
          </a:xfrm>
          <a:custGeom>
            <a:avLst/>
            <a:gdLst>
              <a:gd name="connsiteX0" fmla="*/ 1204816 w 1204816"/>
              <a:gd name="connsiteY0" fmla="*/ 489929 h 2579594"/>
              <a:gd name="connsiteX1" fmla="*/ 1204816 w 1204816"/>
              <a:gd name="connsiteY1" fmla="*/ 2102762 h 2579594"/>
              <a:gd name="connsiteX2" fmla="*/ 1175920 w 1204816"/>
              <a:gd name="connsiteY2" fmla="*/ 2142366 h 2579594"/>
              <a:gd name="connsiteX3" fmla="*/ 1095506 w 1204816"/>
              <a:gd name="connsiteY3" fmla="*/ 2237771 h 2579594"/>
              <a:gd name="connsiteX4" fmla="*/ 1087078 w 1204816"/>
              <a:gd name="connsiteY4" fmla="*/ 2245173 h 2579594"/>
              <a:gd name="connsiteX5" fmla="*/ 1018957 w 1204816"/>
              <a:gd name="connsiteY5" fmla="*/ 2318561 h 2579594"/>
              <a:gd name="connsiteX6" fmla="*/ 972636 w 1204816"/>
              <a:gd name="connsiteY6" fmla="*/ 2387078 h 2579594"/>
              <a:gd name="connsiteX7" fmla="*/ 947415 w 1204816"/>
              <a:gd name="connsiteY7" fmla="*/ 2412321 h 2579594"/>
              <a:gd name="connsiteX8" fmla="*/ 897291 w 1204816"/>
              <a:gd name="connsiteY8" fmla="*/ 2497540 h 2579594"/>
              <a:gd name="connsiteX9" fmla="*/ 887342 w 1204816"/>
              <a:gd name="connsiteY9" fmla="*/ 2521264 h 2579594"/>
              <a:gd name="connsiteX10" fmla="*/ 873211 w 1204816"/>
              <a:gd name="connsiteY10" fmla="*/ 2554542 h 2579594"/>
              <a:gd name="connsiteX11" fmla="*/ 859207 w 1204816"/>
              <a:gd name="connsiteY11" fmla="*/ 2579595 h 2579594"/>
              <a:gd name="connsiteX12" fmla="*/ 763268 w 1204816"/>
              <a:gd name="connsiteY12" fmla="*/ 2516962 h 2579594"/>
              <a:gd name="connsiteX13" fmla="*/ 660231 w 1204816"/>
              <a:gd name="connsiteY13" fmla="*/ 2425859 h 2579594"/>
              <a:gd name="connsiteX14" fmla="*/ 529123 w 1204816"/>
              <a:gd name="connsiteY14" fmla="*/ 2339818 h 2579594"/>
              <a:gd name="connsiteX15" fmla="*/ 434134 w 1204816"/>
              <a:gd name="connsiteY15" fmla="*/ 2278640 h 2579594"/>
              <a:gd name="connsiteX16" fmla="*/ 426213 w 1204816"/>
              <a:gd name="connsiteY16" fmla="*/ 2245299 h 2579594"/>
              <a:gd name="connsiteX17" fmla="*/ 372921 w 1204816"/>
              <a:gd name="connsiteY17" fmla="*/ 2157993 h 2579594"/>
              <a:gd name="connsiteX18" fmla="*/ 356002 w 1204816"/>
              <a:gd name="connsiteY18" fmla="*/ 2142429 h 2579594"/>
              <a:gd name="connsiteX19" fmla="*/ 266146 w 1204816"/>
              <a:gd name="connsiteY19" fmla="*/ 2039812 h 2579594"/>
              <a:gd name="connsiteX20" fmla="*/ 193083 w 1204816"/>
              <a:gd name="connsiteY20" fmla="*/ 1873930 h 2579594"/>
              <a:gd name="connsiteX21" fmla="*/ 182627 w 1204816"/>
              <a:gd name="connsiteY21" fmla="*/ 1851407 h 2579594"/>
              <a:gd name="connsiteX22" fmla="*/ 159307 w 1204816"/>
              <a:gd name="connsiteY22" fmla="*/ 1784915 h 2579594"/>
              <a:gd name="connsiteX23" fmla="*/ 150246 w 1204816"/>
              <a:gd name="connsiteY23" fmla="*/ 1756951 h 2579594"/>
              <a:gd name="connsiteX24" fmla="*/ 50568 w 1204816"/>
              <a:gd name="connsiteY24" fmla="*/ 1530713 h 2579594"/>
              <a:gd name="connsiteX25" fmla="*/ 21356 w 1204816"/>
              <a:gd name="connsiteY25" fmla="*/ 1440054 h 2579594"/>
              <a:gd name="connsiteX26" fmla="*/ 17173 w 1204816"/>
              <a:gd name="connsiteY26" fmla="*/ 1349900 h 2579594"/>
              <a:gd name="connsiteX27" fmla="*/ 1 w 1204816"/>
              <a:gd name="connsiteY27" fmla="*/ 1350659 h 2579594"/>
              <a:gd name="connsiteX28" fmla="*/ 2598 w 1204816"/>
              <a:gd name="connsiteY28" fmla="*/ 1281320 h 2579594"/>
              <a:gd name="connsiteX29" fmla="*/ 42457 w 1204816"/>
              <a:gd name="connsiteY29" fmla="*/ 1203756 h 2579594"/>
              <a:gd name="connsiteX30" fmla="*/ 18377 w 1204816"/>
              <a:gd name="connsiteY30" fmla="*/ 1197809 h 2579594"/>
              <a:gd name="connsiteX31" fmla="*/ 55637 w 1204816"/>
              <a:gd name="connsiteY31" fmla="*/ 1054512 h 2579594"/>
              <a:gd name="connsiteX32" fmla="*/ 155189 w 1204816"/>
              <a:gd name="connsiteY32" fmla="*/ 787342 h 2579594"/>
              <a:gd name="connsiteX33" fmla="*/ 211523 w 1204816"/>
              <a:gd name="connsiteY33" fmla="*/ 660494 h 2579594"/>
              <a:gd name="connsiteX34" fmla="*/ 325522 w 1204816"/>
              <a:gd name="connsiteY34" fmla="*/ 459815 h 2579594"/>
              <a:gd name="connsiteX35" fmla="*/ 471712 w 1204816"/>
              <a:gd name="connsiteY35" fmla="*/ 331829 h 2579594"/>
              <a:gd name="connsiteX36" fmla="*/ 601426 w 1204816"/>
              <a:gd name="connsiteY36" fmla="*/ 236297 h 2579594"/>
              <a:gd name="connsiteX37" fmla="*/ 647304 w 1204816"/>
              <a:gd name="connsiteY37" fmla="*/ 208777 h 2579594"/>
              <a:gd name="connsiteX38" fmla="*/ 763331 w 1204816"/>
              <a:gd name="connsiteY38" fmla="*/ 128493 h 2579594"/>
              <a:gd name="connsiteX39" fmla="*/ 874035 w 1204816"/>
              <a:gd name="connsiteY39" fmla="*/ 44666 h 2579594"/>
              <a:gd name="connsiteX40" fmla="*/ 938036 w 1204816"/>
              <a:gd name="connsiteY40" fmla="*/ 0 h 2579594"/>
              <a:gd name="connsiteX41" fmla="*/ 983851 w 1204816"/>
              <a:gd name="connsiteY41" fmla="*/ 92368 h 2579594"/>
              <a:gd name="connsiteX42" fmla="*/ 992977 w 1204816"/>
              <a:gd name="connsiteY42" fmla="*/ 120331 h 2579594"/>
              <a:gd name="connsiteX43" fmla="*/ 1016233 w 1204816"/>
              <a:gd name="connsiteY43" fmla="*/ 186824 h 2579594"/>
              <a:gd name="connsiteX44" fmla="*/ 1026752 w 1204816"/>
              <a:gd name="connsiteY44" fmla="*/ 209346 h 2579594"/>
              <a:gd name="connsiteX45" fmla="*/ 1099815 w 1204816"/>
              <a:gd name="connsiteY45" fmla="*/ 375229 h 2579594"/>
              <a:gd name="connsiteX46" fmla="*/ 1189608 w 1204816"/>
              <a:gd name="connsiteY46" fmla="*/ 477846 h 2579594"/>
              <a:gd name="connsiteX47" fmla="*/ 1204816 w 1204816"/>
              <a:gd name="connsiteY47" fmla="*/ 489929 h 2579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04816" h="2579594">
                <a:moveTo>
                  <a:pt x="1204816" y="489929"/>
                </a:moveTo>
                <a:lnTo>
                  <a:pt x="1204816" y="2102762"/>
                </a:lnTo>
                <a:cubicBezTo>
                  <a:pt x="1195374" y="2116111"/>
                  <a:pt x="1185995" y="2129523"/>
                  <a:pt x="1175920" y="2142366"/>
                </a:cubicBezTo>
                <a:cubicBezTo>
                  <a:pt x="1150319" y="2175074"/>
                  <a:pt x="1112425" y="2197534"/>
                  <a:pt x="1095506" y="2237771"/>
                </a:cubicBezTo>
                <a:cubicBezTo>
                  <a:pt x="1094239" y="2240871"/>
                  <a:pt x="1089613" y="2242452"/>
                  <a:pt x="1087078" y="2245173"/>
                </a:cubicBezTo>
                <a:cubicBezTo>
                  <a:pt x="1064139" y="2269467"/>
                  <a:pt x="1039933" y="2292685"/>
                  <a:pt x="1018957" y="2318561"/>
                </a:cubicBezTo>
                <a:cubicBezTo>
                  <a:pt x="1001658" y="2339818"/>
                  <a:pt x="988794" y="2364745"/>
                  <a:pt x="972636" y="2387078"/>
                </a:cubicBezTo>
                <a:cubicBezTo>
                  <a:pt x="965728" y="2396631"/>
                  <a:pt x="951597" y="2402198"/>
                  <a:pt x="947415" y="2412321"/>
                </a:cubicBezTo>
                <a:cubicBezTo>
                  <a:pt x="934552" y="2443258"/>
                  <a:pt x="917252" y="2470968"/>
                  <a:pt x="897291" y="2497540"/>
                </a:cubicBezTo>
                <a:cubicBezTo>
                  <a:pt x="892285" y="2504182"/>
                  <a:pt x="890637" y="2513293"/>
                  <a:pt x="887342" y="2521264"/>
                </a:cubicBezTo>
                <a:cubicBezTo>
                  <a:pt x="882716" y="2532399"/>
                  <a:pt x="878914" y="2543976"/>
                  <a:pt x="873211" y="2554542"/>
                </a:cubicBezTo>
                <a:cubicBezTo>
                  <a:pt x="868649" y="2562893"/>
                  <a:pt x="863960" y="2571244"/>
                  <a:pt x="859207" y="2579595"/>
                </a:cubicBezTo>
                <a:cubicBezTo>
                  <a:pt x="826445" y="2559856"/>
                  <a:pt x="793685" y="2539928"/>
                  <a:pt x="763268" y="2516962"/>
                </a:cubicBezTo>
                <a:cubicBezTo>
                  <a:pt x="726768" y="2489505"/>
                  <a:pt x="696731" y="2453380"/>
                  <a:pt x="660231" y="2425859"/>
                </a:cubicBezTo>
                <a:cubicBezTo>
                  <a:pt x="618599" y="2394417"/>
                  <a:pt x="573037" y="2368225"/>
                  <a:pt x="529123" y="2339818"/>
                </a:cubicBezTo>
                <a:cubicBezTo>
                  <a:pt x="500100" y="2321028"/>
                  <a:pt x="471078" y="2302428"/>
                  <a:pt x="434134" y="2278640"/>
                </a:cubicBezTo>
                <a:cubicBezTo>
                  <a:pt x="433311" y="2274275"/>
                  <a:pt x="435402" y="2252006"/>
                  <a:pt x="426213" y="2245299"/>
                </a:cubicBezTo>
                <a:cubicBezTo>
                  <a:pt x="395227" y="2222966"/>
                  <a:pt x="368675" y="2201266"/>
                  <a:pt x="372921" y="2157993"/>
                </a:cubicBezTo>
                <a:cubicBezTo>
                  <a:pt x="373364" y="2153437"/>
                  <a:pt x="361261" y="2148250"/>
                  <a:pt x="356002" y="2142429"/>
                </a:cubicBezTo>
                <a:cubicBezTo>
                  <a:pt x="325332" y="2108709"/>
                  <a:pt x="288578" y="2078404"/>
                  <a:pt x="266146" y="2039812"/>
                </a:cubicBezTo>
                <a:cubicBezTo>
                  <a:pt x="235983" y="1987871"/>
                  <a:pt x="216973" y="1929477"/>
                  <a:pt x="193083" y="1873930"/>
                </a:cubicBezTo>
                <a:cubicBezTo>
                  <a:pt x="189851" y="1866338"/>
                  <a:pt x="185415" y="1859125"/>
                  <a:pt x="182627" y="1851407"/>
                </a:cubicBezTo>
                <a:cubicBezTo>
                  <a:pt x="174516" y="1829327"/>
                  <a:pt x="166912" y="1807184"/>
                  <a:pt x="159307" y="1784915"/>
                </a:cubicBezTo>
                <a:cubicBezTo>
                  <a:pt x="156139" y="1775615"/>
                  <a:pt x="155822" y="1764353"/>
                  <a:pt x="150246" y="1756951"/>
                </a:cubicBezTo>
                <a:cubicBezTo>
                  <a:pt x="131109" y="1731329"/>
                  <a:pt x="56715" y="1557981"/>
                  <a:pt x="50568" y="1530713"/>
                </a:cubicBezTo>
                <a:cubicBezTo>
                  <a:pt x="43851" y="1500789"/>
                  <a:pt x="31874" y="1472066"/>
                  <a:pt x="21356" y="1440054"/>
                </a:cubicBezTo>
                <a:cubicBezTo>
                  <a:pt x="20151" y="1414558"/>
                  <a:pt x="18631" y="1382229"/>
                  <a:pt x="17173" y="1349900"/>
                </a:cubicBezTo>
                <a:cubicBezTo>
                  <a:pt x="11406" y="1350153"/>
                  <a:pt x="5703" y="1350406"/>
                  <a:pt x="1" y="1350659"/>
                </a:cubicBezTo>
                <a:cubicBezTo>
                  <a:pt x="-253" y="1327188"/>
                  <a:pt x="67550" y="1304665"/>
                  <a:pt x="2598" y="1281320"/>
                </a:cubicBezTo>
                <a:cubicBezTo>
                  <a:pt x="15652" y="1255951"/>
                  <a:pt x="28642" y="1230581"/>
                  <a:pt x="42457" y="1203756"/>
                </a:cubicBezTo>
                <a:cubicBezTo>
                  <a:pt x="28769" y="1200340"/>
                  <a:pt x="19327" y="1198062"/>
                  <a:pt x="18377" y="1197809"/>
                </a:cubicBezTo>
                <a:cubicBezTo>
                  <a:pt x="30544" y="1149980"/>
                  <a:pt x="39606" y="1101013"/>
                  <a:pt x="55637" y="1054512"/>
                </a:cubicBezTo>
                <a:cubicBezTo>
                  <a:pt x="86624" y="964675"/>
                  <a:pt x="120970" y="875977"/>
                  <a:pt x="155189" y="787342"/>
                </a:cubicBezTo>
                <a:cubicBezTo>
                  <a:pt x="171918" y="744068"/>
                  <a:pt x="184084" y="696239"/>
                  <a:pt x="211523" y="660494"/>
                </a:cubicBezTo>
                <a:cubicBezTo>
                  <a:pt x="258478" y="599253"/>
                  <a:pt x="240925" y="509162"/>
                  <a:pt x="325522" y="459815"/>
                </a:cubicBezTo>
                <a:cubicBezTo>
                  <a:pt x="377864" y="429258"/>
                  <a:pt x="423552" y="374659"/>
                  <a:pt x="471712" y="331829"/>
                </a:cubicBezTo>
                <a:cubicBezTo>
                  <a:pt x="513028" y="295135"/>
                  <a:pt x="552759" y="261351"/>
                  <a:pt x="601426" y="236297"/>
                </a:cubicBezTo>
                <a:cubicBezTo>
                  <a:pt x="617585" y="227946"/>
                  <a:pt x="641664" y="222063"/>
                  <a:pt x="647304" y="208777"/>
                </a:cubicBezTo>
                <a:cubicBezTo>
                  <a:pt x="669737" y="155887"/>
                  <a:pt x="725564" y="156077"/>
                  <a:pt x="763331" y="128493"/>
                </a:cubicBezTo>
                <a:cubicBezTo>
                  <a:pt x="800718" y="101225"/>
                  <a:pt x="836331" y="71490"/>
                  <a:pt x="874035" y="44666"/>
                </a:cubicBezTo>
                <a:cubicBezTo>
                  <a:pt x="894439" y="30178"/>
                  <a:pt x="916681" y="8288"/>
                  <a:pt x="938036" y="0"/>
                </a:cubicBezTo>
                <a:cubicBezTo>
                  <a:pt x="956983" y="42578"/>
                  <a:pt x="975614" y="81296"/>
                  <a:pt x="983851" y="92368"/>
                </a:cubicBezTo>
                <a:cubicBezTo>
                  <a:pt x="989428" y="99770"/>
                  <a:pt x="989745" y="111031"/>
                  <a:pt x="992977" y="120331"/>
                </a:cubicBezTo>
                <a:cubicBezTo>
                  <a:pt x="1000517" y="142538"/>
                  <a:pt x="1008185" y="164744"/>
                  <a:pt x="1016233" y="186824"/>
                </a:cubicBezTo>
                <a:cubicBezTo>
                  <a:pt x="1019084" y="194542"/>
                  <a:pt x="1023456" y="201754"/>
                  <a:pt x="1026752" y="209346"/>
                </a:cubicBezTo>
                <a:cubicBezTo>
                  <a:pt x="1050641" y="264893"/>
                  <a:pt x="1069652" y="323288"/>
                  <a:pt x="1099815" y="375229"/>
                </a:cubicBezTo>
                <a:cubicBezTo>
                  <a:pt x="1122248" y="413821"/>
                  <a:pt x="1159000" y="444125"/>
                  <a:pt x="1189608" y="477846"/>
                </a:cubicBezTo>
                <a:cubicBezTo>
                  <a:pt x="1193600" y="482211"/>
                  <a:pt x="1201457" y="486260"/>
                  <a:pt x="1204816" y="489929"/>
                </a:cubicBezTo>
                <a:close/>
              </a:path>
            </a:pathLst>
          </a:custGeom>
          <a:solidFill>
            <a:srgbClr val="FAB17F"/>
          </a:solidFill>
          <a:ln w="6332" cap="flat">
            <a:noFill/>
            <a:prstDash val="solid"/>
            <a:miter/>
          </a:ln>
        </p:spPr>
        <p:txBody>
          <a:bodyPr rtlCol="0" anchor="ctr"/>
          <a:lstStyle/>
          <a:p>
            <a:endParaRPr lang="pt-BR"/>
          </a:p>
        </p:txBody>
      </p:sp>
      <p:sp>
        <p:nvSpPr>
          <p:cNvPr id="4" name="Forma Livre: Forma 3">
            <a:extLst>
              <a:ext uri="{FF2B5EF4-FFF2-40B4-BE49-F238E27FC236}">
                <a16:creationId xmlns:a16="http://schemas.microsoft.com/office/drawing/2014/main" id="{17D4A912-7EE3-4186-BE56-154DAAEA4176}"/>
              </a:ext>
            </a:extLst>
          </p:cNvPr>
          <p:cNvSpPr/>
          <p:nvPr userDrawn="1"/>
        </p:nvSpPr>
        <p:spPr>
          <a:xfrm>
            <a:off x="11818000" y="786441"/>
            <a:ext cx="371210" cy="1237919"/>
          </a:xfrm>
          <a:custGeom>
            <a:avLst/>
            <a:gdLst>
              <a:gd name="connsiteX0" fmla="*/ 371211 w 371210"/>
              <a:gd name="connsiteY0" fmla="*/ 0 h 1237919"/>
              <a:gd name="connsiteX1" fmla="*/ 371211 w 371210"/>
              <a:gd name="connsiteY1" fmla="*/ 1187687 h 1237919"/>
              <a:gd name="connsiteX2" fmla="*/ 121984 w 371210"/>
              <a:gd name="connsiteY2" fmla="*/ 1234566 h 1237919"/>
              <a:gd name="connsiteX3" fmla="*/ 104431 w 371210"/>
              <a:gd name="connsiteY3" fmla="*/ 1237920 h 1237919"/>
              <a:gd name="connsiteX4" fmla="*/ 50568 w 371210"/>
              <a:gd name="connsiteY4" fmla="*/ 1104049 h 1237919"/>
              <a:gd name="connsiteX5" fmla="*/ 21355 w 371210"/>
              <a:gd name="connsiteY5" fmla="*/ 1013326 h 1237919"/>
              <a:gd name="connsiteX6" fmla="*/ 17173 w 371210"/>
              <a:gd name="connsiteY6" fmla="*/ 923236 h 1237919"/>
              <a:gd name="connsiteX7" fmla="*/ 0 w 371210"/>
              <a:gd name="connsiteY7" fmla="*/ 923995 h 1237919"/>
              <a:gd name="connsiteX8" fmla="*/ 2599 w 371210"/>
              <a:gd name="connsiteY8" fmla="*/ 854656 h 1237919"/>
              <a:gd name="connsiteX9" fmla="*/ 42457 w 371210"/>
              <a:gd name="connsiteY9" fmla="*/ 777092 h 1237919"/>
              <a:gd name="connsiteX10" fmla="*/ 18377 w 371210"/>
              <a:gd name="connsiteY10" fmla="*/ 771145 h 1237919"/>
              <a:gd name="connsiteX11" fmla="*/ 55701 w 371210"/>
              <a:gd name="connsiteY11" fmla="*/ 627849 h 1237919"/>
              <a:gd name="connsiteX12" fmla="*/ 155189 w 371210"/>
              <a:gd name="connsiteY12" fmla="*/ 360678 h 1237919"/>
              <a:gd name="connsiteX13" fmla="*/ 211523 w 371210"/>
              <a:gd name="connsiteY13" fmla="*/ 233830 h 1237919"/>
              <a:gd name="connsiteX14" fmla="*/ 325585 w 371210"/>
              <a:gd name="connsiteY14" fmla="*/ 33151 h 1237919"/>
              <a:gd name="connsiteX15" fmla="*/ 371211 w 371210"/>
              <a:gd name="connsiteY15" fmla="*/ 0 h 123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1210" h="1237919">
                <a:moveTo>
                  <a:pt x="371211" y="0"/>
                </a:moveTo>
                <a:lnTo>
                  <a:pt x="371211" y="1187687"/>
                </a:lnTo>
                <a:cubicBezTo>
                  <a:pt x="290860" y="1214068"/>
                  <a:pt x="210129" y="1238426"/>
                  <a:pt x="121984" y="1234566"/>
                </a:cubicBezTo>
                <a:cubicBezTo>
                  <a:pt x="116280" y="1234314"/>
                  <a:pt x="110388" y="1235642"/>
                  <a:pt x="104431" y="1237920"/>
                </a:cubicBezTo>
                <a:cubicBezTo>
                  <a:pt x="79591" y="1182056"/>
                  <a:pt x="54117" y="1119486"/>
                  <a:pt x="50568" y="1104049"/>
                </a:cubicBezTo>
                <a:cubicBezTo>
                  <a:pt x="43851" y="1074125"/>
                  <a:pt x="31938" y="1045402"/>
                  <a:pt x="21355" y="1013326"/>
                </a:cubicBezTo>
                <a:cubicBezTo>
                  <a:pt x="20152" y="987894"/>
                  <a:pt x="18694" y="955565"/>
                  <a:pt x="17173" y="923236"/>
                </a:cubicBezTo>
                <a:cubicBezTo>
                  <a:pt x="11470" y="923489"/>
                  <a:pt x="5767" y="923742"/>
                  <a:pt x="0" y="923995"/>
                </a:cubicBezTo>
                <a:cubicBezTo>
                  <a:pt x="-190" y="900524"/>
                  <a:pt x="67551" y="878001"/>
                  <a:pt x="2599" y="854656"/>
                </a:cubicBezTo>
                <a:cubicBezTo>
                  <a:pt x="15652" y="829223"/>
                  <a:pt x="28706" y="803917"/>
                  <a:pt x="42457" y="777092"/>
                </a:cubicBezTo>
                <a:cubicBezTo>
                  <a:pt x="28453" y="773613"/>
                  <a:pt x="19011" y="771272"/>
                  <a:pt x="18377" y="771145"/>
                </a:cubicBezTo>
                <a:cubicBezTo>
                  <a:pt x="30608" y="723316"/>
                  <a:pt x="39605" y="674349"/>
                  <a:pt x="55701" y="627849"/>
                </a:cubicBezTo>
                <a:cubicBezTo>
                  <a:pt x="86688" y="538011"/>
                  <a:pt x="120970" y="449313"/>
                  <a:pt x="155189" y="360678"/>
                </a:cubicBezTo>
                <a:cubicBezTo>
                  <a:pt x="171918" y="317341"/>
                  <a:pt x="184148" y="269512"/>
                  <a:pt x="211523" y="233830"/>
                </a:cubicBezTo>
                <a:cubicBezTo>
                  <a:pt x="258542" y="172589"/>
                  <a:pt x="240989" y="82498"/>
                  <a:pt x="325585" y="33151"/>
                </a:cubicBezTo>
                <a:cubicBezTo>
                  <a:pt x="341300" y="23914"/>
                  <a:pt x="356445" y="12590"/>
                  <a:pt x="371211" y="0"/>
                </a:cubicBezTo>
                <a:close/>
              </a:path>
            </a:pathLst>
          </a:custGeom>
          <a:solidFill>
            <a:srgbClr val="FFC709"/>
          </a:solidFill>
          <a:ln w="6332" cap="flat">
            <a:noFill/>
            <a:prstDash val="solid"/>
            <a:miter/>
          </a:ln>
        </p:spPr>
        <p:txBody>
          <a:bodyPr rtlCol="0" anchor="ctr"/>
          <a:lstStyle/>
          <a:p>
            <a:endParaRPr lang="pt-BR"/>
          </a:p>
        </p:txBody>
      </p:sp>
      <p:sp>
        <p:nvSpPr>
          <p:cNvPr id="5" name="Forma Livre: Forma 4">
            <a:extLst>
              <a:ext uri="{FF2B5EF4-FFF2-40B4-BE49-F238E27FC236}">
                <a16:creationId xmlns:a16="http://schemas.microsoft.com/office/drawing/2014/main" id="{4F9F7B54-CBB4-AB7E-6D0F-FDF8F39EC602}"/>
              </a:ext>
            </a:extLst>
          </p:cNvPr>
          <p:cNvSpPr/>
          <p:nvPr userDrawn="1"/>
        </p:nvSpPr>
        <p:spPr>
          <a:xfrm>
            <a:off x="733484" y="0"/>
            <a:ext cx="1171293" cy="464785"/>
          </a:xfrm>
          <a:custGeom>
            <a:avLst/>
            <a:gdLst>
              <a:gd name="connsiteX0" fmla="*/ 1171294 w 1171293"/>
              <a:gd name="connsiteY0" fmla="*/ 0 h 464785"/>
              <a:gd name="connsiteX1" fmla="*/ 1122057 w 1171293"/>
              <a:gd name="connsiteY1" fmla="*/ 50613 h 464785"/>
              <a:gd name="connsiteX2" fmla="*/ 840069 w 1171293"/>
              <a:gd name="connsiteY2" fmla="*/ 230856 h 464785"/>
              <a:gd name="connsiteX3" fmla="*/ 446111 w 1171293"/>
              <a:gd name="connsiteY3" fmla="*/ 409266 h 464785"/>
              <a:gd name="connsiteX4" fmla="*/ 0 w 1171293"/>
              <a:gd name="connsiteY4" fmla="*/ 458044 h 464785"/>
              <a:gd name="connsiteX5" fmla="*/ 230153 w 1171293"/>
              <a:gd name="connsiteY5" fmla="*/ 0 h 464785"/>
              <a:gd name="connsiteX6" fmla="*/ 1171294 w 1171293"/>
              <a:gd name="connsiteY6" fmla="*/ 0 h 46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1293" h="464785">
                <a:moveTo>
                  <a:pt x="1171294" y="0"/>
                </a:moveTo>
                <a:cubicBezTo>
                  <a:pt x="1155642" y="18221"/>
                  <a:pt x="1141257" y="37833"/>
                  <a:pt x="1122057" y="50613"/>
                </a:cubicBezTo>
                <a:cubicBezTo>
                  <a:pt x="1029159" y="112423"/>
                  <a:pt x="927897" y="162909"/>
                  <a:pt x="840069" y="230856"/>
                </a:cubicBezTo>
                <a:cubicBezTo>
                  <a:pt x="721698" y="322528"/>
                  <a:pt x="585774" y="374849"/>
                  <a:pt x="446111" y="409266"/>
                </a:cubicBezTo>
                <a:cubicBezTo>
                  <a:pt x="300301" y="445201"/>
                  <a:pt x="151133" y="479744"/>
                  <a:pt x="0" y="458044"/>
                </a:cubicBezTo>
                <a:cubicBezTo>
                  <a:pt x="90933" y="312532"/>
                  <a:pt x="177304" y="164744"/>
                  <a:pt x="230153" y="0"/>
                </a:cubicBezTo>
                <a:lnTo>
                  <a:pt x="1171294" y="0"/>
                </a:lnTo>
                <a:close/>
              </a:path>
            </a:pathLst>
          </a:custGeom>
          <a:solidFill>
            <a:srgbClr val="FFC709"/>
          </a:solidFill>
          <a:ln w="6332"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98AB368C-BEBA-8DDB-BC1E-B8BED151B82A}"/>
              </a:ext>
            </a:extLst>
          </p:cNvPr>
          <p:cNvSpPr/>
          <p:nvPr userDrawn="1"/>
        </p:nvSpPr>
        <p:spPr>
          <a:xfrm>
            <a:off x="0" y="4297761"/>
            <a:ext cx="4472575" cy="2563085"/>
          </a:xfrm>
          <a:custGeom>
            <a:avLst/>
            <a:gdLst>
              <a:gd name="connsiteX0" fmla="*/ 4472576 w 4472575"/>
              <a:gd name="connsiteY0" fmla="*/ 2563085 h 2563085"/>
              <a:gd name="connsiteX1" fmla="*/ 0 w 4472575"/>
              <a:gd name="connsiteY1" fmla="*/ 2563085 h 2563085"/>
              <a:gd name="connsiteX2" fmla="*/ 0 w 4472575"/>
              <a:gd name="connsiteY2" fmla="*/ 9113 h 2563085"/>
              <a:gd name="connsiteX3" fmla="*/ 140297 w 4472575"/>
              <a:gd name="connsiteY3" fmla="*/ 4052 h 2563085"/>
              <a:gd name="connsiteX4" fmla="*/ 263674 w 4472575"/>
              <a:gd name="connsiteY4" fmla="*/ 19489 h 2563085"/>
              <a:gd name="connsiteX5" fmla="*/ 434388 w 4472575"/>
              <a:gd name="connsiteY5" fmla="*/ 132987 h 2563085"/>
              <a:gd name="connsiteX6" fmla="*/ 527031 w 4472575"/>
              <a:gd name="connsiteY6" fmla="*/ 285394 h 2563085"/>
              <a:gd name="connsiteX7" fmla="*/ 534446 w 4472575"/>
              <a:gd name="connsiteY7" fmla="*/ 315066 h 2563085"/>
              <a:gd name="connsiteX8" fmla="*/ 548577 w 4472575"/>
              <a:gd name="connsiteY8" fmla="*/ 377129 h 2563085"/>
              <a:gd name="connsiteX9" fmla="*/ 552379 w 4472575"/>
              <a:gd name="connsiteY9" fmla="*/ 386872 h 2563085"/>
              <a:gd name="connsiteX10" fmla="*/ 545979 w 4472575"/>
              <a:gd name="connsiteY10" fmla="*/ 605835 h 2563085"/>
              <a:gd name="connsiteX11" fmla="*/ 504092 w 4472575"/>
              <a:gd name="connsiteY11" fmla="*/ 773426 h 2563085"/>
              <a:gd name="connsiteX12" fmla="*/ 479442 w 4472575"/>
              <a:gd name="connsiteY12" fmla="*/ 825810 h 2563085"/>
              <a:gd name="connsiteX13" fmla="*/ 370006 w 4472575"/>
              <a:gd name="connsiteY13" fmla="*/ 1044266 h 2563085"/>
              <a:gd name="connsiteX14" fmla="*/ 294598 w 4472575"/>
              <a:gd name="connsiteY14" fmla="*/ 1188449 h 2563085"/>
              <a:gd name="connsiteX15" fmla="*/ 218493 w 4472575"/>
              <a:gd name="connsiteY15" fmla="*/ 1435818 h 2563085"/>
              <a:gd name="connsiteX16" fmla="*/ 219760 w 4472575"/>
              <a:gd name="connsiteY16" fmla="*/ 1649972 h 2563085"/>
              <a:gd name="connsiteX17" fmla="*/ 247705 w 4472575"/>
              <a:gd name="connsiteY17" fmla="*/ 1734495 h 2563085"/>
              <a:gd name="connsiteX18" fmla="*/ 250937 w 4472575"/>
              <a:gd name="connsiteY18" fmla="*/ 1751134 h 2563085"/>
              <a:gd name="connsiteX19" fmla="*/ 268300 w 4472575"/>
              <a:gd name="connsiteY19" fmla="*/ 1829393 h 2563085"/>
              <a:gd name="connsiteX20" fmla="*/ 281734 w 4472575"/>
              <a:gd name="connsiteY20" fmla="*/ 1884814 h 2563085"/>
              <a:gd name="connsiteX21" fmla="*/ 362528 w 4472575"/>
              <a:gd name="connsiteY21" fmla="*/ 1998692 h 2563085"/>
              <a:gd name="connsiteX22" fmla="*/ 527729 w 4472575"/>
              <a:gd name="connsiteY22" fmla="*/ 2163310 h 2563085"/>
              <a:gd name="connsiteX23" fmla="*/ 611501 w 4472575"/>
              <a:gd name="connsiteY23" fmla="*/ 2202534 h 2563085"/>
              <a:gd name="connsiteX24" fmla="*/ 833099 w 4472575"/>
              <a:gd name="connsiteY24" fmla="*/ 2287247 h 2563085"/>
              <a:gd name="connsiteX25" fmla="*/ 976437 w 4472575"/>
              <a:gd name="connsiteY25" fmla="*/ 2302178 h 2563085"/>
              <a:gd name="connsiteX26" fmla="*/ 1178771 w 4472575"/>
              <a:gd name="connsiteY26" fmla="*/ 2325270 h 2563085"/>
              <a:gd name="connsiteX27" fmla="*/ 1380535 w 4472575"/>
              <a:gd name="connsiteY27" fmla="*/ 2301608 h 2563085"/>
              <a:gd name="connsiteX28" fmla="*/ 1433447 w 4472575"/>
              <a:gd name="connsiteY28" fmla="*/ 2297749 h 2563085"/>
              <a:gd name="connsiteX29" fmla="*/ 1649342 w 4472575"/>
              <a:gd name="connsiteY29" fmla="*/ 2281174 h 2563085"/>
              <a:gd name="connsiteX30" fmla="*/ 1833869 w 4472575"/>
              <a:gd name="connsiteY30" fmla="*/ 2248465 h 2563085"/>
              <a:gd name="connsiteX31" fmla="*/ 1970618 w 4472575"/>
              <a:gd name="connsiteY31" fmla="*/ 2226385 h 2563085"/>
              <a:gd name="connsiteX32" fmla="*/ 2186005 w 4472575"/>
              <a:gd name="connsiteY32" fmla="*/ 2177671 h 2563085"/>
              <a:gd name="connsiteX33" fmla="*/ 2327886 w 4472575"/>
              <a:gd name="connsiteY33" fmla="*/ 2147050 h 2563085"/>
              <a:gd name="connsiteX34" fmla="*/ 2489981 w 4472575"/>
              <a:gd name="connsiteY34" fmla="*/ 2086442 h 2563085"/>
              <a:gd name="connsiteX35" fmla="*/ 2548090 w 4472575"/>
              <a:gd name="connsiteY35" fmla="*/ 2070372 h 2563085"/>
              <a:gd name="connsiteX36" fmla="*/ 2564439 w 4472575"/>
              <a:gd name="connsiteY36" fmla="*/ 2067968 h 2563085"/>
              <a:gd name="connsiteX37" fmla="*/ 2792500 w 4472575"/>
              <a:gd name="connsiteY37" fmla="*/ 1983951 h 2563085"/>
              <a:gd name="connsiteX38" fmla="*/ 3040269 w 4472575"/>
              <a:gd name="connsiteY38" fmla="*/ 1922584 h 2563085"/>
              <a:gd name="connsiteX39" fmla="*/ 3371240 w 4472575"/>
              <a:gd name="connsiteY39" fmla="*/ 1898480 h 2563085"/>
              <a:gd name="connsiteX40" fmla="*/ 3470538 w 4472575"/>
              <a:gd name="connsiteY40" fmla="*/ 1888736 h 2563085"/>
              <a:gd name="connsiteX41" fmla="*/ 3782815 w 4472575"/>
              <a:gd name="connsiteY41" fmla="*/ 1937831 h 2563085"/>
              <a:gd name="connsiteX42" fmla="*/ 3931032 w 4472575"/>
              <a:gd name="connsiteY42" fmla="*/ 1991606 h 2563085"/>
              <a:gd name="connsiteX43" fmla="*/ 4169866 w 4472575"/>
              <a:gd name="connsiteY43" fmla="*/ 2163183 h 2563085"/>
              <a:gd name="connsiteX44" fmla="*/ 4345966 w 4472575"/>
              <a:gd name="connsiteY44" fmla="*/ 2366266 h 2563085"/>
              <a:gd name="connsiteX45" fmla="*/ 4460346 w 4472575"/>
              <a:gd name="connsiteY45" fmla="*/ 2533097 h 2563085"/>
              <a:gd name="connsiteX46" fmla="*/ 4472576 w 4472575"/>
              <a:gd name="connsiteY46" fmla="*/ 2563085 h 256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472575" h="2563085">
                <a:moveTo>
                  <a:pt x="4472576" y="2563085"/>
                </a:moveTo>
                <a:lnTo>
                  <a:pt x="0" y="2563085"/>
                </a:lnTo>
                <a:lnTo>
                  <a:pt x="0" y="9113"/>
                </a:lnTo>
                <a:cubicBezTo>
                  <a:pt x="44928" y="-1452"/>
                  <a:pt x="92834" y="-2401"/>
                  <a:pt x="140297" y="4052"/>
                </a:cubicBezTo>
                <a:cubicBezTo>
                  <a:pt x="181359" y="9619"/>
                  <a:pt x="222738" y="13036"/>
                  <a:pt x="263674" y="19489"/>
                </a:cubicBezTo>
                <a:cubicBezTo>
                  <a:pt x="337625" y="31129"/>
                  <a:pt x="390980" y="78136"/>
                  <a:pt x="434388" y="132987"/>
                </a:cubicBezTo>
                <a:cubicBezTo>
                  <a:pt x="471014" y="179235"/>
                  <a:pt x="497185" y="233896"/>
                  <a:pt x="527031" y="285394"/>
                </a:cubicBezTo>
                <a:cubicBezTo>
                  <a:pt x="531974" y="293872"/>
                  <a:pt x="532164" y="305133"/>
                  <a:pt x="534446" y="315066"/>
                </a:cubicBezTo>
                <a:cubicBezTo>
                  <a:pt x="539198" y="335754"/>
                  <a:pt x="543761" y="356441"/>
                  <a:pt x="548577" y="377129"/>
                </a:cubicBezTo>
                <a:cubicBezTo>
                  <a:pt x="549400" y="380483"/>
                  <a:pt x="552442" y="383646"/>
                  <a:pt x="552379" y="386872"/>
                </a:cubicBezTo>
                <a:cubicBezTo>
                  <a:pt x="550921" y="459944"/>
                  <a:pt x="554153" y="533522"/>
                  <a:pt x="545979" y="605835"/>
                </a:cubicBezTo>
                <a:cubicBezTo>
                  <a:pt x="539515" y="662584"/>
                  <a:pt x="519808" y="717942"/>
                  <a:pt x="504092" y="773426"/>
                </a:cubicBezTo>
                <a:cubicBezTo>
                  <a:pt x="498896" y="791773"/>
                  <a:pt x="488060" y="808538"/>
                  <a:pt x="479442" y="825810"/>
                </a:cubicBezTo>
                <a:cubicBezTo>
                  <a:pt x="443069" y="898692"/>
                  <a:pt x="407139" y="971764"/>
                  <a:pt x="370006" y="1044266"/>
                </a:cubicBezTo>
                <a:cubicBezTo>
                  <a:pt x="345292" y="1092601"/>
                  <a:pt x="313545" y="1138089"/>
                  <a:pt x="294598" y="1188449"/>
                </a:cubicBezTo>
                <a:cubicBezTo>
                  <a:pt x="264118" y="1269176"/>
                  <a:pt x="233194" y="1351421"/>
                  <a:pt x="218493" y="1435818"/>
                </a:cubicBezTo>
                <a:cubicBezTo>
                  <a:pt x="206390" y="1505157"/>
                  <a:pt x="214944" y="1578671"/>
                  <a:pt x="219760" y="1649972"/>
                </a:cubicBezTo>
                <a:cubicBezTo>
                  <a:pt x="221661" y="1678631"/>
                  <a:pt x="238073" y="1706278"/>
                  <a:pt x="247705" y="1734495"/>
                </a:cubicBezTo>
                <a:cubicBezTo>
                  <a:pt x="249480" y="1739872"/>
                  <a:pt x="252141" y="1746136"/>
                  <a:pt x="250937" y="1751134"/>
                </a:cubicBezTo>
                <a:cubicBezTo>
                  <a:pt x="243903" y="1780299"/>
                  <a:pt x="247515" y="1804530"/>
                  <a:pt x="268300" y="1829393"/>
                </a:cubicBezTo>
                <a:cubicBezTo>
                  <a:pt x="279263" y="1842426"/>
                  <a:pt x="272292" y="1869314"/>
                  <a:pt x="281734" y="1884814"/>
                </a:cubicBezTo>
                <a:cubicBezTo>
                  <a:pt x="305941" y="1924545"/>
                  <a:pt x="331478" y="1964402"/>
                  <a:pt x="362528" y="1998692"/>
                </a:cubicBezTo>
                <a:cubicBezTo>
                  <a:pt x="414743" y="2056201"/>
                  <a:pt x="469747" y="2111685"/>
                  <a:pt x="527729" y="2163310"/>
                </a:cubicBezTo>
                <a:cubicBezTo>
                  <a:pt x="549717" y="2182985"/>
                  <a:pt x="583429" y="2189502"/>
                  <a:pt x="611501" y="2202534"/>
                </a:cubicBezTo>
                <a:cubicBezTo>
                  <a:pt x="683424" y="2235812"/>
                  <a:pt x="750340" y="2281427"/>
                  <a:pt x="833099" y="2287247"/>
                </a:cubicBezTo>
                <a:cubicBezTo>
                  <a:pt x="881005" y="2290600"/>
                  <a:pt x="928721" y="2296547"/>
                  <a:pt x="976437" y="2302178"/>
                </a:cubicBezTo>
                <a:cubicBezTo>
                  <a:pt x="1043924" y="2310086"/>
                  <a:pt x="1111348" y="2325333"/>
                  <a:pt x="1178771" y="2325270"/>
                </a:cubicBezTo>
                <a:cubicBezTo>
                  <a:pt x="1246005" y="2325143"/>
                  <a:pt x="1313238" y="2309833"/>
                  <a:pt x="1380535" y="2301608"/>
                </a:cubicBezTo>
                <a:cubicBezTo>
                  <a:pt x="1398088" y="2299458"/>
                  <a:pt x="1415831" y="2299141"/>
                  <a:pt x="1433447" y="2297749"/>
                </a:cubicBezTo>
                <a:cubicBezTo>
                  <a:pt x="1505433" y="2291802"/>
                  <a:pt x="1577356" y="2281237"/>
                  <a:pt x="1649342" y="2281174"/>
                </a:cubicBezTo>
                <a:cubicBezTo>
                  <a:pt x="1713787" y="2281110"/>
                  <a:pt x="1773163" y="2266180"/>
                  <a:pt x="1833869" y="2248465"/>
                </a:cubicBezTo>
                <a:cubicBezTo>
                  <a:pt x="1877847" y="2235622"/>
                  <a:pt x="1924802" y="2232396"/>
                  <a:pt x="1970618" y="2226385"/>
                </a:cubicBezTo>
                <a:cubicBezTo>
                  <a:pt x="2043998" y="2216896"/>
                  <a:pt x="2115667" y="2202155"/>
                  <a:pt x="2186005" y="2177671"/>
                </a:cubicBezTo>
                <a:cubicBezTo>
                  <a:pt x="2231377" y="2161918"/>
                  <a:pt x="2281754" y="2161032"/>
                  <a:pt x="2327886" y="2147050"/>
                </a:cubicBezTo>
                <a:cubicBezTo>
                  <a:pt x="2382953" y="2130348"/>
                  <a:pt x="2435802" y="2106307"/>
                  <a:pt x="2489981" y="2086442"/>
                </a:cubicBezTo>
                <a:cubicBezTo>
                  <a:pt x="2508802" y="2079546"/>
                  <a:pt x="2528636" y="2075433"/>
                  <a:pt x="2548090" y="2070372"/>
                </a:cubicBezTo>
                <a:cubicBezTo>
                  <a:pt x="2553413" y="2068980"/>
                  <a:pt x="2559369" y="2069866"/>
                  <a:pt x="2564439" y="2067968"/>
                </a:cubicBezTo>
                <a:cubicBezTo>
                  <a:pt x="2640417" y="2039815"/>
                  <a:pt x="2715255" y="2007802"/>
                  <a:pt x="2792500" y="1983951"/>
                </a:cubicBezTo>
                <a:cubicBezTo>
                  <a:pt x="2873801" y="1958835"/>
                  <a:pt x="2956433" y="1933972"/>
                  <a:pt x="3040269" y="1922584"/>
                </a:cubicBezTo>
                <a:cubicBezTo>
                  <a:pt x="3149642" y="1907653"/>
                  <a:pt x="3260853" y="1906388"/>
                  <a:pt x="3371240" y="1898480"/>
                </a:cubicBezTo>
                <a:cubicBezTo>
                  <a:pt x="3404445" y="1896139"/>
                  <a:pt x="3438410" y="1884624"/>
                  <a:pt x="3470538" y="1888736"/>
                </a:cubicBezTo>
                <a:cubicBezTo>
                  <a:pt x="3574968" y="1902022"/>
                  <a:pt x="3683137" y="1889496"/>
                  <a:pt x="3782815" y="1937831"/>
                </a:cubicBezTo>
                <a:cubicBezTo>
                  <a:pt x="3829834" y="1960669"/>
                  <a:pt x="3883950" y="1968957"/>
                  <a:pt x="3931032" y="1991606"/>
                </a:cubicBezTo>
                <a:cubicBezTo>
                  <a:pt x="4020191" y="2034627"/>
                  <a:pt x="4099338" y="2095236"/>
                  <a:pt x="4169866" y="2163183"/>
                </a:cubicBezTo>
                <a:cubicBezTo>
                  <a:pt x="4234185" y="2225057"/>
                  <a:pt x="4283422" y="2302368"/>
                  <a:pt x="4345966" y="2366266"/>
                </a:cubicBezTo>
                <a:cubicBezTo>
                  <a:pt x="4394633" y="2415992"/>
                  <a:pt x="4429866" y="2472932"/>
                  <a:pt x="4460346" y="2533097"/>
                </a:cubicBezTo>
                <a:cubicBezTo>
                  <a:pt x="4465225" y="2542650"/>
                  <a:pt x="4469090" y="2552773"/>
                  <a:pt x="4472576" y="2563085"/>
                </a:cubicBezTo>
                <a:close/>
              </a:path>
            </a:pathLst>
          </a:custGeom>
          <a:solidFill>
            <a:srgbClr val="FAB17F"/>
          </a:solidFill>
          <a:ln w="6332" cap="flat">
            <a:no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BFAE8AB1-D5C2-BCF0-162A-42BD8297180F}"/>
              </a:ext>
            </a:extLst>
          </p:cNvPr>
          <p:cNvSpPr/>
          <p:nvPr userDrawn="1"/>
        </p:nvSpPr>
        <p:spPr>
          <a:xfrm>
            <a:off x="0" y="63012"/>
            <a:ext cx="733484" cy="1555513"/>
          </a:xfrm>
          <a:custGeom>
            <a:avLst/>
            <a:gdLst>
              <a:gd name="connsiteX0" fmla="*/ 733484 w 733484"/>
              <a:gd name="connsiteY0" fmla="*/ 395031 h 1555513"/>
              <a:gd name="connsiteX1" fmla="*/ 554850 w 733484"/>
              <a:gd name="connsiteY1" fmla="*/ 686116 h 1555513"/>
              <a:gd name="connsiteX2" fmla="*/ 424629 w 733484"/>
              <a:gd name="connsiteY2" fmla="*/ 964928 h 1555513"/>
              <a:gd name="connsiteX3" fmla="*/ 183450 w 733484"/>
              <a:gd name="connsiteY3" fmla="*/ 1352241 h 1555513"/>
              <a:gd name="connsiteX4" fmla="*/ 0 w 733484"/>
              <a:gd name="connsiteY4" fmla="*/ 1555513 h 1555513"/>
              <a:gd name="connsiteX5" fmla="*/ 0 w 733484"/>
              <a:gd name="connsiteY5" fmla="*/ 0 h 1555513"/>
              <a:gd name="connsiteX6" fmla="*/ 86307 w 733484"/>
              <a:gd name="connsiteY6" fmla="*/ 57762 h 1555513"/>
              <a:gd name="connsiteX7" fmla="*/ 189344 w 733484"/>
              <a:gd name="connsiteY7" fmla="*/ 148927 h 1555513"/>
              <a:gd name="connsiteX8" fmla="*/ 313608 w 733484"/>
              <a:gd name="connsiteY8" fmla="*/ 228579 h 1555513"/>
              <a:gd name="connsiteX9" fmla="*/ 487046 w 733484"/>
              <a:gd name="connsiteY9" fmla="*/ 327906 h 1555513"/>
              <a:gd name="connsiteX10" fmla="*/ 580958 w 733484"/>
              <a:gd name="connsiteY10" fmla="*/ 348278 h 1555513"/>
              <a:gd name="connsiteX11" fmla="*/ 644642 w 733484"/>
              <a:gd name="connsiteY11" fmla="*/ 375419 h 1555513"/>
              <a:gd name="connsiteX12" fmla="*/ 733484 w 733484"/>
              <a:gd name="connsiteY12" fmla="*/ 395031 h 155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3484" h="1555513">
                <a:moveTo>
                  <a:pt x="733484" y="395031"/>
                </a:moveTo>
                <a:cubicBezTo>
                  <a:pt x="673095" y="491638"/>
                  <a:pt x="610741" y="587232"/>
                  <a:pt x="554850" y="686116"/>
                </a:cubicBezTo>
                <a:cubicBezTo>
                  <a:pt x="504472" y="775131"/>
                  <a:pt x="474816" y="875787"/>
                  <a:pt x="424629" y="964928"/>
                </a:cubicBezTo>
                <a:cubicBezTo>
                  <a:pt x="350045" y="1097407"/>
                  <a:pt x="271405" y="1228367"/>
                  <a:pt x="183450" y="1352241"/>
                </a:cubicBezTo>
                <a:cubicBezTo>
                  <a:pt x="130982" y="1426072"/>
                  <a:pt x="62481" y="1488515"/>
                  <a:pt x="0" y="1555513"/>
                </a:cubicBezTo>
                <a:lnTo>
                  <a:pt x="0" y="0"/>
                </a:lnTo>
                <a:cubicBezTo>
                  <a:pt x="29403" y="18410"/>
                  <a:pt x="58742" y="36947"/>
                  <a:pt x="86307" y="57762"/>
                </a:cubicBezTo>
                <a:cubicBezTo>
                  <a:pt x="122807" y="85345"/>
                  <a:pt x="152844" y="121407"/>
                  <a:pt x="189344" y="148927"/>
                </a:cubicBezTo>
                <a:cubicBezTo>
                  <a:pt x="228505" y="178472"/>
                  <a:pt x="271595" y="203020"/>
                  <a:pt x="313608" y="228579"/>
                </a:cubicBezTo>
                <a:cubicBezTo>
                  <a:pt x="370703" y="263249"/>
                  <a:pt x="425896" y="303106"/>
                  <a:pt x="487046" y="327906"/>
                </a:cubicBezTo>
                <a:cubicBezTo>
                  <a:pt x="512837" y="338408"/>
                  <a:pt x="538755" y="380796"/>
                  <a:pt x="580958" y="348278"/>
                </a:cubicBezTo>
                <a:cubicBezTo>
                  <a:pt x="589766" y="341445"/>
                  <a:pt x="621893" y="368523"/>
                  <a:pt x="644642" y="375419"/>
                </a:cubicBezTo>
                <a:cubicBezTo>
                  <a:pt x="674299" y="384402"/>
                  <a:pt x="703955" y="390729"/>
                  <a:pt x="733484" y="395031"/>
                </a:cubicBezTo>
                <a:close/>
              </a:path>
            </a:pathLst>
          </a:custGeom>
          <a:solidFill>
            <a:srgbClr val="12D0FF"/>
          </a:solidFill>
          <a:ln w="6332" cap="flat">
            <a:noFill/>
            <a:prstDash val="solid"/>
            <a:miter/>
          </a:ln>
        </p:spPr>
        <p:txBody>
          <a:bodyPr rtlCol="0" anchor="ctr"/>
          <a:lstStyle/>
          <a:p>
            <a:endParaRPr lang="pt-BR" dirty="0"/>
          </a:p>
        </p:txBody>
      </p:sp>
      <p:sp>
        <p:nvSpPr>
          <p:cNvPr id="9" name="Forma Livre: Forma 8">
            <a:extLst>
              <a:ext uri="{FF2B5EF4-FFF2-40B4-BE49-F238E27FC236}">
                <a16:creationId xmlns:a16="http://schemas.microsoft.com/office/drawing/2014/main" id="{50776D9C-BB29-E8BA-65DE-B0ADF367C75A}"/>
              </a:ext>
            </a:extLst>
          </p:cNvPr>
          <p:cNvSpPr/>
          <p:nvPr userDrawn="1"/>
        </p:nvSpPr>
        <p:spPr>
          <a:xfrm>
            <a:off x="6663079" y="6074805"/>
            <a:ext cx="2941985" cy="786041"/>
          </a:xfrm>
          <a:custGeom>
            <a:avLst/>
            <a:gdLst>
              <a:gd name="connsiteX0" fmla="*/ 2941985 w 2941985"/>
              <a:gd name="connsiteY0" fmla="*/ 786041 h 786041"/>
              <a:gd name="connsiteX1" fmla="*/ 0 w 2941985"/>
              <a:gd name="connsiteY1" fmla="*/ 786041 h 786041"/>
              <a:gd name="connsiteX2" fmla="*/ 202904 w 2941985"/>
              <a:gd name="connsiteY2" fmla="*/ 545126 h 786041"/>
              <a:gd name="connsiteX3" fmla="*/ 347954 w 2941985"/>
              <a:gd name="connsiteY3" fmla="*/ 402335 h 786041"/>
              <a:gd name="connsiteX4" fmla="*/ 349094 w 2941985"/>
              <a:gd name="connsiteY4" fmla="*/ 402905 h 786041"/>
              <a:gd name="connsiteX5" fmla="*/ 376152 w 2941985"/>
              <a:gd name="connsiteY5" fmla="*/ 412584 h 786041"/>
              <a:gd name="connsiteX6" fmla="*/ 409801 w 2941985"/>
              <a:gd name="connsiteY6" fmla="*/ 423213 h 786041"/>
              <a:gd name="connsiteX7" fmla="*/ 456693 w 2941985"/>
              <a:gd name="connsiteY7" fmla="*/ 434980 h 786041"/>
              <a:gd name="connsiteX8" fmla="*/ 522913 w 2941985"/>
              <a:gd name="connsiteY8" fmla="*/ 445735 h 786041"/>
              <a:gd name="connsiteX9" fmla="*/ 553646 w 2941985"/>
              <a:gd name="connsiteY9" fmla="*/ 451176 h 786041"/>
              <a:gd name="connsiteX10" fmla="*/ 584000 w 2941985"/>
              <a:gd name="connsiteY10" fmla="*/ 454150 h 786041"/>
              <a:gd name="connsiteX11" fmla="*/ 623731 w 2941985"/>
              <a:gd name="connsiteY11" fmla="*/ 458389 h 786041"/>
              <a:gd name="connsiteX12" fmla="*/ 651233 w 2941985"/>
              <a:gd name="connsiteY12" fmla="*/ 460413 h 786041"/>
              <a:gd name="connsiteX13" fmla="*/ 689633 w 2941985"/>
              <a:gd name="connsiteY13" fmla="*/ 461994 h 786041"/>
              <a:gd name="connsiteX14" fmla="*/ 741975 w 2941985"/>
              <a:gd name="connsiteY14" fmla="*/ 462248 h 786041"/>
              <a:gd name="connsiteX15" fmla="*/ 766182 w 2941985"/>
              <a:gd name="connsiteY15" fmla="*/ 459211 h 786041"/>
              <a:gd name="connsiteX16" fmla="*/ 775180 w 2941985"/>
              <a:gd name="connsiteY16" fmla="*/ 454023 h 786041"/>
              <a:gd name="connsiteX17" fmla="*/ 769097 w 2941985"/>
              <a:gd name="connsiteY17" fmla="*/ 447696 h 786041"/>
              <a:gd name="connsiteX18" fmla="*/ 744257 w 2941985"/>
              <a:gd name="connsiteY18" fmla="*/ 437131 h 786041"/>
              <a:gd name="connsiteX19" fmla="*/ 718466 w 2941985"/>
              <a:gd name="connsiteY19" fmla="*/ 427515 h 786041"/>
              <a:gd name="connsiteX20" fmla="*/ 693626 w 2941985"/>
              <a:gd name="connsiteY20" fmla="*/ 414419 h 786041"/>
              <a:gd name="connsiteX21" fmla="*/ 661562 w 2941985"/>
              <a:gd name="connsiteY21" fmla="*/ 389429 h 786041"/>
              <a:gd name="connsiteX22" fmla="*/ 646671 w 2941985"/>
              <a:gd name="connsiteY22" fmla="*/ 376459 h 786041"/>
              <a:gd name="connsiteX23" fmla="*/ 629497 w 2941985"/>
              <a:gd name="connsiteY23" fmla="*/ 359251 h 786041"/>
              <a:gd name="connsiteX24" fmla="*/ 614669 w 2941985"/>
              <a:gd name="connsiteY24" fmla="*/ 342992 h 786041"/>
              <a:gd name="connsiteX25" fmla="*/ 588625 w 2941985"/>
              <a:gd name="connsiteY25" fmla="*/ 309841 h 786041"/>
              <a:gd name="connsiteX26" fmla="*/ 574685 w 2941985"/>
              <a:gd name="connsiteY26" fmla="*/ 288836 h 786041"/>
              <a:gd name="connsiteX27" fmla="*/ 559856 w 2941985"/>
              <a:gd name="connsiteY27" fmla="*/ 264922 h 786041"/>
              <a:gd name="connsiteX28" fmla="*/ 556941 w 2941985"/>
              <a:gd name="connsiteY28" fmla="*/ 259165 h 786041"/>
              <a:gd name="connsiteX29" fmla="*/ 584063 w 2941985"/>
              <a:gd name="connsiteY29" fmla="*/ 241893 h 786041"/>
              <a:gd name="connsiteX30" fmla="*/ 1150699 w 2941985"/>
              <a:gd name="connsiteY30" fmla="*/ 30459 h 786041"/>
              <a:gd name="connsiteX31" fmla="*/ 1750858 w 2941985"/>
              <a:gd name="connsiteY31" fmla="*/ 50135 h 786041"/>
              <a:gd name="connsiteX32" fmla="*/ 2211543 w 2941985"/>
              <a:gd name="connsiteY32" fmla="*/ 204187 h 786041"/>
              <a:gd name="connsiteX33" fmla="*/ 2657273 w 2941985"/>
              <a:gd name="connsiteY33" fmla="*/ 483252 h 786041"/>
              <a:gd name="connsiteX34" fmla="*/ 2871837 w 2941985"/>
              <a:gd name="connsiteY34" fmla="*/ 682855 h 786041"/>
              <a:gd name="connsiteX35" fmla="*/ 2941985 w 2941985"/>
              <a:gd name="connsiteY35" fmla="*/ 786041 h 786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41985" h="786041">
                <a:moveTo>
                  <a:pt x="2941985" y="786041"/>
                </a:moveTo>
                <a:lnTo>
                  <a:pt x="0" y="786041"/>
                </a:lnTo>
                <a:cubicBezTo>
                  <a:pt x="69832" y="707592"/>
                  <a:pt x="138079" y="627561"/>
                  <a:pt x="202904" y="545126"/>
                </a:cubicBezTo>
                <a:cubicBezTo>
                  <a:pt x="245805" y="490527"/>
                  <a:pt x="295168" y="444217"/>
                  <a:pt x="347954" y="402335"/>
                </a:cubicBezTo>
                <a:cubicBezTo>
                  <a:pt x="348334" y="402525"/>
                  <a:pt x="348714" y="402778"/>
                  <a:pt x="349094" y="402905"/>
                </a:cubicBezTo>
                <a:cubicBezTo>
                  <a:pt x="357775" y="406890"/>
                  <a:pt x="367028" y="409547"/>
                  <a:pt x="376152" y="412584"/>
                </a:cubicBezTo>
                <a:cubicBezTo>
                  <a:pt x="387305" y="416253"/>
                  <a:pt x="398458" y="420049"/>
                  <a:pt x="409801" y="423213"/>
                </a:cubicBezTo>
                <a:cubicBezTo>
                  <a:pt x="425326" y="427452"/>
                  <a:pt x="440851" y="431943"/>
                  <a:pt x="456693" y="434980"/>
                </a:cubicBezTo>
                <a:cubicBezTo>
                  <a:pt x="478619" y="439219"/>
                  <a:pt x="500797" y="442129"/>
                  <a:pt x="522913" y="445735"/>
                </a:cubicBezTo>
                <a:cubicBezTo>
                  <a:pt x="533178" y="447444"/>
                  <a:pt x="543317" y="449785"/>
                  <a:pt x="553646" y="451176"/>
                </a:cubicBezTo>
                <a:cubicBezTo>
                  <a:pt x="563658" y="452568"/>
                  <a:pt x="573861" y="453137"/>
                  <a:pt x="584000" y="454150"/>
                </a:cubicBezTo>
                <a:cubicBezTo>
                  <a:pt x="597243" y="455541"/>
                  <a:pt x="610487" y="457123"/>
                  <a:pt x="623731" y="458389"/>
                </a:cubicBezTo>
                <a:cubicBezTo>
                  <a:pt x="632856" y="459274"/>
                  <a:pt x="642045" y="459907"/>
                  <a:pt x="651233" y="460413"/>
                </a:cubicBezTo>
                <a:cubicBezTo>
                  <a:pt x="664033" y="461109"/>
                  <a:pt x="676834" y="461741"/>
                  <a:pt x="689633" y="461994"/>
                </a:cubicBezTo>
                <a:cubicBezTo>
                  <a:pt x="707060" y="462374"/>
                  <a:pt x="724549" y="462627"/>
                  <a:pt x="741975" y="462248"/>
                </a:cubicBezTo>
                <a:cubicBezTo>
                  <a:pt x="750087" y="462058"/>
                  <a:pt x="758261" y="460793"/>
                  <a:pt x="766182" y="459211"/>
                </a:cubicBezTo>
                <a:cubicBezTo>
                  <a:pt x="769414" y="458578"/>
                  <a:pt x="772202" y="455795"/>
                  <a:pt x="775180" y="454023"/>
                </a:cubicBezTo>
                <a:cubicBezTo>
                  <a:pt x="773216" y="451872"/>
                  <a:pt x="771569" y="448899"/>
                  <a:pt x="769097" y="447696"/>
                </a:cubicBezTo>
                <a:cubicBezTo>
                  <a:pt x="760986" y="443837"/>
                  <a:pt x="752622" y="440421"/>
                  <a:pt x="744257" y="437131"/>
                </a:cubicBezTo>
                <a:cubicBezTo>
                  <a:pt x="735702" y="433778"/>
                  <a:pt x="726830" y="431247"/>
                  <a:pt x="718466" y="427515"/>
                </a:cubicBezTo>
                <a:cubicBezTo>
                  <a:pt x="709912" y="423719"/>
                  <a:pt x="701294" y="419670"/>
                  <a:pt x="693626" y="414419"/>
                </a:cubicBezTo>
                <a:cubicBezTo>
                  <a:pt x="682473" y="406700"/>
                  <a:pt x="672081" y="397906"/>
                  <a:pt x="661562" y="389429"/>
                </a:cubicBezTo>
                <a:cubicBezTo>
                  <a:pt x="656429" y="385316"/>
                  <a:pt x="651487" y="381014"/>
                  <a:pt x="646671" y="376459"/>
                </a:cubicBezTo>
                <a:cubicBezTo>
                  <a:pt x="640840" y="370892"/>
                  <a:pt x="635137" y="365071"/>
                  <a:pt x="629497" y="359251"/>
                </a:cubicBezTo>
                <a:cubicBezTo>
                  <a:pt x="624428" y="353937"/>
                  <a:pt x="619295" y="348686"/>
                  <a:pt x="614669" y="342992"/>
                </a:cubicBezTo>
                <a:cubicBezTo>
                  <a:pt x="605798" y="332110"/>
                  <a:pt x="597053" y="321102"/>
                  <a:pt x="588625" y="309841"/>
                </a:cubicBezTo>
                <a:cubicBezTo>
                  <a:pt x="583619" y="303134"/>
                  <a:pt x="579247" y="295922"/>
                  <a:pt x="574685" y="288836"/>
                </a:cubicBezTo>
                <a:cubicBezTo>
                  <a:pt x="569615" y="280928"/>
                  <a:pt x="564482" y="273083"/>
                  <a:pt x="559856" y="264922"/>
                </a:cubicBezTo>
                <a:cubicBezTo>
                  <a:pt x="558779" y="263024"/>
                  <a:pt x="557892" y="261126"/>
                  <a:pt x="556941" y="259165"/>
                </a:cubicBezTo>
                <a:cubicBezTo>
                  <a:pt x="566003" y="253408"/>
                  <a:pt x="575001" y="247650"/>
                  <a:pt x="584063" y="241893"/>
                </a:cubicBezTo>
                <a:cubicBezTo>
                  <a:pt x="756424" y="131685"/>
                  <a:pt x="946401" y="53298"/>
                  <a:pt x="1150699" y="30459"/>
                </a:cubicBezTo>
                <a:cubicBezTo>
                  <a:pt x="1350625" y="8063"/>
                  <a:pt x="1553909" y="-33819"/>
                  <a:pt x="1750858" y="50135"/>
                </a:cubicBezTo>
                <a:cubicBezTo>
                  <a:pt x="1904714" y="100811"/>
                  <a:pt x="2061488" y="144021"/>
                  <a:pt x="2211543" y="204187"/>
                </a:cubicBezTo>
                <a:cubicBezTo>
                  <a:pt x="2375475" y="269983"/>
                  <a:pt x="2524454" y="365325"/>
                  <a:pt x="2657273" y="483252"/>
                </a:cubicBezTo>
                <a:cubicBezTo>
                  <a:pt x="2730526" y="548226"/>
                  <a:pt x="2816707" y="604722"/>
                  <a:pt x="2871837" y="682855"/>
                </a:cubicBezTo>
                <a:cubicBezTo>
                  <a:pt x="2895790" y="716829"/>
                  <a:pt x="2919173" y="751245"/>
                  <a:pt x="2941985" y="786041"/>
                </a:cubicBezTo>
                <a:close/>
              </a:path>
            </a:pathLst>
          </a:custGeom>
          <a:solidFill>
            <a:srgbClr val="FFC709"/>
          </a:solidFill>
          <a:ln w="6332" cap="flat">
            <a:noFill/>
            <a:prstDash val="solid"/>
            <a:miter/>
          </a:ln>
        </p:spPr>
        <p:txBody>
          <a:bodyPr rtlCol="0" anchor="ctr"/>
          <a:lstStyle/>
          <a:p>
            <a:endParaRPr lang="pt-BR"/>
          </a:p>
        </p:txBody>
      </p:sp>
      <p:sp>
        <p:nvSpPr>
          <p:cNvPr id="11" name="Forma Livre: Forma 10">
            <a:extLst>
              <a:ext uri="{FF2B5EF4-FFF2-40B4-BE49-F238E27FC236}">
                <a16:creationId xmlns:a16="http://schemas.microsoft.com/office/drawing/2014/main" id="{9400AC20-F320-2C3D-71B0-0739D739F098}"/>
              </a:ext>
            </a:extLst>
          </p:cNvPr>
          <p:cNvSpPr/>
          <p:nvPr userDrawn="1"/>
        </p:nvSpPr>
        <p:spPr>
          <a:xfrm>
            <a:off x="6672216" y="5821313"/>
            <a:ext cx="547867" cy="655890"/>
          </a:xfrm>
          <a:custGeom>
            <a:avLst/>
            <a:gdLst>
              <a:gd name="connsiteX0" fmla="*/ 540707 w 547867"/>
              <a:gd name="connsiteY0" fmla="*/ 498233 h 655890"/>
              <a:gd name="connsiteX1" fmla="*/ 536588 w 547867"/>
              <a:gd name="connsiteY1" fmla="*/ 490957 h 655890"/>
              <a:gd name="connsiteX2" fmla="*/ 522900 w 547867"/>
              <a:gd name="connsiteY2" fmla="*/ 467802 h 655890"/>
              <a:gd name="connsiteX3" fmla="*/ 509656 w 547867"/>
              <a:gd name="connsiteY3" fmla="*/ 446671 h 655890"/>
              <a:gd name="connsiteX4" fmla="*/ 491914 w 547867"/>
              <a:gd name="connsiteY4" fmla="*/ 416810 h 655890"/>
              <a:gd name="connsiteX5" fmla="*/ 480824 w 547867"/>
              <a:gd name="connsiteY5" fmla="*/ 398020 h 655890"/>
              <a:gd name="connsiteX6" fmla="*/ 466186 w 547867"/>
              <a:gd name="connsiteY6" fmla="*/ 366324 h 655890"/>
              <a:gd name="connsiteX7" fmla="*/ 454019 w 547867"/>
              <a:gd name="connsiteY7" fmla="*/ 338803 h 655890"/>
              <a:gd name="connsiteX8" fmla="*/ 448379 w 547867"/>
              <a:gd name="connsiteY8" fmla="*/ 323303 h 655890"/>
              <a:gd name="connsiteX9" fmla="*/ 444134 w 547867"/>
              <a:gd name="connsiteY9" fmla="*/ 310523 h 655890"/>
              <a:gd name="connsiteX10" fmla="*/ 435516 w 547867"/>
              <a:gd name="connsiteY10" fmla="*/ 278954 h 655890"/>
              <a:gd name="connsiteX11" fmla="*/ 427088 w 547867"/>
              <a:gd name="connsiteY11" fmla="*/ 259405 h 655890"/>
              <a:gd name="connsiteX12" fmla="*/ 425567 w 547867"/>
              <a:gd name="connsiteY12" fmla="*/ 251180 h 655890"/>
              <a:gd name="connsiteX13" fmla="*/ 421892 w 547867"/>
              <a:gd name="connsiteY13" fmla="*/ 238084 h 655890"/>
              <a:gd name="connsiteX14" fmla="*/ 418153 w 547867"/>
              <a:gd name="connsiteY14" fmla="*/ 227582 h 655890"/>
              <a:gd name="connsiteX15" fmla="*/ 406113 w 547867"/>
              <a:gd name="connsiteY15" fmla="*/ 195823 h 655890"/>
              <a:gd name="connsiteX16" fmla="*/ 393946 w 547867"/>
              <a:gd name="connsiteY16" fmla="*/ 165202 h 655890"/>
              <a:gd name="connsiteX17" fmla="*/ 385835 w 547867"/>
              <a:gd name="connsiteY17" fmla="*/ 144831 h 655890"/>
              <a:gd name="connsiteX18" fmla="*/ 374556 w 547867"/>
              <a:gd name="connsiteY18" fmla="*/ 127243 h 655890"/>
              <a:gd name="connsiteX19" fmla="*/ 366888 w 547867"/>
              <a:gd name="connsiteY19" fmla="*/ 111363 h 655890"/>
              <a:gd name="connsiteX20" fmla="*/ 337993 w 547867"/>
              <a:gd name="connsiteY20" fmla="*/ 78022 h 655890"/>
              <a:gd name="connsiteX21" fmla="*/ 327157 w 547867"/>
              <a:gd name="connsiteY21" fmla="*/ 67647 h 655890"/>
              <a:gd name="connsiteX22" fmla="*/ 287172 w 547867"/>
              <a:gd name="connsiteY22" fmla="*/ 39683 h 655890"/>
              <a:gd name="connsiteX23" fmla="*/ 267147 w 547867"/>
              <a:gd name="connsiteY23" fmla="*/ 25385 h 655890"/>
              <a:gd name="connsiteX24" fmla="*/ 234512 w 547867"/>
              <a:gd name="connsiteY24" fmla="*/ 7860 h 655890"/>
              <a:gd name="connsiteX25" fmla="*/ 221269 w 547867"/>
              <a:gd name="connsiteY25" fmla="*/ 5330 h 655890"/>
              <a:gd name="connsiteX26" fmla="*/ 205427 w 547867"/>
              <a:gd name="connsiteY26" fmla="*/ 2230 h 655890"/>
              <a:gd name="connsiteX27" fmla="*/ 183818 w 547867"/>
              <a:gd name="connsiteY27" fmla="*/ 79 h 655890"/>
              <a:gd name="connsiteX28" fmla="*/ 158154 w 547867"/>
              <a:gd name="connsiteY28" fmla="*/ 4571 h 655890"/>
              <a:gd name="connsiteX29" fmla="*/ 120387 w 547867"/>
              <a:gd name="connsiteY29" fmla="*/ 16022 h 655890"/>
              <a:gd name="connsiteX30" fmla="*/ 119373 w 547867"/>
              <a:gd name="connsiteY30" fmla="*/ 17034 h 655890"/>
              <a:gd name="connsiteX31" fmla="*/ 112910 w 547867"/>
              <a:gd name="connsiteY31" fmla="*/ 23614 h 655890"/>
              <a:gd name="connsiteX32" fmla="*/ 106066 w 547867"/>
              <a:gd name="connsiteY32" fmla="*/ 29371 h 655890"/>
              <a:gd name="connsiteX33" fmla="*/ 104735 w 547867"/>
              <a:gd name="connsiteY33" fmla="*/ 30446 h 655890"/>
              <a:gd name="connsiteX34" fmla="*/ 93709 w 547867"/>
              <a:gd name="connsiteY34" fmla="*/ 35065 h 655890"/>
              <a:gd name="connsiteX35" fmla="*/ 86485 w 547867"/>
              <a:gd name="connsiteY35" fmla="*/ 41391 h 655890"/>
              <a:gd name="connsiteX36" fmla="*/ 77170 w 547867"/>
              <a:gd name="connsiteY36" fmla="*/ 45947 h 655890"/>
              <a:gd name="connsiteX37" fmla="*/ 72861 w 547867"/>
              <a:gd name="connsiteY37" fmla="*/ 52210 h 655890"/>
              <a:gd name="connsiteX38" fmla="*/ 63546 w 547867"/>
              <a:gd name="connsiteY38" fmla="*/ 62205 h 655890"/>
              <a:gd name="connsiteX39" fmla="*/ 59617 w 547867"/>
              <a:gd name="connsiteY39" fmla="*/ 65938 h 655890"/>
              <a:gd name="connsiteX40" fmla="*/ 46056 w 547867"/>
              <a:gd name="connsiteY40" fmla="*/ 82957 h 655890"/>
              <a:gd name="connsiteX41" fmla="*/ 40797 w 547867"/>
              <a:gd name="connsiteY41" fmla="*/ 86816 h 655890"/>
              <a:gd name="connsiteX42" fmla="*/ 33193 w 547867"/>
              <a:gd name="connsiteY42" fmla="*/ 98963 h 655890"/>
              <a:gd name="connsiteX43" fmla="*/ 21913 w 547867"/>
              <a:gd name="connsiteY43" fmla="*/ 123763 h 655890"/>
              <a:gd name="connsiteX44" fmla="*/ 16527 w 547867"/>
              <a:gd name="connsiteY44" fmla="*/ 135910 h 655890"/>
              <a:gd name="connsiteX45" fmla="*/ 11711 w 547867"/>
              <a:gd name="connsiteY45" fmla="*/ 156345 h 655890"/>
              <a:gd name="connsiteX46" fmla="*/ 8479 w 547867"/>
              <a:gd name="connsiteY46" fmla="*/ 168049 h 655890"/>
              <a:gd name="connsiteX47" fmla="*/ 5754 w 547867"/>
              <a:gd name="connsiteY47" fmla="*/ 181588 h 655890"/>
              <a:gd name="connsiteX48" fmla="*/ 2839 w 547867"/>
              <a:gd name="connsiteY48" fmla="*/ 194115 h 655890"/>
              <a:gd name="connsiteX49" fmla="*/ 812 w 547867"/>
              <a:gd name="connsiteY49" fmla="*/ 218029 h 655890"/>
              <a:gd name="connsiteX50" fmla="*/ 51 w 547867"/>
              <a:gd name="connsiteY50" fmla="*/ 228531 h 655890"/>
              <a:gd name="connsiteX51" fmla="*/ 2459 w 547867"/>
              <a:gd name="connsiteY51" fmla="*/ 248460 h 655890"/>
              <a:gd name="connsiteX52" fmla="*/ 3030 w 547867"/>
              <a:gd name="connsiteY52" fmla="*/ 269021 h 655890"/>
              <a:gd name="connsiteX53" fmla="*/ 4677 w 547867"/>
              <a:gd name="connsiteY53" fmla="*/ 276360 h 655890"/>
              <a:gd name="connsiteX54" fmla="*/ 11775 w 547867"/>
              <a:gd name="connsiteY54" fmla="*/ 309132 h 655890"/>
              <a:gd name="connsiteX55" fmla="*/ 14753 w 547867"/>
              <a:gd name="connsiteY55" fmla="*/ 323683 h 655890"/>
              <a:gd name="connsiteX56" fmla="*/ 23371 w 547867"/>
              <a:gd name="connsiteY56" fmla="*/ 351203 h 655890"/>
              <a:gd name="connsiteX57" fmla="*/ 25969 w 547867"/>
              <a:gd name="connsiteY57" fmla="*/ 363793 h 655890"/>
              <a:gd name="connsiteX58" fmla="*/ 35157 w 547867"/>
              <a:gd name="connsiteY58" fmla="*/ 386569 h 655890"/>
              <a:gd name="connsiteX59" fmla="*/ 41494 w 547867"/>
              <a:gd name="connsiteY59" fmla="*/ 403208 h 655890"/>
              <a:gd name="connsiteX60" fmla="*/ 56385 w 547867"/>
              <a:gd name="connsiteY60" fmla="*/ 425794 h 655890"/>
              <a:gd name="connsiteX61" fmla="*/ 65003 w 547867"/>
              <a:gd name="connsiteY61" fmla="*/ 439775 h 655890"/>
              <a:gd name="connsiteX62" fmla="*/ 77803 w 547867"/>
              <a:gd name="connsiteY62" fmla="*/ 457363 h 655890"/>
              <a:gd name="connsiteX63" fmla="*/ 90984 w 547867"/>
              <a:gd name="connsiteY63" fmla="*/ 474572 h 655890"/>
              <a:gd name="connsiteX64" fmla="*/ 103974 w 547867"/>
              <a:gd name="connsiteY64" fmla="*/ 489312 h 655890"/>
              <a:gd name="connsiteX65" fmla="*/ 141679 w 547867"/>
              <a:gd name="connsiteY65" fmla="*/ 530878 h 655890"/>
              <a:gd name="connsiteX66" fmla="*/ 154416 w 547867"/>
              <a:gd name="connsiteY66" fmla="*/ 541633 h 655890"/>
              <a:gd name="connsiteX67" fmla="*/ 199344 w 547867"/>
              <a:gd name="connsiteY67" fmla="*/ 575164 h 655890"/>
              <a:gd name="connsiteX68" fmla="*/ 219684 w 547867"/>
              <a:gd name="connsiteY68" fmla="*/ 589841 h 655890"/>
              <a:gd name="connsiteX69" fmla="*/ 258022 w 547867"/>
              <a:gd name="connsiteY69" fmla="*/ 611921 h 655890"/>
              <a:gd name="connsiteX70" fmla="*/ 272153 w 547867"/>
              <a:gd name="connsiteY70" fmla="*/ 620968 h 655890"/>
              <a:gd name="connsiteX71" fmla="*/ 299338 w 547867"/>
              <a:gd name="connsiteY71" fmla="*/ 636152 h 655890"/>
              <a:gd name="connsiteX72" fmla="*/ 338880 w 547867"/>
              <a:gd name="connsiteY72" fmla="*/ 655891 h 655890"/>
              <a:gd name="connsiteX73" fmla="*/ 547867 w 547867"/>
              <a:gd name="connsiteY73" fmla="*/ 512721 h 655890"/>
              <a:gd name="connsiteX74" fmla="*/ 540770 w 547867"/>
              <a:gd name="connsiteY74" fmla="*/ 498296 h 65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47867" h="655890">
                <a:moveTo>
                  <a:pt x="540707" y="498233"/>
                </a:moveTo>
                <a:cubicBezTo>
                  <a:pt x="539440" y="495765"/>
                  <a:pt x="537982" y="493361"/>
                  <a:pt x="536588" y="490957"/>
                </a:cubicBezTo>
                <a:cubicBezTo>
                  <a:pt x="532025" y="483239"/>
                  <a:pt x="527589" y="475457"/>
                  <a:pt x="522900" y="467802"/>
                </a:cubicBezTo>
                <a:cubicBezTo>
                  <a:pt x="518592" y="460716"/>
                  <a:pt x="513966" y="453757"/>
                  <a:pt x="509656" y="446671"/>
                </a:cubicBezTo>
                <a:cubicBezTo>
                  <a:pt x="503637" y="436738"/>
                  <a:pt x="497807" y="426743"/>
                  <a:pt x="491914" y="416810"/>
                </a:cubicBezTo>
                <a:cubicBezTo>
                  <a:pt x="488175" y="410547"/>
                  <a:pt x="483993" y="404536"/>
                  <a:pt x="480824" y="398020"/>
                </a:cubicBezTo>
                <a:cubicBezTo>
                  <a:pt x="475691" y="387581"/>
                  <a:pt x="472206" y="376193"/>
                  <a:pt x="466186" y="366324"/>
                </a:cubicBezTo>
                <a:cubicBezTo>
                  <a:pt x="460863" y="357530"/>
                  <a:pt x="457884" y="348040"/>
                  <a:pt x="454019" y="338803"/>
                </a:cubicBezTo>
                <a:cubicBezTo>
                  <a:pt x="451928" y="333742"/>
                  <a:pt x="450217" y="328491"/>
                  <a:pt x="448379" y="323303"/>
                </a:cubicBezTo>
                <a:cubicBezTo>
                  <a:pt x="446922" y="319064"/>
                  <a:pt x="445338" y="314889"/>
                  <a:pt x="444134" y="310523"/>
                </a:cubicBezTo>
                <a:cubicBezTo>
                  <a:pt x="441219" y="300021"/>
                  <a:pt x="438874" y="289329"/>
                  <a:pt x="435516" y="278954"/>
                </a:cubicBezTo>
                <a:cubicBezTo>
                  <a:pt x="433361" y="272248"/>
                  <a:pt x="429686" y="266048"/>
                  <a:pt x="427088" y="259405"/>
                </a:cubicBezTo>
                <a:cubicBezTo>
                  <a:pt x="426074" y="256874"/>
                  <a:pt x="426200" y="253901"/>
                  <a:pt x="425567" y="251180"/>
                </a:cubicBezTo>
                <a:cubicBezTo>
                  <a:pt x="424490" y="246752"/>
                  <a:pt x="423222" y="242386"/>
                  <a:pt x="421892" y="238084"/>
                </a:cubicBezTo>
                <a:cubicBezTo>
                  <a:pt x="420814" y="234542"/>
                  <a:pt x="419611" y="230999"/>
                  <a:pt x="418153" y="227582"/>
                </a:cubicBezTo>
                <a:cubicBezTo>
                  <a:pt x="413717" y="217143"/>
                  <a:pt x="410803" y="205945"/>
                  <a:pt x="406113" y="195823"/>
                </a:cubicBezTo>
                <a:cubicBezTo>
                  <a:pt x="401488" y="185764"/>
                  <a:pt x="399523" y="174882"/>
                  <a:pt x="393946" y="165202"/>
                </a:cubicBezTo>
                <a:cubicBezTo>
                  <a:pt x="390335" y="158939"/>
                  <a:pt x="389130" y="151347"/>
                  <a:pt x="385835" y="144831"/>
                </a:cubicBezTo>
                <a:cubicBezTo>
                  <a:pt x="382730" y="138631"/>
                  <a:pt x="378041" y="133316"/>
                  <a:pt x="374556" y="127243"/>
                </a:cubicBezTo>
                <a:cubicBezTo>
                  <a:pt x="371641" y="122182"/>
                  <a:pt x="369930" y="116361"/>
                  <a:pt x="366888" y="111363"/>
                </a:cubicBezTo>
                <a:cubicBezTo>
                  <a:pt x="359157" y="98710"/>
                  <a:pt x="351680" y="85804"/>
                  <a:pt x="337993" y="78022"/>
                </a:cubicBezTo>
                <a:cubicBezTo>
                  <a:pt x="333747" y="75618"/>
                  <a:pt x="331149" y="70557"/>
                  <a:pt x="327157" y="67647"/>
                </a:cubicBezTo>
                <a:cubicBezTo>
                  <a:pt x="313976" y="58093"/>
                  <a:pt x="300479" y="48983"/>
                  <a:pt x="287172" y="39683"/>
                </a:cubicBezTo>
                <a:cubicBezTo>
                  <a:pt x="280454" y="34938"/>
                  <a:pt x="274181" y="29497"/>
                  <a:pt x="267147" y="25385"/>
                </a:cubicBezTo>
                <a:cubicBezTo>
                  <a:pt x="256502" y="19185"/>
                  <a:pt x="244968" y="14377"/>
                  <a:pt x="234512" y="7860"/>
                </a:cubicBezTo>
                <a:cubicBezTo>
                  <a:pt x="229887" y="4950"/>
                  <a:pt x="226085" y="5203"/>
                  <a:pt x="221269" y="5330"/>
                </a:cubicBezTo>
                <a:cubicBezTo>
                  <a:pt x="216009" y="5456"/>
                  <a:pt x="210749" y="3052"/>
                  <a:pt x="205427" y="2230"/>
                </a:cubicBezTo>
                <a:cubicBezTo>
                  <a:pt x="198266" y="1154"/>
                  <a:pt x="190979" y="-364"/>
                  <a:pt x="183818" y="79"/>
                </a:cubicBezTo>
                <a:cubicBezTo>
                  <a:pt x="175200" y="585"/>
                  <a:pt x="166519" y="2356"/>
                  <a:pt x="158154" y="4571"/>
                </a:cubicBezTo>
                <a:cubicBezTo>
                  <a:pt x="145417" y="7924"/>
                  <a:pt x="132934" y="12162"/>
                  <a:pt x="120387" y="16022"/>
                </a:cubicBezTo>
                <a:cubicBezTo>
                  <a:pt x="120007" y="16148"/>
                  <a:pt x="119690" y="16654"/>
                  <a:pt x="119373" y="17034"/>
                </a:cubicBezTo>
                <a:cubicBezTo>
                  <a:pt x="117219" y="19248"/>
                  <a:pt x="115381" y="21779"/>
                  <a:pt x="112910" y="23614"/>
                </a:cubicBezTo>
                <a:cubicBezTo>
                  <a:pt x="110502" y="25385"/>
                  <a:pt x="106003" y="24436"/>
                  <a:pt x="106066" y="29371"/>
                </a:cubicBezTo>
                <a:cubicBezTo>
                  <a:pt x="106066" y="29751"/>
                  <a:pt x="105242" y="30256"/>
                  <a:pt x="104735" y="30446"/>
                </a:cubicBezTo>
                <a:cubicBezTo>
                  <a:pt x="101060" y="31965"/>
                  <a:pt x="97131" y="33103"/>
                  <a:pt x="93709" y="35065"/>
                </a:cubicBezTo>
                <a:cubicBezTo>
                  <a:pt x="90984" y="36646"/>
                  <a:pt x="89147" y="39620"/>
                  <a:pt x="86485" y="41391"/>
                </a:cubicBezTo>
                <a:cubicBezTo>
                  <a:pt x="83760" y="43226"/>
                  <a:pt x="80592" y="44302"/>
                  <a:pt x="77170" y="45947"/>
                </a:cubicBezTo>
                <a:cubicBezTo>
                  <a:pt x="75966" y="47654"/>
                  <a:pt x="74635" y="50122"/>
                  <a:pt x="72861" y="52210"/>
                </a:cubicBezTo>
                <a:cubicBezTo>
                  <a:pt x="69882" y="55689"/>
                  <a:pt x="66714" y="58916"/>
                  <a:pt x="63546" y="62205"/>
                </a:cubicBezTo>
                <a:cubicBezTo>
                  <a:pt x="62279" y="63534"/>
                  <a:pt x="61138" y="64989"/>
                  <a:pt x="59617" y="65938"/>
                </a:cubicBezTo>
                <a:cubicBezTo>
                  <a:pt x="53091" y="70051"/>
                  <a:pt x="49161" y="76124"/>
                  <a:pt x="46056" y="82957"/>
                </a:cubicBezTo>
                <a:cubicBezTo>
                  <a:pt x="45359" y="84475"/>
                  <a:pt x="42951" y="85298"/>
                  <a:pt x="40797" y="86816"/>
                </a:cubicBezTo>
                <a:cubicBezTo>
                  <a:pt x="38579" y="90422"/>
                  <a:pt x="36108" y="94851"/>
                  <a:pt x="33193" y="98963"/>
                </a:cubicBezTo>
                <a:cubicBezTo>
                  <a:pt x="27933" y="106555"/>
                  <a:pt x="23434" y="114337"/>
                  <a:pt x="21913" y="123763"/>
                </a:cubicBezTo>
                <a:cubicBezTo>
                  <a:pt x="21216" y="128002"/>
                  <a:pt x="17794" y="131671"/>
                  <a:pt x="16527" y="135910"/>
                </a:cubicBezTo>
                <a:cubicBezTo>
                  <a:pt x="14499" y="142616"/>
                  <a:pt x="13359" y="149512"/>
                  <a:pt x="11711" y="156345"/>
                </a:cubicBezTo>
                <a:cubicBezTo>
                  <a:pt x="10760" y="160267"/>
                  <a:pt x="9746" y="164190"/>
                  <a:pt x="8479" y="168049"/>
                </a:cubicBezTo>
                <a:cubicBezTo>
                  <a:pt x="7022" y="172415"/>
                  <a:pt x="4867" y="176337"/>
                  <a:pt x="5754" y="181588"/>
                </a:cubicBezTo>
                <a:cubicBezTo>
                  <a:pt x="6388" y="185511"/>
                  <a:pt x="3346" y="189876"/>
                  <a:pt x="2839" y="194115"/>
                </a:cubicBezTo>
                <a:cubicBezTo>
                  <a:pt x="1825" y="202023"/>
                  <a:pt x="1446" y="210058"/>
                  <a:pt x="812" y="218029"/>
                </a:cubicBezTo>
                <a:cubicBezTo>
                  <a:pt x="558" y="221509"/>
                  <a:pt x="-202" y="225052"/>
                  <a:pt x="51" y="228531"/>
                </a:cubicBezTo>
                <a:cubicBezTo>
                  <a:pt x="558" y="235174"/>
                  <a:pt x="1952" y="241754"/>
                  <a:pt x="2459" y="248460"/>
                </a:cubicBezTo>
                <a:cubicBezTo>
                  <a:pt x="2966" y="255292"/>
                  <a:pt x="2713" y="262189"/>
                  <a:pt x="3030" y="269021"/>
                </a:cubicBezTo>
                <a:cubicBezTo>
                  <a:pt x="3157" y="271488"/>
                  <a:pt x="3536" y="274209"/>
                  <a:pt x="4677" y="276360"/>
                </a:cubicBezTo>
                <a:cubicBezTo>
                  <a:pt x="10190" y="286672"/>
                  <a:pt x="10443" y="297997"/>
                  <a:pt x="11775" y="309132"/>
                </a:cubicBezTo>
                <a:cubicBezTo>
                  <a:pt x="12345" y="314067"/>
                  <a:pt x="13359" y="318938"/>
                  <a:pt x="14753" y="323683"/>
                </a:cubicBezTo>
                <a:cubicBezTo>
                  <a:pt x="17414" y="332920"/>
                  <a:pt x="20645" y="341967"/>
                  <a:pt x="23371" y="351203"/>
                </a:cubicBezTo>
                <a:cubicBezTo>
                  <a:pt x="24575" y="355315"/>
                  <a:pt x="24575" y="359807"/>
                  <a:pt x="25969" y="363793"/>
                </a:cubicBezTo>
                <a:cubicBezTo>
                  <a:pt x="28693" y="371511"/>
                  <a:pt x="32115" y="378977"/>
                  <a:pt x="35157" y="386569"/>
                </a:cubicBezTo>
                <a:cubicBezTo>
                  <a:pt x="37375" y="392073"/>
                  <a:pt x="39719" y="397577"/>
                  <a:pt x="41494" y="403208"/>
                </a:cubicBezTo>
                <a:cubicBezTo>
                  <a:pt x="44346" y="412191"/>
                  <a:pt x="50556" y="418771"/>
                  <a:pt x="56385" y="425794"/>
                </a:cubicBezTo>
                <a:cubicBezTo>
                  <a:pt x="59871" y="429969"/>
                  <a:pt x="61898" y="435220"/>
                  <a:pt x="65003" y="439775"/>
                </a:cubicBezTo>
                <a:cubicBezTo>
                  <a:pt x="69059" y="445785"/>
                  <a:pt x="73431" y="451543"/>
                  <a:pt x="77803" y="457363"/>
                </a:cubicBezTo>
                <a:cubicBezTo>
                  <a:pt x="82113" y="463183"/>
                  <a:pt x="86421" y="469004"/>
                  <a:pt x="90984" y="474572"/>
                </a:cubicBezTo>
                <a:cubicBezTo>
                  <a:pt x="95103" y="479633"/>
                  <a:pt x="99602" y="484441"/>
                  <a:pt x="103974" y="489312"/>
                </a:cubicBezTo>
                <a:cubicBezTo>
                  <a:pt x="116521" y="503231"/>
                  <a:pt x="128942" y="517213"/>
                  <a:pt x="141679" y="530878"/>
                </a:cubicBezTo>
                <a:cubicBezTo>
                  <a:pt x="145417" y="534927"/>
                  <a:pt x="149980" y="538280"/>
                  <a:pt x="154416" y="541633"/>
                </a:cubicBezTo>
                <a:cubicBezTo>
                  <a:pt x="169307" y="552894"/>
                  <a:pt x="184389" y="564029"/>
                  <a:pt x="199344" y="575164"/>
                </a:cubicBezTo>
                <a:cubicBezTo>
                  <a:pt x="206060" y="580162"/>
                  <a:pt x="212587" y="585476"/>
                  <a:pt x="219684" y="589841"/>
                </a:cubicBezTo>
                <a:cubicBezTo>
                  <a:pt x="232231" y="597497"/>
                  <a:pt x="245285" y="604519"/>
                  <a:pt x="258022" y="611921"/>
                </a:cubicBezTo>
                <a:cubicBezTo>
                  <a:pt x="262838" y="614705"/>
                  <a:pt x="267274" y="618121"/>
                  <a:pt x="272153" y="620968"/>
                </a:cubicBezTo>
                <a:cubicBezTo>
                  <a:pt x="281152" y="626156"/>
                  <a:pt x="290150" y="631344"/>
                  <a:pt x="299338" y="636152"/>
                </a:cubicBezTo>
                <a:cubicBezTo>
                  <a:pt x="312392" y="642921"/>
                  <a:pt x="325509" y="649754"/>
                  <a:pt x="338880" y="655891"/>
                </a:cubicBezTo>
                <a:cubicBezTo>
                  <a:pt x="405099" y="603380"/>
                  <a:pt x="476642" y="558019"/>
                  <a:pt x="547867" y="512721"/>
                </a:cubicBezTo>
                <a:cubicBezTo>
                  <a:pt x="545459" y="507912"/>
                  <a:pt x="543178" y="503104"/>
                  <a:pt x="540770" y="498296"/>
                </a:cubicBezTo>
                <a:close/>
              </a:path>
            </a:pathLst>
          </a:custGeom>
          <a:solidFill>
            <a:srgbClr val="12D0FF"/>
          </a:solidFill>
          <a:ln w="6332" cap="flat">
            <a:noFill/>
            <a:prstDash val="solid"/>
            <a:miter/>
          </a:ln>
        </p:spPr>
        <p:txBody>
          <a:bodyPr rtlCol="0" anchor="ctr"/>
          <a:lstStyle/>
          <a:p>
            <a:endParaRPr lang="pt-BR" dirty="0"/>
          </a:p>
        </p:txBody>
      </p:sp>
      <p:sp>
        <p:nvSpPr>
          <p:cNvPr id="15" name="Forma Livre: Forma 14">
            <a:extLst>
              <a:ext uri="{FF2B5EF4-FFF2-40B4-BE49-F238E27FC236}">
                <a16:creationId xmlns:a16="http://schemas.microsoft.com/office/drawing/2014/main" id="{4DF08029-05CE-1900-C41D-978ED6ED97B1}"/>
              </a:ext>
            </a:extLst>
          </p:cNvPr>
          <p:cNvSpPr/>
          <p:nvPr userDrawn="1"/>
        </p:nvSpPr>
        <p:spPr>
          <a:xfrm>
            <a:off x="11709058" y="4603955"/>
            <a:ext cx="480153" cy="1217358"/>
          </a:xfrm>
          <a:custGeom>
            <a:avLst/>
            <a:gdLst>
              <a:gd name="connsiteX0" fmla="*/ 480153 w 480153"/>
              <a:gd name="connsiteY0" fmla="*/ 158164 h 1217358"/>
              <a:gd name="connsiteX1" fmla="*/ 480153 w 480153"/>
              <a:gd name="connsiteY1" fmla="*/ 1217359 h 1217358"/>
              <a:gd name="connsiteX2" fmla="*/ 367738 w 480153"/>
              <a:gd name="connsiteY2" fmla="*/ 1143654 h 1217358"/>
              <a:gd name="connsiteX3" fmla="*/ 284599 w 480153"/>
              <a:gd name="connsiteY3" fmla="*/ 1075770 h 1217358"/>
              <a:gd name="connsiteX4" fmla="*/ 177190 w 480153"/>
              <a:gd name="connsiteY4" fmla="*/ 942975 h 1217358"/>
              <a:gd name="connsiteX5" fmla="*/ 126560 w 480153"/>
              <a:gd name="connsiteY5" fmla="*/ 876926 h 1217358"/>
              <a:gd name="connsiteX6" fmla="*/ 57869 w 480153"/>
              <a:gd name="connsiteY6" fmla="*/ 747548 h 1217358"/>
              <a:gd name="connsiteX7" fmla="*/ 33092 w 480153"/>
              <a:gd name="connsiteY7" fmla="*/ 653408 h 1217358"/>
              <a:gd name="connsiteX8" fmla="*/ 4703 w 480153"/>
              <a:gd name="connsiteY8" fmla="*/ 554840 h 1217358"/>
              <a:gd name="connsiteX9" fmla="*/ 14 w 480153"/>
              <a:gd name="connsiteY9" fmla="*/ 537379 h 1217358"/>
              <a:gd name="connsiteX10" fmla="*/ 9329 w 480153"/>
              <a:gd name="connsiteY10" fmla="*/ 394082 h 1217358"/>
              <a:gd name="connsiteX11" fmla="*/ 35816 w 480153"/>
              <a:gd name="connsiteY11" fmla="*/ 295830 h 1217358"/>
              <a:gd name="connsiteX12" fmla="*/ 40632 w 480153"/>
              <a:gd name="connsiteY12" fmla="*/ 240726 h 1217358"/>
              <a:gd name="connsiteX13" fmla="*/ 65473 w 480153"/>
              <a:gd name="connsiteY13" fmla="*/ 142917 h 1217358"/>
              <a:gd name="connsiteX14" fmla="*/ 95319 w 480153"/>
              <a:gd name="connsiteY14" fmla="*/ 70921 h 1217358"/>
              <a:gd name="connsiteX15" fmla="*/ 134544 w 480153"/>
              <a:gd name="connsiteY15" fmla="*/ 0 h 1217358"/>
              <a:gd name="connsiteX16" fmla="*/ 162869 w 480153"/>
              <a:gd name="connsiteY16" fmla="*/ 17082 h 1217358"/>
              <a:gd name="connsiteX17" fmla="*/ 336307 w 480153"/>
              <a:gd name="connsiteY17" fmla="*/ 116409 h 1217358"/>
              <a:gd name="connsiteX18" fmla="*/ 430219 w 480153"/>
              <a:gd name="connsiteY18" fmla="*/ 136717 h 1217358"/>
              <a:gd name="connsiteX19" fmla="*/ 480153 w 480153"/>
              <a:gd name="connsiteY19" fmla="*/ 158164 h 1217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153" h="1217358">
                <a:moveTo>
                  <a:pt x="480153" y="158164"/>
                </a:moveTo>
                <a:lnTo>
                  <a:pt x="480153" y="1217359"/>
                </a:lnTo>
                <a:cubicBezTo>
                  <a:pt x="440168" y="1196607"/>
                  <a:pt x="402971" y="1171807"/>
                  <a:pt x="367738" y="1143654"/>
                </a:cubicBezTo>
                <a:cubicBezTo>
                  <a:pt x="339730" y="1121258"/>
                  <a:pt x="308489" y="1101899"/>
                  <a:pt x="284599" y="1075770"/>
                </a:cubicBezTo>
                <a:cubicBezTo>
                  <a:pt x="246198" y="1033888"/>
                  <a:pt x="212613" y="987578"/>
                  <a:pt x="177190" y="942975"/>
                </a:cubicBezTo>
                <a:cubicBezTo>
                  <a:pt x="159891" y="921275"/>
                  <a:pt x="140627" y="900587"/>
                  <a:pt x="126560" y="876926"/>
                </a:cubicBezTo>
                <a:cubicBezTo>
                  <a:pt x="101656" y="834981"/>
                  <a:pt x="77386" y="792150"/>
                  <a:pt x="57869" y="747548"/>
                </a:cubicBezTo>
                <a:cubicBezTo>
                  <a:pt x="45068" y="718129"/>
                  <a:pt x="41583" y="684788"/>
                  <a:pt x="33092" y="653408"/>
                </a:cubicBezTo>
                <a:cubicBezTo>
                  <a:pt x="24157" y="620447"/>
                  <a:pt x="14208" y="587675"/>
                  <a:pt x="4703" y="554840"/>
                </a:cubicBezTo>
                <a:cubicBezTo>
                  <a:pt x="3055" y="549020"/>
                  <a:pt x="-240" y="543073"/>
                  <a:pt x="14" y="537379"/>
                </a:cubicBezTo>
                <a:cubicBezTo>
                  <a:pt x="2422" y="489550"/>
                  <a:pt x="2865" y="441405"/>
                  <a:pt x="9329" y="394082"/>
                </a:cubicBezTo>
                <a:cubicBezTo>
                  <a:pt x="13891" y="360804"/>
                  <a:pt x="28149" y="328918"/>
                  <a:pt x="35816" y="295830"/>
                </a:cubicBezTo>
                <a:cubicBezTo>
                  <a:pt x="39935" y="278053"/>
                  <a:pt x="40569" y="259136"/>
                  <a:pt x="40632" y="240726"/>
                </a:cubicBezTo>
                <a:cubicBezTo>
                  <a:pt x="40822" y="205930"/>
                  <a:pt x="49061" y="173917"/>
                  <a:pt x="65473" y="142917"/>
                </a:cubicBezTo>
                <a:cubicBezTo>
                  <a:pt x="77576" y="120015"/>
                  <a:pt x="83659" y="94076"/>
                  <a:pt x="95319" y="70921"/>
                </a:cubicBezTo>
                <a:cubicBezTo>
                  <a:pt x="107422" y="46753"/>
                  <a:pt x="121173" y="23472"/>
                  <a:pt x="134544" y="0"/>
                </a:cubicBezTo>
                <a:cubicBezTo>
                  <a:pt x="143986" y="5631"/>
                  <a:pt x="153491" y="11325"/>
                  <a:pt x="162869" y="17082"/>
                </a:cubicBezTo>
                <a:cubicBezTo>
                  <a:pt x="219964" y="51751"/>
                  <a:pt x="275157" y="91546"/>
                  <a:pt x="336307" y="116409"/>
                </a:cubicBezTo>
                <a:cubicBezTo>
                  <a:pt x="362099" y="126848"/>
                  <a:pt x="388079" y="169236"/>
                  <a:pt x="430219" y="136717"/>
                </a:cubicBezTo>
                <a:cubicBezTo>
                  <a:pt x="437380" y="131213"/>
                  <a:pt x="459812" y="147979"/>
                  <a:pt x="480153" y="158164"/>
                </a:cubicBezTo>
                <a:close/>
              </a:path>
            </a:pathLst>
          </a:custGeom>
          <a:solidFill>
            <a:srgbClr val="12D0FF"/>
          </a:solidFill>
          <a:ln w="6332" cap="flat">
            <a:noFill/>
            <a:prstDash val="solid"/>
            <a:miter/>
          </a:ln>
        </p:spPr>
        <p:txBody>
          <a:bodyPr rtlCol="0" anchor="ctr"/>
          <a:lstStyle/>
          <a:p>
            <a:endParaRPr lang="pt-BR"/>
          </a:p>
        </p:txBody>
      </p:sp>
      <p:sp>
        <p:nvSpPr>
          <p:cNvPr id="16" name="Forma Livre: Forma 15">
            <a:extLst>
              <a:ext uri="{FF2B5EF4-FFF2-40B4-BE49-F238E27FC236}">
                <a16:creationId xmlns:a16="http://schemas.microsoft.com/office/drawing/2014/main" id="{FAFE6C1B-80AB-0A37-BCF3-DCA70D78BA62}"/>
              </a:ext>
            </a:extLst>
          </p:cNvPr>
          <p:cNvSpPr/>
          <p:nvPr userDrawn="1"/>
        </p:nvSpPr>
        <p:spPr>
          <a:xfrm>
            <a:off x="0" y="0"/>
            <a:ext cx="963636" cy="458043"/>
          </a:xfrm>
          <a:custGeom>
            <a:avLst/>
            <a:gdLst>
              <a:gd name="connsiteX0" fmla="*/ 963637 w 963636"/>
              <a:gd name="connsiteY0" fmla="*/ 0 h 458043"/>
              <a:gd name="connsiteX1" fmla="*/ 733484 w 963636"/>
              <a:gd name="connsiteY1" fmla="*/ 458044 h 458043"/>
              <a:gd name="connsiteX2" fmla="*/ 644642 w 963636"/>
              <a:gd name="connsiteY2" fmla="*/ 438431 h 458043"/>
              <a:gd name="connsiteX3" fmla="*/ 580958 w 963636"/>
              <a:gd name="connsiteY3" fmla="*/ 411290 h 458043"/>
              <a:gd name="connsiteX4" fmla="*/ 487046 w 963636"/>
              <a:gd name="connsiteY4" fmla="*/ 390919 h 458043"/>
              <a:gd name="connsiteX5" fmla="*/ 313608 w 963636"/>
              <a:gd name="connsiteY5" fmla="*/ 291592 h 458043"/>
              <a:gd name="connsiteX6" fmla="*/ 189344 w 963636"/>
              <a:gd name="connsiteY6" fmla="*/ 211940 h 458043"/>
              <a:gd name="connsiteX7" fmla="*/ 86307 w 963636"/>
              <a:gd name="connsiteY7" fmla="*/ 120774 h 458043"/>
              <a:gd name="connsiteX8" fmla="*/ 0 w 963636"/>
              <a:gd name="connsiteY8" fmla="*/ 63013 h 458043"/>
              <a:gd name="connsiteX9" fmla="*/ 0 w 963636"/>
              <a:gd name="connsiteY9" fmla="*/ 0 h 458043"/>
              <a:gd name="connsiteX10" fmla="*/ 963637 w 963636"/>
              <a:gd name="connsiteY10" fmla="*/ 0 h 45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3636" h="458043">
                <a:moveTo>
                  <a:pt x="963637" y="0"/>
                </a:moveTo>
                <a:cubicBezTo>
                  <a:pt x="910788" y="164744"/>
                  <a:pt x="824417" y="312532"/>
                  <a:pt x="733484" y="458044"/>
                </a:cubicBezTo>
                <a:cubicBezTo>
                  <a:pt x="703955" y="453741"/>
                  <a:pt x="674299" y="447415"/>
                  <a:pt x="644642" y="438431"/>
                </a:cubicBezTo>
                <a:cubicBezTo>
                  <a:pt x="621893" y="431535"/>
                  <a:pt x="589766" y="404458"/>
                  <a:pt x="580958" y="411290"/>
                </a:cubicBezTo>
                <a:cubicBezTo>
                  <a:pt x="538755" y="443809"/>
                  <a:pt x="512837" y="401421"/>
                  <a:pt x="487046" y="390919"/>
                </a:cubicBezTo>
                <a:cubicBezTo>
                  <a:pt x="425896" y="366119"/>
                  <a:pt x="370703" y="326261"/>
                  <a:pt x="313608" y="291592"/>
                </a:cubicBezTo>
                <a:cubicBezTo>
                  <a:pt x="271595" y="266032"/>
                  <a:pt x="228505" y="241485"/>
                  <a:pt x="189344" y="211940"/>
                </a:cubicBezTo>
                <a:cubicBezTo>
                  <a:pt x="152844" y="184419"/>
                  <a:pt x="122807" y="148358"/>
                  <a:pt x="86307" y="120774"/>
                </a:cubicBezTo>
                <a:cubicBezTo>
                  <a:pt x="58742" y="99960"/>
                  <a:pt x="29403" y="81423"/>
                  <a:pt x="0" y="63013"/>
                </a:cubicBezTo>
                <a:lnTo>
                  <a:pt x="0" y="0"/>
                </a:lnTo>
                <a:lnTo>
                  <a:pt x="963637" y="0"/>
                </a:lnTo>
                <a:close/>
              </a:path>
            </a:pathLst>
          </a:custGeom>
          <a:solidFill>
            <a:srgbClr val="39B54A"/>
          </a:solidFill>
          <a:ln w="6332" cap="flat">
            <a:noFill/>
            <a:prstDash val="solid"/>
            <a:miter/>
          </a:ln>
        </p:spPr>
        <p:txBody>
          <a:bodyPr rtlCol="0" anchor="ctr"/>
          <a:lstStyle/>
          <a:p>
            <a:endParaRPr lang="pt-BR"/>
          </a:p>
        </p:txBody>
      </p:sp>
      <p:sp>
        <p:nvSpPr>
          <p:cNvPr id="17" name="Forma Livre: Forma 16">
            <a:extLst>
              <a:ext uri="{FF2B5EF4-FFF2-40B4-BE49-F238E27FC236}">
                <a16:creationId xmlns:a16="http://schemas.microsoft.com/office/drawing/2014/main" id="{FE737EF6-A0D0-0AF1-0030-D506AF989A99}"/>
              </a:ext>
            </a:extLst>
          </p:cNvPr>
          <p:cNvSpPr/>
          <p:nvPr userDrawn="1"/>
        </p:nvSpPr>
        <p:spPr>
          <a:xfrm>
            <a:off x="11922431" y="1974128"/>
            <a:ext cx="266779" cy="540162"/>
          </a:xfrm>
          <a:custGeom>
            <a:avLst/>
            <a:gdLst>
              <a:gd name="connsiteX0" fmla="*/ 266780 w 266779"/>
              <a:gd name="connsiteY0" fmla="*/ 0 h 540162"/>
              <a:gd name="connsiteX1" fmla="*/ 266780 w 266779"/>
              <a:gd name="connsiteY1" fmla="*/ 540162 h 540162"/>
              <a:gd name="connsiteX2" fmla="*/ 251571 w 266779"/>
              <a:gd name="connsiteY2" fmla="*/ 528079 h 540162"/>
              <a:gd name="connsiteX3" fmla="*/ 161779 w 266779"/>
              <a:gd name="connsiteY3" fmla="*/ 425462 h 540162"/>
              <a:gd name="connsiteX4" fmla="*/ 88715 w 266779"/>
              <a:gd name="connsiteY4" fmla="*/ 259579 h 540162"/>
              <a:gd name="connsiteX5" fmla="*/ 78197 w 266779"/>
              <a:gd name="connsiteY5" fmla="*/ 237057 h 540162"/>
              <a:gd name="connsiteX6" fmla="*/ 54940 w 266779"/>
              <a:gd name="connsiteY6" fmla="*/ 170564 h 540162"/>
              <a:gd name="connsiteX7" fmla="*/ 45815 w 266779"/>
              <a:gd name="connsiteY7" fmla="*/ 142601 h 540162"/>
              <a:gd name="connsiteX8" fmla="*/ 0 w 266779"/>
              <a:gd name="connsiteY8" fmla="*/ 50233 h 540162"/>
              <a:gd name="connsiteX9" fmla="*/ 17553 w 266779"/>
              <a:gd name="connsiteY9" fmla="*/ 46880 h 540162"/>
              <a:gd name="connsiteX10" fmla="*/ 266780 w 266779"/>
              <a:gd name="connsiteY10" fmla="*/ 0 h 540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779" h="540162">
                <a:moveTo>
                  <a:pt x="266780" y="0"/>
                </a:moveTo>
                <a:lnTo>
                  <a:pt x="266780" y="540162"/>
                </a:lnTo>
                <a:cubicBezTo>
                  <a:pt x="263421" y="536493"/>
                  <a:pt x="255564" y="532444"/>
                  <a:pt x="251571" y="528079"/>
                </a:cubicBezTo>
                <a:cubicBezTo>
                  <a:pt x="220964" y="494358"/>
                  <a:pt x="184211" y="464054"/>
                  <a:pt x="161779" y="425462"/>
                </a:cubicBezTo>
                <a:cubicBezTo>
                  <a:pt x="131615" y="373521"/>
                  <a:pt x="112605" y="315126"/>
                  <a:pt x="88715" y="259579"/>
                </a:cubicBezTo>
                <a:cubicBezTo>
                  <a:pt x="85420" y="251987"/>
                  <a:pt x="81048" y="244775"/>
                  <a:pt x="78197" y="237057"/>
                </a:cubicBezTo>
                <a:cubicBezTo>
                  <a:pt x="70149" y="214977"/>
                  <a:pt x="62481" y="192771"/>
                  <a:pt x="54940" y="170564"/>
                </a:cubicBezTo>
                <a:cubicBezTo>
                  <a:pt x="51708" y="161264"/>
                  <a:pt x="51391" y="150003"/>
                  <a:pt x="45815" y="142601"/>
                </a:cubicBezTo>
                <a:cubicBezTo>
                  <a:pt x="37578" y="131529"/>
                  <a:pt x="18947" y="92811"/>
                  <a:pt x="0" y="50233"/>
                </a:cubicBezTo>
                <a:cubicBezTo>
                  <a:pt x="5957" y="47955"/>
                  <a:pt x="11850" y="46627"/>
                  <a:pt x="17553" y="46880"/>
                </a:cubicBezTo>
                <a:cubicBezTo>
                  <a:pt x="105698" y="50739"/>
                  <a:pt x="186429" y="26382"/>
                  <a:pt x="266780" y="0"/>
                </a:cubicBezTo>
                <a:close/>
              </a:path>
            </a:pathLst>
          </a:custGeom>
          <a:solidFill>
            <a:srgbClr val="F68B1F"/>
          </a:solidFill>
          <a:ln w="6332" cap="flat">
            <a:noFill/>
            <a:prstDash val="solid"/>
            <a:miter/>
          </a:ln>
        </p:spPr>
        <p:txBody>
          <a:bodyPr rtlCol="0" anchor="ctr"/>
          <a:lstStyle/>
          <a:p>
            <a:endParaRPr lang="pt-BR"/>
          </a:p>
        </p:txBody>
      </p:sp>
      <p:sp>
        <p:nvSpPr>
          <p:cNvPr id="18" name="Forma Livre: Forma 17">
            <a:extLst>
              <a:ext uri="{FF2B5EF4-FFF2-40B4-BE49-F238E27FC236}">
                <a16:creationId xmlns:a16="http://schemas.microsoft.com/office/drawing/2014/main" id="{648A7243-D75A-5B9B-177F-38928D80815F}"/>
              </a:ext>
            </a:extLst>
          </p:cNvPr>
          <p:cNvSpPr/>
          <p:nvPr userDrawn="1"/>
        </p:nvSpPr>
        <p:spPr>
          <a:xfrm>
            <a:off x="11843601" y="4127122"/>
            <a:ext cx="345609" cy="634997"/>
          </a:xfrm>
          <a:custGeom>
            <a:avLst/>
            <a:gdLst>
              <a:gd name="connsiteX0" fmla="*/ 345609 w 345609"/>
              <a:gd name="connsiteY0" fmla="*/ 0 h 634997"/>
              <a:gd name="connsiteX1" fmla="*/ 345609 w 345609"/>
              <a:gd name="connsiteY1" fmla="*/ 634998 h 634997"/>
              <a:gd name="connsiteX2" fmla="*/ 295675 w 345609"/>
              <a:gd name="connsiteY2" fmla="*/ 613551 h 634997"/>
              <a:gd name="connsiteX3" fmla="*/ 201763 w 345609"/>
              <a:gd name="connsiteY3" fmla="*/ 593242 h 634997"/>
              <a:gd name="connsiteX4" fmla="*/ 28325 w 345609"/>
              <a:gd name="connsiteY4" fmla="*/ 493915 h 634997"/>
              <a:gd name="connsiteX5" fmla="*/ 0 w 345609"/>
              <a:gd name="connsiteY5" fmla="*/ 476833 h 634997"/>
              <a:gd name="connsiteX6" fmla="*/ 14004 w 345609"/>
              <a:gd name="connsiteY6" fmla="*/ 451780 h 634997"/>
              <a:gd name="connsiteX7" fmla="*/ 28135 w 345609"/>
              <a:gd name="connsiteY7" fmla="*/ 418503 h 634997"/>
              <a:gd name="connsiteX8" fmla="*/ 38084 w 345609"/>
              <a:gd name="connsiteY8" fmla="*/ 394778 h 634997"/>
              <a:gd name="connsiteX9" fmla="*/ 88208 w 345609"/>
              <a:gd name="connsiteY9" fmla="*/ 309559 h 634997"/>
              <a:gd name="connsiteX10" fmla="*/ 113429 w 345609"/>
              <a:gd name="connsiteY10" fmla="*/ 284316 h 634997"/>
              <a:gd name="connsiteX11" fmla="*/ 159750 w 345609"/>
              <a:gd name="connsiteY11" fmla="*/ 215799 h 634997"/>
              <a:gd name="connsiteX12" fmla="*/ 227871 w 345609"/>
              <a:gd name="connsiteY12" fmla="*/ 142411 h 634997"/>
              <a:gd name="connsiteX13" fmla="*/ 236299 w 345609"/>
              <a:gd name="connsiteY13" fmla="*/ 135009 h 634997"/>
              <a:gd name="connsiteX14" fmla="*/ 316713 w 345609"/>
              <a:gd name="connsiteY14" fmla="*/ 39604 h 634997"/>
              <a:gd name="connsiteX15" fmla="*/ 345609 w 345609"/>
              <a:gd name="connsiteY15" fmla="*/ 0 h 634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5609" h="634997">
                <a:moveTo>
                  <a:pt x="345609" y="0"/>
                </a:moveTo>
                <a:lnTo>
                  <a:pt x="345609" y="634998"/>
                </a:lnTo>
                <a:cubicBezTo>
                  <a:pt x="325268" y="624812"/>
                  <a:pt x="302836" y="608046"/>
                  <a:pt x="295675" y="613551"/>
                </a:cubicBezTo>
                <a:cubicBezTo>
                  <a:pt x="253535" y="646069"/>
                  <a:pt x="227555" y="603681"/>
                  <a:pt x="201763" y="593242"/>
                </a:cubicBezTo>
                <a:cubicBezTo>
                  <a:pt x="140613" y="568379"/>
                  <a:pt x="85420" y="528585"/>
                  <a:pt x="28325" y="493915"/>
                </a:cubicBezTo>
                <a:cubicBezTo>
                  <a:pt x="18947" y="488158"/>
                  <a:pt x="9442" y="482464"/>
                  <a:pt x="0" y="476833"/>
                </a:cubicBezTo>
                <a:cubicBezTo>
                  <a:pt x="4753" y="468482"/>
                  <a:pt x="9442" y="460132"/>
                  <a:pt x="14004" y="451780"/>
                </a:cubicBezTo>
                <a:cubicBezTo>
                  <a:pt x="19707" y="441215"/>
                  <a:pt x="23509" y="429637"/>
                  <a:pt x="28135" y="418503"/>
                </a:cubicBezTo>
                <a:cubicBezTo>
                  <a:pt x="31430" y="410531"/>
                  <a:pt x="33078" y="401421"/>
                  <a:pt x="38084" y="394778"/>
                </a:cubicBezTo>
                <a:cubicBezTo>
                  <a:pt x="58045" y="368206"/>
                  <a:pt x="75345" y="340496"/>
                  <a:pt x="88208" y="309559"/>
                </a:cubicBezTo>
                <a:cubicBezTo>
                  <a:pt x="92390" y="299437"/>
                  <a:pt x="106521" y="293869"/>
                  <a:pt x="113429" y="284316"/>
                </a:cubicBezTo>
                <a:cubicBezTo>
                  <a:pt x="129587" y="261983"/>
                  <a:pt x="142451" y="237057"/>
                  <a:pt x="159750" y="215799"/>
                </a:cubicBezTo>
                <a:cubicBezTo>
                  <a:pt x="180726" y="189924"/>
                  <a:pt x="204932" y="166705"/>
                  <a:pt x="227871" y="142411"/>
                </a:cubicBezTo>
                <a:cubicBezTo>
                  <a:pt x="230406" y="139691"/>
                  <a:pt x="235032" y="138109"/>
                  <a:pt x="236299" y="135009"/>
                </a:cubicBezTo>
                <a:cubicBezTo>
                  <a:pt x="253218" y="94772"/>
                  <a:pt x="291112" y="72313"/>
                  <a:pt x="316713" y="39604"/>
                </a:cubicBezTo>
                <a:cubicBezTo>
                  <a:pt x="326788" y="26762"/>
                  <a:pt x="336167" y="13349"/>
                  <a:pt x="345609" y="0"/>
                </a:cubicBezTo>
                <a:close/>
              </a:path>
            </a:pathLst>
          </a:custGeom>
          <a:solidFill>
            <a:srgbClr val="32BCAD"/>
          </a:solidFill>
          <a:ln w="6332" cap="flat">
            <a:noFill/>
            <a:prstDash val="solid"/>
            <a:miter/>
          </a:ln>
        </p:spPr>
        <p:txBody>
          <a:bodyPr rtlCol="0" anchor="ctr"/>
          <a:lstStyle/>
          <a:p>
            <a:endParaRPr lang="pt-BR"/>
          </a:p>
        </p:txBody>
      </p:sp>
      <p:sp>
        <p:nvSpPr>
          <p:cNvPr id="19" name="Forma Livre: Forma 18">
            <a:extLst>
              <a:ext uri="{FF2B5EF4-FFF2-40B4-BE49-F238E27FC236}">
                <a16:creationId xmlns:a16="http://schemas.microsoft.com/office/drawing/2014/main" id="{9C700424-AA29-E7D0-6F86-44EFCB0BE8A5}"/>
              </a:ext>
            </a:extLst>
          </p:cNvPr>
          <p:cNvSpPr/>
          <p:nvPr userDrawn="1"/>
        </p:nvSpPr>
        <p:spPr>
          <a:xfrm>
            <a:off x="7011096" y="6334096"/>
            <a:ext cx="427162" cy="203164"/>
          </a:xfrm>
          <a:custGeom>
            <a:avLst/>
            <a:gdLst>
              <a:gd name="connsiteX0" fmla="*/ 28135 w 427162"/>
              <a:gd name="connsiteY0" fmla="*/ 153293 h 203164"/>
              <a:gd name="connsiteX1" fmla="*/ 61847 w 427162"/>
              <a:gd name="connsiteY1" fmla="*/ 163921 h 203164"/>
              <a:gd name="connsiteX2" fmla="*/ 108676 w 427162"/>
              <a:gd name="connsiteY2" fmla="*/ 175752 h 203164"/>
              <a:gd name="connsiteX3" fmla="*/ 174895 w 427162"/>
              <a:gd name="connsiteY3" fmla="*/ 186508 h 203164"/>
              <a:gd name="connsiteX4" fmla="*/ 205629 w 427162"/>
              <a:gd name="connsiteY4" fmla="*/ 191948 h 203164"/>
              <a:gd name="connsiteX5" fmla="*/ 235982 w 427162"/>
              <a:gd name="connsiteY5" fmla="*/ 194922 h 203164"/>
              <a:gd name="connsiteX6" fmla="*/ 275714 w 427162"/>
              <a:gd name="connsiteY6" fmla="*/ 199161 h 203164"/>
              <a:gd name="connsiteX7" fmla="*/ 303216 w 427162"/>
              <a:gd name="connsiteY7" fmla="*/ 201185 h 203164"/>
              <a:gd name="connsiteX8" fmla="*/ 341616 w 427162"/>
              <a:gd name="connsiteY8" fmla="*/ 202766 h 203164"/>
              <a:gd name="connsiteX9" fmla="*/ 393958 w 427162"/>
              <a:gd name="connsiteY9" fmla="*/ 203020 h 203164"/>
              <a:gd name="connsiteX10" fmla="*/ 418165 w 427162"/>
              <a:gd name="connsiteY10" fmla="*/ 199983 h 203164"/>
              <a:gd name="connsiteX11" fmla="*/ 427163 w 427162"/>
              <a:gd name="connsiteY11" fmla="*/ 194795 h 203164"/>
              <a:gd name="connsiteX12" fmla="*/ 421080 w 427162"/>
              <a:gd name="connsiteY12" fmla="*/ 188532 h 203164"/>
              <a:gd name="connsiteX13" fmla="*/ 396239 w 427162"/>
              <a:gd name="connsiteY13" fmla="*/ 177966 h 203164"/>
              <a:gd name="connsiteX14" fmla="*/ 370449 w 427162"/>
              <a:gd name="connsiteY14" fmla="*/ 168350 h 203164"/>
              <a:gd name="connsiteX15" fmla="*/ 345608 w 427162"/>
              <a:gd name="connsiteY15" fmla="*/ 155191 h 203164"/>
              <a:gd name="connsiteX16" fmla="*/ 313545 w 427162"/>
              <a:gd name="connsiteY16" fmla="*/ 130264 h 203164"/>
              <a:gd name="connsiteX17" fmla="*/ 298717 w 427162"/>
              <a:gd name="connsiteY17" fmla="*/ 117294 h 203164"/>
              <a:gd name="connsiteX18" fmla="*/ 281544 w 427162"/>
              <a:gd name="connsiteY18" fmla="*/ 100023 h 203164"/>
              <a:gd name="connsiteX19" fmla="*/ 266716 w 427162"/>
              <a:gd name="connsiteY19" fmla="*/ 83827 h 203164"/>
              <a:gd name="connsiteX20" fmla="*/ 240671 w 427162"/>
              <a:gd name="connsiteY20" fmla="*/ 50676 h 203164"/>
              <a:gd name="connsiteX21" fmla="*/ 226730 w 427162"/>
              <a:gd name="connsiteY21" fmla="*/ 29672 h 203164"/>
              <a:gd name="connsiteX22" fmla="*/ 211902 w 427162"/>
              <a:gd name="connsiteY22" fmla="*/ 5694 h 203164"/>
              <a:gd name="connsiteX23" fmla="*/ 208987 w 427162"/>
              <a:gd name="connsiteY23" fmla="*/ 0 h 203164"/>
              <a:gd name="connsiteX24" fmla="*/ 0 w 427162"/>
              <a:gd name="connsiteY24" fmla="*/ 143170 h 203164"/>
              <a:gd name="connsiteX25" fmla="*/ 1140 w 427162"/>
              <a:gd name="connsiteY25" fmla="*/ 143739 h 203164"/>
              <a:gd name="connsiteX26" fmla="*/ 28135 w 427162"/>
              <a:gd name="connsiteY26" fmla="*/ 153356 h 20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7162" h="203164">
                <a:moveTo>
                  <a:pt x="28135" y="153293"/>
                </a:moveTo>
                <a:cubicBezTo>
                  <a:pt x="39288" y="156962"/>
                  <a:pt x="50504" y="160758"/>
                  <a:pt x="61847" y="163921"/>
                </a:cubicBezTo>
                <a:cubicBezTo>
                  <a:pt x="77372" y="168224"/>
                  <a:pt x="92897" y="172715"/>
                  <a:pt x="108676" y="175752"/>
                </a:cubicBezTo>
                <a:cubicBezTo>
                  <a:pt x="130601" y="179991"/>
                  <a:pt x="152844" y="182901"/>
                  <a:pt x="174895" y="186508"/>
                </a:cubicBezTo>
                <a:cubicBezTo>
                  <a:pt x="185161" y="188215"/>
                  <a:pt x="195363" y="190493"/>
                  <a:pt x="205629" y="191948"/>
                </a:cubicBezTo>
                <a:cubicBezTo>
                  <a:pt x="215704" y="193340"/>
                  <a:pt x="225844" y="193846"/>
                  <a:pt x="235982" y="194922"/>
                </a:cubicBezTo>
                <a:cubicBezTo>
                  <a:pt x="249226" y="196313"/>
                  <a:pt x="262470" y="197895"/>
                  <a:pt x="275714" y="199161"/>
                </a:cubicBezTo>
                <a:cubicBezTo>
                  <a:pt x="284902" y="200046"/>
                  <a:pt x="294028" y="200679"/>
                  <a:pt x="303216" y="201185"/>
                </a:cubicBezTo>
                <a:cubicBezTo>
                  <a:pt x="316016" y="201881"/>
                  <a:pt x="328817" y="202513"/>
                  <a:pt x="341616" y="202766"/>
                </a:cubicBezTo>
                <a:cubicBezTo>
                  <a:pt x="359042" y="203083"/>
                  <a:pt x="376532" y="203336"/>
                  <a:pt x="393958" y="203020"/>
                </a:cubicBezTo>
                <a:cubicBezTo>
                  <a:pt x="402070" y="202830"/>
                  <a:pt x="410181" y="201565"/>
                  <a:pt x="418165" y="199983"/>
                </a:cubicBezTo>
                <a:cubicBezTo>
                  <a:pt x="421397" y="199350"/>
                  <a:pt x="424185" y="196567"/>
                  <a:pt x="427163" y="194795"/>
                </a:cubicBezTo>
                <a:cubicBezTo>
                  <a:pt x="425136" y="192644"/>
                  <a:pt x="423551" y="189671"/>
                  <a:pt x="421080" y="188532"/>
                </a:cubicBezTo>
                <a:cubicBezTo>
                  <a:pt x="412969" y="184673"/>
                  <a:pt x="404604" y="181256"/>
                  <a:pt x="396239" y="177966"/>
                </a:cubicBezTo>
                <a:cubicBezTo>
                  <a:pt x="387685" y="174614"/>
                  <a:pt x="378813" y="172083"/>
                  <a:pt x="370449" y="168350"/>
                </a:cubicBezTo>
                <a:cubicBezTo>
                  <a:pt x="361894" y="164554"/>
                  <a:pt x="353276" y="160505"/>
                  <a:pt x="345608" y="155191"/>
                </a:cubicBezTo>
                <a:cubicBezTo>
                  <a:pt x="334456" y="147536"/>
                  <a:pt x="324127" y="138742"/>
                  <a:pt x="313545" y="130264"/>
                </a:cubicBezTo>
                <a:cubicBezTo>
                  <a:pt x="308411" y="126152"/>
                  <a:pt x="303469" y="121786"/>
                  <a:pt x="298717" y="117294"/>
                </a:cubicBezTo>
                <a:cubicBezTo>
                  <a:pt x="292823" y="111727"/>
                  <a:pt x="287120" y="105907"/>
                  <a:pt x="281544" y="100023"/>
                </a:cubicBezTo>
                <a:cubicBezTo>
                  <a:pt x="276475" y="94772"/>
                  <a:pt x="271341" y="89458"/>
                  <a:pt x="266716" y="83827"/>
                </a:cubicBezTo>
                <a:cubicBezTo>
                  <a:pt x="257844" y="72945"/>
                  <a:pt x="249099" y="61937"/>
                  <a:pt x="240671" y="50676"/>
                </a:cubicBezTo>
                <a:cubicBezTo>
                  <a:pt x="235665" y="43970"/>
                  <a:pt x="231230" y="36757"/>
                  <a:pt x="226730" y="29672"/>
                </a:cubicBezTo>
                <a:cubicBezTo>
                  <a:pt x="221661" y="21763"/>
                  <a:pt x="216528" y="13855"/>
                  <a:pt x="211902" y="5694"/>
                </a:cubicBezTo>
                <a:cubicBezTo>
                  <a:pt x="210825" y="3859"/>
                  <a:pt x="209938" y="1898"/>
                  <a:pt x="208987" y="0"/>
                </a:cubicBezTo>
                <a:cubicBezTo>
                  <a:pt x="137762" y="45298"/>
                  <a:pt x="66219" y="90660"/>
                  <a:pt x="0" y="143170"/>
                </a:cubicBezTo>
                <a:cubicBezTo>
                  <a:pt x="380" y="143360"/>
                  <a:pt x="760" y="143550"/>
                  <a:pt x="1140" y="143739"/>
                </a:cubicBezTo>
                <a:cubicBezTo>
                  <a:pt x="9822" y="147662"/>
                  <a:pt x="19074" y="150382"/>
                  <a:pt x="28135" y="153356"/>
                </a:cubicBezTo>
                <a:close/>
              </a:path>
            </a:pathLst>
          </a:custGeom>
          <a:solidFill>
            <a:srgbClr val="39B54A"/>
          </a:solidFill>
          <a:ln w="6332" cap="flat">
            <a:noFill/>
            <a:prstDash val="solid"/>
            <a:miter/>
          </a:ln>
        </p:spPr>
        <p:txBody>
          <a:bodyPr rtlCol="0" anchor="ctr"/>
          <a:lstStyle/>
          <a:p>
            <a:endParaRPr lang="pt-BR"/>
          </a:p>
        </p:txBody>
      </p:sp>
      <p:pic>
        <p:nvPicPr>
          <p:cNvPr id="20" name="Gráfico 15">
            <a:extLst>
              <a:ext uri="{FF2B5EF4-FFF2-40B4-BE49-F238E27FC236}">
                <a16:creationId xmlns:a16="http://schemas.microsoft.com/office/drawing/2014/main" id="{AEA71610-AFDA-0129-AB5E-C3BCA779926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289927412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A2FE74A8-A139-C445-BD53-A2DFB1633200}"/>
              </a:ext>
            </a:extLst>
          </p:cNvPr>
          <p:cNvSpPr>
            <a:spLocks noGrp="1"/>
          </p:cNvSpPr>
          <p:nvPr>
            <p:ph type="pic" sz="quarter" idx="13"/>
          </p:nvPr>
        </p:nvSpPr>
        <p:spPr>
          <a:xfrm>
            <a:off x="6376110" y="3454402"/>
            <a:ext cx="2676131" cy="3403598"/>
          </a:xfrm>
          <a:prstGeom prst="rect">
            <a:avLst/>
          </a:prstGeom>
          <a:pattFill prst="pct10">
            <a:fgClr>
              <a:schemeClr val="accent1"/>
            </a:fgClr>
            <a:bgClr>
              <a:schemeClr val="bg1"/>
            </a:bgClr>
          </a:pattFill>
        </p:spPr>
        <p:txBody>
          <a:bodyPr/>
          <a:lstStyle/>
          <a:p>
            <a:endParaRPr lang="en-US"/>
          </a:p>
        </p:txBody>
      </p:sp>
      <p:sp>
        <p:nvSpPr>
          <p:cNvPr id="8" name="Rectangle 7">
            <a:extLst>
              <a:ext uri="{FF2B5EF4-FFF2-40B4-BE49-F238E27FC236}">
                <a16:creationId xmlns:a16="http://schemas.microsoft.com/office/drawing/2014/main" id="{1AB5B4A6-FE87-CB4A-B69B-DDB32F3F9B1E}"/>
              </a:ext>
            </a:extLst>
          </p:cNvPr>
          <p:cNvSpPr/>
          <p:nvPr userDrawn="1"/>
        </p:nvSpPr>
        <p:spPr>
          <a:xfrm>
            <a:off x="9052241" y="0"/>
            <a:ext cx="313975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5">
            <a:extLst>
              <a:ext uri="{FF2B5EF4-FFF2-40B4-BE49-F238E27FC236}">
                <a16:creationId xmlns:a16="http://schemas.microsoft.com/office/drawing/2014/main" id="{6417E854-D90B-862F-AD70-3FFE1D92EAB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128" t="30547"/>
          <a:stretch/>
        </p:blipFill>
        <p:spPr>
          <a:xfrm flipH="1">
            <a:off x="0" y="1809750"/>
            <a:ext cx="2443062" cy="5057303"/>
          </a:xfrm>
          <a:prstGeom prst="rect">
            <a:avLst/>
          </a:prstGeom>
        </p:spPr>
      </p:pic>
      <p:grpSp>
        <p:nvGrpSpPr>
          <p:cNvPr id="4" name="Agrupar 3">
            <a:extLst>
              <a:ext uri="{FF2B5EF4-FFF2-40B4-BE49-F238E27FC236}">
                <a16:creationId xmlns:a16="http://schemas.microsoft.com/office/drawing/2014/main" id="{89259136-86FC-5224-06A5-44F613D9521C}"/>
              </a:ext>
            </a:extLst>
          </p:cNvPr>
          <p:cNvGrpSpPr/>
          <p:nvPr userDrawn="1"/>
        </p:nvGrpSpPr>
        <p:grpSpPr>
          <a:xfrm rot="16200000">
            <a:off x="4063203" y="-1656633"/>
            <a:ext cx="1037345" cy="4335020"/>
            <a:chOff x="2754795" y="-1237920"/>
            <a:chExt cx="1204816" cy="5034872"/>
          </a:xfrm>
        </p:grpSpPr>
        <p:sp>
          <p:nvSpPr>
            <p:cNvPr id="5" name="Forma Livre: Forma 4">
              <a:extLst>
                <a:ext uri="{FF2B5EF4-FFF2-40B4-BE49-F238E27FC236}">
                  <a16:creationId xmlns:a16="http://schemas.microsoft.com/office/drawing/2014/main" id="{8D9B58C4-ABD3-7C8E-78D4-4089814C2257}"/>
                </a:ext>
              </a:extLst>
            </p:cNvPr>
            <p:cNvSpPr/>
            <p:nvPr/>
          </p:nvSpPr>
          <p:spPr>
            <a:xfrm>
              <a:off x="2754795" y="0"/>
              <a:ext cx="1204816" cy="2579594"/>
            </a:xfrm>
            <a:custGeom>
              <a:avLst/>
              <a:gdLst>
                <a:gd name="connsiteX0" fmla="*/ 1204816 w 1204816"/>
                <a:gd name="connsiteY0" fmla="*/ 489929 h 2579594"/>
                <a:gd name="connsiteX1" fmla="*/ 1204816 w 1204816"/>
                <a:gd name="connsiteY1" fmla="*/ 2102762 h 2579594"/>
                <a:gd name="connsiteX2" fmla="*/ 1175920 w 1204816"/>
                <a:gd name="connsiteY2" fmla="*/ 2142366 h 2579594"/>
                <a:gd name="connsiteX3" fmla="*/ 1095506 w 1204816"/>
                <a:gd name="connsiteY3" fmla="*/ 2237771 h 2579594"/>
                <a:gd name="connsiteX4" fmla="*/ 1087078 w 1204816"/>
                <a:gd name="connsiteY4" fmla="*/ 2245173 h 2579594"/>
                <a:gd name="connsiteX5" fmla="*/ 1018957 w 1204816"/>
                <a:gd name="connsiteY5" fmla="*/ 2318561 h 2579594"/>
                <a:gd name="connsiteX6" fmla="*/ 972636 w 1204816"/>
                <a:gd name="connsiteY6" fmla="*/ 2387078 h 2579594"/>
                <a:gd name="connsiteX7" fmla="*/ 947415 w 1204816"/>
                <a:gd name="connsiteY7" fmla="*/ 2412321 h 2579594"/>
                <a:gd name="connsiteX8" fmla="*/ 897291 w 1204816"/>
                <a:gd name="connsiteY8" fmla="*/ 2497540 h 2579594"/>
                <a:gd name="connsiteX9" fmla="*/ 887342 w 1204816"/>
                <a:gd name="connsiteY9" fmla="*/ 2521264 h 2579594"/>
                <a:gd name="connsiteX10" fmla="*/ 873211 w 1204816"/>
                <a:gd name="connsiteY10" fmla="*/ 2554542 h 2579594"/>
                <a:gd name="connsiteX11" fmla="*/ 859207 w 1204816"/>
                <a:gd name="connsiteY11" fmla="*/ 2579595 h 2579594"/>
                <a:gd name="connsiteX12" fmla="*/ 763268 w 1204816"/>
                <a:gd name="connsiteY12" fmla="*/ 2516962 h 2579594"/>
                <a:gd name="connsiteX13" fmla="*/ 660231 w 1204816"/>
                <a:gd name="connsiteY13" fmla="*/ 2425859 h 2579594"/>
                <a:gd name="connsiteX14" fmla="*/ 529123 w 1204816"/>
                <a:gd name="connsiteY14" fmla="*/ 2339818 h 2579594"/>
                <a:gd name="connsiteX15" fmla="*/ 434134 w 1204816"/>
                <a:gd name="connsiteY15" fmla="*/ 2278640 h 2579594"/>
                <a:gd name="connsiteX16" fmla="*/ 426213 w 1204816"/>
                <a:gd name="connsiteY16" fmla="*/ 2245299 h 2579594"/>
                <a:gd name="connsiteX17" fmla="*/ 372921 w 1204816"/>
                <a:gd name="connsiteY17" fmla="*/ 2157993 h 2579594"/>
                <a:gd name="connsiteX18" fmla="*/ 356002 w 1204816"/>
                <a:gd name="connsiteY18" fmla="*/ 2142429 h 2579594"/>
                <a:gd name="connsiteX19" fmla="*/ 266146 w 1204816"/>
                <a:gd name="connsiteY19" fmla="*/ 2039812 h 2579594"/>
                <a:gd name="connsiteX20" fmla="*/ 193083 w 1204816"/>
                <a:gd name="connsiteY20" fmla="*/ 1873930 h 2579594"/>
                <a:gd name="connsiteX21" fmla="*/ 182627 w 1204816"/>
                <a:gd name="connsiteY21" fmla="*/ 1851407 h 2579594"/>
                <a:gd name="connsiteX22" fmla="*/ 159307 w 1204816"/>
                <a:gd name="connsiteY22" fmla="*/ 1784915 h 2579594"/>
                <a:gd name="connsiteX23" fmla="*/ 150246 w 1204816"/>
                <a:gd name="connsiteY23" fmla="*/ 1756951 h 2579594"/>
                <a:gd name="connsiteX24" fmla="*/ 50568 w 1204816"/>
                <a:gd name="connsiteY24" fmla="*/ 1530713 h 2579594"/>
                <a:gd name="connsiteX25" fmla="*/ 21356 w 1204816"/>
                <a:gd name="connsiteY25" fmla="*/ 1440054 h 2579594"/>
                <a:gd name="connsiteX26" fmla="*/ 17173 w 1204816"/>
                <a:gd name="connsiteY26" fmla="*/ 1349900 h 2579594"/>
                <a:gd name="connsiteX27" fmla="*/ 1 w 1204816"/>
                <a:gd name="connsiteY27" fmla="*/ 1350659 h 2579594"/>
                <a:gd name="connsiteX28" fmla="*/ 2598 w 1204816"/>
                <a:gd name="connsiteY28" fmla="*/ 1281320 h 2579594"/>
                <a:gd name="connsiteX29" fmla="*/ 42457 w 1204816"/>
                <a:gd name="connsiteY29" fmla="*/ 1203756 h 2579594"/>
                <a:gd name="connsiteX30" fmla="*/ 18377 w 1204816"/>
                <a:gd name="connsiteY30" fmla="*/ 1197809 h 2579594"/>
                <a:gd name="connsiteX31" fmla="*/ 55637 w 1204816"/>
                <a:gd name="connsiteY31" fmla="*/ 1054512 h 2579594"/>
                <a:gd name="connsiteX32" fmla="*/ 155189 w 1204816"/>
                <a:gd name="connsiteY32" fmla="*/ 787342 h 2579594"/>
                <a:gd name="connsiteX33" fmla="*/ 211523 w 1204816"/>
                <a:gd name="connsiteY33" fmla="*/ 660494 h 2579594"/>
                <a:gd name="connsiteX34" fmla="*/ 325522 w 1204816"/>
                <a:gd name="connsiteY34" fmla="*/ 459815 h 2579594"/>
                <a:gd name="connsiteX35" fmla="*/ 471712 w 1204816"/>
                <a:gd name="connsiteY35" fmla="*/ 331829 h 2579594"/>
                <a:gd name="connsiteX36" fmla="*/ 601426 w 1204816"/>
                <a:gd name="connsiteY36" fmla="*/ 236297 h 2579594"/>
                <a:gd name="connsiteX37" fmla="*/ 647304 w 1204816"/>
                <a:gd name="connsiteY37" fmla="*/ 208777 h 2579594"/>
                <a:gd name="connsiteX38" fmla="*/ 763331 w 1204816"/>
                <a:gd name="connsiteY38" fmla="*/ 128493 h 2579594"/>
                <a:gd name="connsiteX39" fmla="*/ 874035 w 1204816"/>
                <a:gd name="connsiteY39" fmla="*/ 44666 h 2579594"/>
                <a:gd name="connsiteX40" fmla="*/ 938036 w 1204816"/>
                <a:gd name="connsiteY40" fmla="*/ 0 h 2579594"/>
                <a:gd name="connsiteX41" fmla="*/ 983851 w 1204816"/>
                <a:gd name="connsiteY41" fmla="*/ 92368 h 2579594"/>
                <a:gd name="connsiteX42" fmla="*/ 992977 w 1204816"/>
                <a:gd name="connsiteY42" fmla="*/ 120331 h 2579594"/>
                <a:gd name="connsiteX43" fmla="*/ 1016233 w 1204816"/>
                <a:gd name="connsiteY43" fmla="*/ 186824 h 2579594"/>
                <a:gd name="connsiteX44" fmla="*/ 1026752 w 1204816"/>
                <a:gd name="connsiteY44" fmla="*/ 209346 h 2579594"/>
                <a:gd name="connsiteX45" fmla="*/ 1099815 w 1204816"/>
                <a:gd name="connsiteY45" fmla="*/ 375229 h 2579594"/>
                <a:gd name="connsiteX46" fmla="*/ 1189608 w 1204816"/>
                <a:gd name="connsiteY46" fmla="*/ 477846 h 2579594"/>
                <a:gd name="connsiteX47" fmla="*/ 1204816 w 1204816"/>
                <a:gd name="connsiteY47" fmla="*/ 489929 h 2579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04816" h="2579594">
                  <a:moveTo>
                    <a:pt x="1204816" y="489929"/>
                  </a:moveTo>
                  <a:lnTo>
                    <a:pt x="1204816" y="2102762"/>
                  </a:lnTo>
                  <a:cubicBezTo>
                    <a:pt x="1195374" y="2116111"/>
                    <a:pt x="1185995" y="2129523"/>
                    <a:pt x="1175920" y="2142366"/>
                  </a:cubicBezTo>
                  <a:cubicBezTo>
                    <a:pt x="1150319" y="2175074"/>
                    <a:pt x="1112425" y="2197534"/>
                    <a:pt x="1095506" y="2237771"/>
                  </a:cubicBezTo>
                  <a:cubicBezTo>
                    <a:pt x="1094239" y="2240871"/>
                    <a:pt x="1089613" y="2242452"/>
                    <a:pt x="1087078" y="2245173"/>
                  </a:cubicBezTo>
                  <a:cubicBezTo>
                    <a:pt x="1064139" y="2269467"/>
                    <a:pt x="1039933" y="2292685"/>
                    <a:pt x="1018957" y="2318561"/>
                  </a:cubicBezTo>
                  <a:cubicBezTo>
                    <a:pt x="1001658" y="2339818"/>
                    <a:pt x="988794" y="2364745"/>
                    <a:pt x="972636" y="2387078"/>
                  </a:cubicBezTo>
                  <a:cubicBezTo>
                    <a:pt x="965728" y="2396631"/>
                    <a:pt x="951597" y="2402198"/>
                    <a:pt x="947415" y="2412321"/>
                  </a:cubicBezTo>
                  <a:cubicBezTo>
                    <a:pt x="934552" y="2443258"/>
                    <a:pt x="917252" y="2470968"/>
                    <a:pt x="897291" y="2497540"/>
                  </a:cubicBezTo>
                  <a:cubicBezTo>
                    <a:pt x="892285" y="2504182"/>
                    <a:pt x="890637" y="2513293"/>
                    <a:pt x="887342" y="2521264"/>
                  </a:cubicBezTo>
                  <a:cubicBezTo>
                    <a:pt x="882716" y="2532399"/>
                    <a:pt x="878914" y="2543976"/>
                    <a:pt x="873211" y="2554542"/>
                  </a:cubicBezTo>
                  <a:cubicBezTo>
                    <a:pt x="868649" y="2562893"/>
                    <a:pt x="863960" y="2571244"/>
                    <a:pt x="859207" y="2579595"/>
                  </a:cubicBezTo>
                  <a:cubicBezTo>
                    <a:pt x="826445" y="2559856"/>
                    <a:pt x="793685" y="2539928"/>
                    <a:pt x="763268" y="2516962"/>
                  </a:cubicBezTo>
                  <a:cubicBezTo>
                    <a:pt x="726768" y="2489505"/>
                    <a:pt x="696731" y="2453380"/>
                    <a:pt x="660231" y="2425859"/>
                  </a:cubicBezTo>
                  <a:cubicBezTo>
                    <a:pt x="618599" y="2394417"/>
                    <a:pt x="573037" y="2368225"/>
                    <a:pt x="529123" y="2339818"/>
                  </a:cubicBezTo>
                  <a:cubicBezTo>
                    <a:pt x="500100" y="2321028"/>
                    <a:pt x="471078" y="2302428"/>
                    <a:pt x="434134" y="2278640"/>
                  </a:cubicBezTo>
                  <a:cubicBezTo>
                    <a:pt x="433311" y="2274275"/>
                    <a:pt x="435402" y="2252006"/>
                    <a:pt x="426213" y="2245299"/>
                  </a:cubicBezTo>
                  <a:cubicBezTo>
                    <a:pt x="395227" y="2222966"/>
                    <a:pt x="368675" y="2201266"/>
                    <a:pt x="372921" y="2157993"/>
                  </a:cubicBezTo>
                  <a:cubicBezTo>
                    <a:pt x="373364" y="2153437"/>
                    <a:pt x="361261" y="2148250"/>
                    <a:pt x="356002" y="2142429"/>
                  </a:cubicBezTo>
                  <a:cubicBezTo>
                    <a:pt x="325332" y="2108709"/>
                    <a:pt x="288578" y="2078404"/>
                    <a:pt x="266146" y="2039812"/>
                  </a:cubicBezTo>
                  <a:cubicBezTo>
                    <a:pt x="235983" y="1987871"/>
                    <a:pt x="216973" y="1929477"/>
                    <a:pt x="193083" y="1873930"/>
                  </a:cubicBezTo>
                  <a:cubicBezTo>
                    <a:pt x="189851" y="1866338"/>
                    <a:pt x="185415" y="1859125"/>
                    <a:pt x="182627" y="1851407"/>
                  </a:cubicBezTo>
                  <a:cubicBezTo>
                    <a:pt x="174516" y="1829327"/>
                    <a:pt x="166912" y="1807184"/>
                    <a:pt x="159307" y="1784915"/>
                  </a:cubicBezTo>
                  <a:cubicBezTo>
                    <a:pt x="156139" y="1775615"/>
                    <a:pt x="155822" y="1764353"/>
                    <a:pt x="150246" y="1756951"/>
                  </a:cubicBezTo>
                  <a:cubicBezTo>
                    <a:pt x="131109" y="1731329"/>
                    <a:pt x="56715" y="1557981"/>
                    <a:pt x="50568" y="1530713"/>
                  </a:cubicBezTo>
                  <a:cubicBezTo>
                    <a:pt x="43851" y="1500789"/>
                    <a:pt x="31874" y="1472066"/>
                    <a:pt x="21356" y="1440054"/>
                  </a:cubicBezTo>
                  <a:cubicBezTo>
                    <a:pt x="20151" y="1414558"/>
                    <a:pt x="18631" y="1382229"/>
                    <a:pt x="17173" y="1349900"/>
                  </a:cubicBezTo>
                  <a:cubicBezTo>
                    <a:pt x="11406" y="1350153"/>
                    <a:pt x="5703" y="1350406"/>
                    <a:pt x="1" y="1350659"/>
                  </a:cubicBezTo>
                  <a:cubicBezTo>
                    <a:pt x="-253" y="1327188"/>
                    <a:pt x="67550" y="1304665"/>
                    <a:pt x="2598" y="1281320"/>
                  </a:cubicBezTo>
                  <a:cubicBezTo>
                    <a:pt x="15652" y="1255951"/>
                    <a:pt x="28642" y="1230581"/>
                    <a:pt x="42457" y="1203756"/>
                  </a:cubicBezTo>
                  <a:cubicBezTo>
                    <a:pt x="28769" y="1200340"/>
                    <a:pt x="19327" y="1198062"/>
                    <a:pt x="18377" y="1197809"/>
                  </a:cubicBezTo>
                  <a:cubicBezTo>
                    <a:pt x="30544" y="1149980"/>
                    <a:pt x="39606" y="1101013"/>
                    <a:pt x="55637" y="1054512"/>
                  </a:cubicBezTo>
                  <a:cubicBezTo>
                    <a:pt x="86624" y="964675"/>
                    <a:pt x="120970" y="875977"/>
                    <a:pt x="155189" y="787342"/>
                  </a:cubicBezTo>
                  <a:cubicBezTo>
                    <a:pt x="171918" y="744068"/>
                    <a:pt x="184084" y="696239"/>
                    <a:pt x="211523" y="660494"/>
                  </a:cubicBezTo>
                  <a:cubicBezTo>
                    <a:pt x="258478" y="599253"/>
                    <a:pt x="240925" y="509162"/>
                    <a:pt x="325522" y="459815"/>
                  </a:cubicBezTo>
                  <a:cubicBezTo>
                    <a:pt x="377864" y="429258"/>
                    <a:pt x="423552" y="374659"/>
                    <a:pt x="471712" y="331829"/>
                  </a:cubicBezTo>
                  <a:cubicBezTo>
                    <a:pt x="513028" y="295135"/>
                    <a:pt x="552759" y="261351"/>
                    <a:pt x="601426" y="236297"/>
                  </a:cubicBezTo>
                  <a:cubicBezTo>
                    <a:pt x="617585" y="227946"/>
                    <a:pt x="641664" y="222063"/>
                    <a:pt x="647304" y="208777"/>
                  </a:cubicBezTo>
                  <a:cubicBezTo>
                    <a:pt x="669737" y="155887"/>
                    <a:pt x="725564" y="156077"/>
                    <a:pt x="763331" y="128493"/>
                  </a:cubicBezTo>
                  <a:cubicBezTo>
                    <a:pt x="800718" y="101225"/>
                    <a:pt x="836331" y="71490"/>
                    <a:pt x="874035" y="44666"/>
                  </a:cubicBezTo>
                  <a:cubicBezTo>
                    <a:pt x="894439" y="30178"/>
                    <a:pt x="916681" y="8288"/>
                    <a:pt x="938036" y="0"/>
                  </a:cubicBezTo>
                  <a:cubicBezTo>
                    <a:pt x="956983" y="42578"/>
                    <a:pt x="975614" y="81296"/>
                    <a:pt x="983851" y="92368"/>
                  </a:cubicBezTo>
                  <a:cubicBezTo>
                    <a:pt x="989428" y="99770"/>
                    <a:pt x="989745" y="111031"/>
                    <a:pt x="992977" y="120331"/>
                  </a:cubicBezTo>
                  <a:cubicBezTo>
                    <a:pt x="1000517" y="142538"/>
                    <a:pt x="1008185" y="164744"/>
                    <a:pt x="1016233" y="186824"/>
                  </a:cubicBezTo>
                  <a:cubicBezTo>
                    <a:pt x="1019084" y="194542"/>
                    <a:pt x="1023456" y="201754"/>
                    <a:pt x="1026752" y="209346"/>
                  </a:cubicBezTo>
                  <a:cubicBezTo>
                    <a:pt x="1050641" y="264893"/>
                    <a:pt x="1069652" y="323288"/>
                    <a:pt x="1099815" y="375229"/>
                  </a:cubicBezTo>
                  <a:cubicBezTo>
                    <a:pt x="1122248" y="413821"/>
                    <a:pt x="1159000" y="444125"/>
                    <a:pt x="1189608" y="477846"/>
                  </a:cubicBezTo>
                  <a:cubicBezTo>
                    <a:pt x="1193600" y="482211"/>
                    <a:pt x="1201457" y="486260"/>
                    <a:pt x="1204816" y="489929"/>
                  </a:cubicBezTo>
                  <a:close/>
                </a:path>
              </a:pathLst>
            </a:custGeom>
            <a:solidFill>
              <a:srgbClr val="FAB17F"/>
            </a:solidFill>
            <a:ln w="6332"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C8A15CC5-7CE4-89EA-9E2B-3C741498FF3C}"/>
                </a:ext>
              </a:extLst>
            </p:cNvPr>
            <p:cNvSpPr/>
            <p:nvPr/>
          </p:nvSpPr>
          <p:spPr>
            <a:xfrm>
              <a:off x="3588400" y="-1237920"/>
              <a:ext cx="371210" cy="1237919"/>
            </a:xfrm>
            <a:custGeom>
              <a:avLst/>
              <a:gdLst>
                <a:gd name="connsiteX0" fmla="*/ 371211 w 371210"/>
                <a:gd name="connsiteY0" fmla="*/ 0 h 1237919"/>
                <a:gd name="connsiteX1" fmla="*/ 371211 w 371210"/>
                <a:gd name="connsiteY1" fmla="*/ 1187687 h 1237919"/>
                <a:gd name="connsiteX2" fmla="*/ 121984 w 371210"/>
                <a:gd name="connsiteY2" fmla="*/ 1234566 h 1237919"/>
                <a:gd name="connsiteX3" fmla="*/ 104431 w 371210"/>
                <a:gd name="connsiteY3" fmla="*/ 1237920 h 1237919"/>
                <a:gd name="connsiteX4" fmla="*/ 50568 w 371210"/>
                <a:gd name="connsiteY4" fmla="*/ 1104049 h 1237919"/>
                <a:gd name="connsiteX5" fmla="*/ 21355 w 371210"/>
                <a:gd name="connsiteY5" fmla="*/ 1013326 h 1237919"/>
                <a:gd name="connsiteX6" fmla="*/ 17173 w 371210"/>
                <a:gd name="connsiteY6" fmla="*/ 923236 h 1237919"/>
                <a:gd name="connsiteX7" fmla="*/ 0 w 371210"/>
                <a:gd name="connsiteY7" fmla="*/ 923995 h 1237919"/>
                <a:gd name="connsiteX8" fmla="*/ 2599 w 371210"/>
                <a:gd name="connsiteY8" fmla="*/ 854656 h 1237919"/>
                <a:gd name="connsiteX9" fmla="*/ 42457 w 371210"/>
                <a:gd name="connsiteY9" fmla="*/ 777092 h 1237919"/>
                <a:gd name="connsiteX10" fmla="*/ 18377 w 371210"/>
                <a:gd name="connsiteY10" fmla="*/ 771145 h 1237919"/>
                <a:gd name="connsiteX11" fmla="*/ 55701 w 371210"/>
                <a:gd name="connsiteY11" fmla="*/ 627849 h 1237919"/>
                <a:gd name="connsiteX12" fmla="*/ 155189 w 371210"/>
                <a:gd name="connsiteY12" fmla="*/ 360678 h 1237919"/>
                <a:gd name="connsiteX13" fmla="*/ 211523 w 371210"/>
                <a:gd name="connsiteY13" fmla="*/ 233830 h 1237919"/>
                <a:gd name="connsiteX14" fmla="*/ 325585 w 371210"/>
                <a:gd name="connsiteY14" fmla="*/ 33151 h 1237919"/>
                <a:gd name="connsiteX15" fmla="*/ 371211 w 371210"/>
                <a:gd name="connsiteY15" fmla="*/ 0 h 123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1210" h="1237919">
                  <a:moveTo>
                    <a:pt x="371211" y="0"/>
                  </a:moveTo>
                  <a:lnTo>
                    <a:pt x="371211" y="1187687"/>
                  </a:lnTo>
                  <a:cubicBezTo>
                    <a:pt x="290860" y="1214068"/>
                    <a:pt x="210129" y="1238426"/>
                    <a:pt x="121984" y="1234566"/>
                  </a:cubicBezTo>
                  <a:cubicBezTo>
                    <a:pt x="116280" y="1234314"/>
                    <a:pt x="110388" y="1235642"/>
                    <a:pt x="104431" y="1237920"/>
                  </a:cubicBezTo>
                  <a:cubicBezTo>
                    <a:pt x="79591" y="1182056"/>
                    <a:pt x="54117" y="1119486"/>
                    <a:pt x="50568" y="1104049"/>
                  </a:cubicBezTo>
                  <a:cubicBezTo>
                    <a:pt x="43851" y="1074125"/>
                    <a:pt x="31938" y="1045402"/>
                    <a:pt x="21355" y="1013326"/>
                  </a:cubicBezTo>
                  <a:cubicBezTo>
                    <a:pt x="20152" y="987894"/>
                    <a:pt x="18694" y="955565"/>
                    <a:pt x="17173" y="923236"/>
                  </a:cubicBezTo>
                  <a:cubicBezTo>
                    <a:pt x="11470" y="923489"/>
                    <a:pt x="5767" y="923742"/>
                    <a:pt x="0" y="923995"/>
                  </a:cubicBezTo>
                  <a:cubicBezTo>
                    <a:pt x="-190" y="900524"/>
                    <a:pt x="67551" y="878001"/>
                    <a:pt x="2599" y="854656"/>
                  </a:cubicBezTo>
                  <a:cubicBezTo>
                    <a:pt x="15652" y="829223"/>
                    <a:pt x="28706" y="803917"/>
                    <a:pt x="42457" y="777092"/>
                  </a:cubicBezTo>
                  <a:cubicBezTo>
                    <a:pt x="28453" y="773613"/>
                    <a:pt x="19011" y="771272"/>
                    <a:pt x="18377" y="771145"/>
                  </a:cubicBezTo>
                  <a:cubicBezTo>
                    <a:pt x="30608" y="723316"/>
                    <a:pt x="39605" y="674349"/>
                    <a:pt x="55701" y="627849"/>
                  </a:cubicBezTo>
                  <a:cubicBezTo>
                    <a:pt x="86688" y="538011"/>
                    <a:pt x="120970" y="449313"/>
                    <a:pt x="155189" y="360678"/>
                  </a:cubicBezTo>
                  <a:cubicBezTo>
                    <a:pt x="171918" y="317341"/>
                    <a:pt x="184148" y="269512"/>
                    <a:pt x="211523" y="233830"/>
                  </a:cubicBezTo>
                  <a:cubicBezTo>
                    <a:pt x="258542" y="172589"/>
                    <a:pt x="240989" y="82498"/>
                    <a:pt x="325585" y="33151"/>
                  </a:cubicBezTo>
                  <a:cubicBezTo>
                    <a:pt x="341300" y="23914"/>
                    <a:pt x="356445" y="12590"/>
                    <a:pt x="371211" y="0"/>
                  </a:cubicBezTo>
                  <a:close/>
                </a:path>
              </a:pathLst>
            </a:custGeom>
            <a:solidFill>
              <a:srgbClr val="FFC709"/>
            </a:solidFill>
            <a:ln w="6332" cap="flat">
              <a:noFill/>
              <a:prstDash val="solid"/>
              <a:miter/>
            </a:ln>
          </p:spPr>
          <p:txBody>
            <a:bodyPr rtlCol="0" anchor="ctr"/>
            <a:lstStyle/>
            <a:p>
              <a:endParaRPr lang="pt-BR"/>
            </a:p>
          </p:txBody>
        </p:sp>
        <p:sp>
          <p:nvSpPr>
            <p:cNvPr id="9" name="Forma Livre: Forma 8">
              <a:extLst>
                <a:ext uri="{FF2B5EF4-FFF2-40B4-BE49-F238E27FC236}">
                  <a16:creationId xmlns:a16="http://schemas.microsoft.com/office/drawing/2014/main" id="{6661F5E2-4619-9F67-3786-4A9F483DECB1}"/>
                </a:ext>
              </a:extLst>
            </p:cNvPr>
            <p:cNvSpPr/>
            <p:nvPr/>
          </p:nvSpPr>
          <p:spPr>
            <a:xfrm>
              <a:off x="3479458" y="2579594"/>
              <a:ext cx="480153" cy="1217358"/>
            </a:xfrm>
            <a:custGeom>
              <a:avLst/>
              <a:gdLst>
                <a:gd name="connsiteX0" fmla="*/ 480153 w 480153"/>
                <a:gd name="connsiteY0" fmla="*/ 158164 h 1217358"/>
                <a:gd name="connsiteX1" fmla="*/ 480153 w 480153"/>
                <a:gd name="connsiteY1" fmla="*/ 1217359 h 1217358"/>
                <a:gd name="connsiteX2" fmla="*/ 367738 w 480153"/>
                <a:gd name="connsiteY2" fmla="*/ 1143654 h 1217358"/>
                <a:gd name="connsiteX3" fmla="*/ 284599 w 480153"/>
                <a:gd name="connsiteY3" fmla="*/ 1075770 h 1217358"/>
                <a:gd name="connsiteX4" fmla="*/ 177190 w 480153"/>
                <a:gd name="connsiteY4" fmla="*/ 942975 h 1217358"/>
                <a:gd name="connsiteX5" fmla="*/ 126560 w 480153"/>
                <a:gd name="connsiteY5" fmla="*/ 876926 h 1217358"/>
                <a:gd name="connsiteX6" fmla="*/ 57869 w 480153"/>
                <a:gd name="connsiteY6" fmla="*/ 747548 h 1217358"/>
                <a:gd name="connsiteX7" fmla="*/ 33092 w 480153"/>
                <a:gd name="connsiteY7" fmla="*/ 653408 h 1217358"/>
                <a:gd name="connsiteX8" fmla="*/ 4703 w 480153"/>
                <a:gd name="connsiteY8" fmla="*/ 554840 h 1217358"/>
                <a:gd name="connsiteX9" fmla="*/ 14 w 480153"/>
                <a:gd name="connsiteY9" fmla="*/ 537379 h 1217358"/>
                <a:gd name="connsiteX10" fmla="*/ 9329 w 480153"/>
                <a:gd name="connsiteY10" fmla="*/ 394082 h 1217358"/>
                <a:gd name="connsiteX11" fmla="*/ 35816 w 480153"/>
                <a:gd name="connsiteY11" fmla="*/ 295830 h 1217358"/>
                <a:gd name="connsiteX12" fmla="*/ 40632 w 480153"/>
                <a:gd name="connsiteY12" fmla="*/ 240726 h 1217358"/>
                <a:gd name="connsiteX13" fmla="*/ 65473 w 480153"/>
                <a:gd name="connsiteY13" fmla="*/ 142917 h 1217358"/>
                <a:gd name="connsiteX14" fmla="*/ 95319 w 480153"/>
                <a:gd name="connsiteY14" fmla="*/ 70921 h 1217358"/>
                <a:gd name="connsiteX15" fmla="*/ 134544 w 480153"/>
                <a:gd name="connsiteY15" fmla="*/ 0 h 1217358"/>
                <a:gd name="connsiteX16" fmla="*/ 162869 w 480153"/>
                <a:gd name="connsiteY16" fmla="*/ 17082 h 1217358"/>
                <a:gd name="connsiteX17" fmla="*/ 336307 w 480153"/>
                <a:gd name="connsiteY17" fmla="*/ 116409 h 1217358"/>
                <a:gd name="connsiteX18" fmla="*/ 430219 w 480153"/>
                <a:gd name="connsiteY18" fmla="*/ 136717 h 1217358"/>
                <a:gd name="connsiteX19" fmla="*/ 480153 w 480153"/>
                <a:gd name="connsiteY19" fmla="*/ 158164 h 1217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153" h="1217358">
                  <a:moveTo>
                    <a:pt x="480153" y="158164"/>
                  </a:moveTo>
                  <a:lnTo>
                    <a:pt x="480153" y="1217359"/>
                  </a:lnTo>
                  <a:cubicBezTo>
                    <a:pt x="440168" y="1196607"/>
                    <a:pt x="402971" y="1171807"/>
                    <a:pt x="367738" y="1143654"/>
                  </a:cubicBezTo>
                  <a:cubicBezTo>
                    <a:pt x="339730" y="1121258"/>
                    <a:pt x="308489" y="1101899"/>
                    <a:pt x="284599" y="1075770"/>
                  </a:cubicBezTo>
                  <a:cubicBezTo>
                    <a:pt x="246198" y="1033888"/>
                    <a:pt x="212613" y="987578"/>
                    <a:pt x="177190" y="942975"/>
                  </a:cubicBezTo>
                  <a:cubicBezTo>
                    <a:pt x="159891" y="921275"/>
                    <a:pt x="140627" y="900587"/>
                    <a:pt x="126560" y="876926"/>
                  </a:cubicBezTo>
                  <a:cubicBezTo>
                    <a:pt x="101656" y="834981"/>
                    <a:pt x="77386" y="792150"/>
                    <a:pt x="57869" y="747548"/>
                  </a:cubicBezTo>
                  <a:cubicBezTo>
                    <a:pt x="45068" y="718129"/>
                    <a:pt x="41583" y="684788"/>
                    <a:pt x="33092" y="653408"/>
                  </a:cubicBezTo>
                  <a:cubicBezTo>
                    <a:pt x="24157" y="620447"/>
                    <a:pt x="14208" y="587675"/>
                    <a:pt x="4703" y="554840"/>
                  </a:cubicBezTo>
                  <a:cubicBezTo>
                    <a:pt x="3055" y="549020"/>
                    <a:pt x="-240" y="543073"/>
                    <a:pt x="14" y="537379"/>
                  </a:cubicBezTo>
                  <a:cubicBezTo>
                    <a:pt x="2422" y="489550"/>
                    <a:pt x="2865" y="441405"/>
                    <a:pt x="9329" y="394082"/>
                  </a:cubicBezTo>
                  <a:cubicBezTo>
                    <a:pt x="13891" y="360804"/>
                    <a:pt x="28149" y="328918"/>
                    <a:pt x="35816" y="295830"/>
                  </a:cubicBezTo>
                  <a:cubicBezTo>
                    <a:pt x="39935" y="278053"/>
                    <a:pt x="40569" y="259136"/>
                    <a:pt x="40632" y="240726"/>
                  </a:cubicBezTo>
                  <a:cubicBezTo>
                    <a:pt x="40822" y="205930"/>
                    <a:pt x="49061" y="173917"/>
                    <a:pt x="65473" y="142917"/>
                  </a:cubicBezTo>
                  <a:cubicBezTo>
                    <a:pt x="77576" y="120015"/>
                    <a:pt x="83659" y="94076"/>
                    <a:pt x="95319" y="70921"/>
                  </a:cubicBezTo>
                  <a:cubicBezTo>
                    <a:pt x="107422" y="46753"/>
                    <a:pt x="121173" y="23472"/>
                    <a:pt x="134544" y="0"/>
                  </a:cubicBezTo>
                  <a:cubicBezTo>
                    <a:pt x="143986" y="5631"/>
                    <a:pt x="153491" y="11325"/>
                    <a:pt x="162869" y="17082"/>
                  </a:cubicBezTo>
                  <a:cubicBezTo>
                    <a:pt x="219964" y="51751"/>
                    <a:pt x="275157" y="91546"/>
                    <a:pt x="336307" y="116409"/>
                  </a:cubicBezTo>
                  <a:cubicBezTo>
                    <a:pt x="362099" y="126848"/>
                    <a:pt x="388079" y="169236"/>
                    <a:pt x="430219" y="136717"/>
                  </a:cubicBezTo>
                  <a:cubicBezTo>
                    <a:pt x="437380" y="131213"/>
                    <a:pt x="459812" y="147979"/>
                    <a:pt x="480153" y="158164"/>
                  </a:cubicBezTo>
                  <a:close/>
                </a:path>
              </a:pathLst>
            </a:custGeom>
            <a:solidFill>
              <a:srgbClr val="12D0FF"/>
            </a:solidFill>
            <a:ln w="6332" cap="flat">
              <a:noFill/>
              <a:prstDash val="solid"/>
              <a:miter/>
            </a:ln>
          </p:spPr>
          <p:txBody>
            <a:bodyPr rtlCol="0" anchor="ctr"/>
            <a:lstStyle/>
            <a:p>
              <a:endParaRPr lang="pt-BR"/>
            </a:p>
          </p:txBody>
        </p:sp>
        <p:sp>
          <p:nvSpPr>
            <p:cNvPr id="10" name="Forma Livre: Forma 9">
              <a:extLst>
                <a:ext uri="{FF2B5EF4-FFF2-40B4-BE49-F238E27FC236}">
                  <a16:creationId xmlns:a16="http://schemas.microsoft.com/office/drawing/2014/main" id="{9ED25918-7AE6-EB30-67E3-8171449F6173}"/>
                </a:ext>
              </a:extLst>
            </p:cNvPr>
            <p:cNvSpPr/>
            <p:nvPr/>
          </p:nvSpPr>
          <p:spPr>
            <a:xfrm>
              <a:off x="3692831" y="-50233"/>
              <a:ext cx="266779" cy="540162"/>
            </a:xfrm>
            <a:custGeom>
              <a:avLst/>
              <a:gdLst>
                <a:gd name="connsiteX0" fmla="*/ 266780 w 266779"/>
                <a:gd name="connsiteY0" fmla="*/ 0 h 540162"/>
                <a:gd name="connsiteX1" fmla="*/ 266780 w 266779"/>
                <a:gd name="connsiteY1" fmla="*/ 540162 h 540162"/>
                <a:gd name="connsiteX2" fmla="*/ 251571 w 266779"/>
                <a:gd name="connsiteY2" fmla="*/ 528079 h 540162"/>
                <a:gd name="connsiteX3" fmla="*/ 161779 w 266779"/>
                <a:gd name="connsiteY3" fmla="*/ 425462 h 540162"/>
                <a:gd name="connsiteX4" fmla="*/ 88715 w 266779"/>
                <a:gd name="connsiteY4" fmla="*/ 259579 h 540162"/>
                <a:gd name="connsiteX5" fmla="*/ 78197 w 266779"/>
                <a:gd name="connsiteY5" fmla="*/ 237057 h 540162"/>
                <a:gd name="connsiteX6" fmla="*/ 54940 w 266779"/>
                <a:gd name="connsiteY6" fmla="*/ 170564 h 540162"/>
                <a:gd name="connsiteX7" fmla="*/ 45815 w 266779"/>
                <a:gd name="connsiteY7" fmla="*/ 142601 h 540162"/>
                <a:gd name="connsiteX8" fmla="*/ 0 w 266779"/>
                <a:gd name="connsiteY8" fmla="*/ 50233 h 540162"/>
                <a:gd name="connsiteX9" fmla="*/ 17553 w 266779"/>
                <a:gd name="connsiteY9" fmla="*/ 46880 h 540162"/>
                <a:gd name="connsiteX10" fmla="*/ 266780 w 266779"/>
                <a:gd name="connsiteY10" fmla="*/ 0 h 540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779" h="540162">
                  <a:moveTo>
                    <a:pt x="266780" y="0"/>
                  </a:moveTo>
                  <a:lnTo>
                    <a:pt x="266780" y="540162"/>
                  </a:lnTo>
                  <a:cubicBezTo>
                    <a:pt x="263421" y="536493"/>
                    <a:pt x="255564" y="532444"/>
                    <a:pt x="251571" y="528079"/>
                  </a:cubicBezTo>
                  <a:cubicBezTo>
                    <a:pt x="220964" y="494358"/>
                    <a:pt x="184211" y="464054"/>
                    <a:pt x="161779" y="425462"/>
                  </a:cubicBezTo>
                  <a:cubicBezTo>
                    <a:pt x="131615" y="373521"/>
                    <a:pt x="112605" y="315126"/>
                    <a:pt x="88715" y="259579"/>
                  </a:cubicBezTo>
                  <a:cubicBezTo>
                    <a:pt x="85420" y="251987"/>
                    <a:pt x="81048" y="244775"/>
                    <a:pt x="78197" y="237057"/>
                  </a:cubicBezTo>
                  <a:cubicBezTo>
                    <a:pt x="70149" y="214977"/>
                    <a:pt x="62481" y="192771"/>
                    <a:pt x="54940" y="170564"/>
                  </a:cubicBezTo>
                  <a:cubicBezTo>
                    <a:pt x="51708" y="161264"/>
                    <a:pt x="51391" y="150003"/>
                    <a:pt x="45815" y="142601"/>
                  </a:cubicBezTo>
                  <a:cubicBezTo>
                    <a:pt x="37578" y="131529"/>
                    <a:pt x="18947" y="92811"/>
                    <a:pt x="0" y="50233"/>
                  </a:cubicBezTo>
                  <a:cubicBezTo>
                    <a:pt x="5957" y="47955"/>
                    <a:pt x="11850" y="46627"/>
                    <a:pt x="17553" y="46880"/>
                  </a:cubicBezTo>
                  <a:cubicBezTo>
                    <a:pt x="105698" y="50739"/>
                    <a:pt x="186429" y="26382"/>
                    <a:pt x="266780" y="0"/>
                  </a:cubicBezTo>
                  <a:close/>
                </a:path>
              </a:pathLst>
            </a:custGeom>
            <a:solidFill>
              <a:srgbClr val="F68B1F"/>
            </a:solidFill>
            <a:ln w="6332" cap="flat">
              <a:noFill/>
              <a:prstDash val="solid"/>
              <a:miter/>
            </a:ln>
          </p:spPr>
          <p:txBody>
            <a:bodyPr rtlCol="0" anchor="ctr"/>
            <a:lstStyle/>
            <a:p>
              <a:endParaRPr lang="pt-BR"/>
            </a:p>
          </p:txBody>
        </p:sp>
        <p:sp>
          <p:nvSpPr>
            <p:cNvPr id="13" name="Forma Livre: Forma 12">
              <a:extLst>
                <a:ext uri="{FF2B5EF4-FFF2-40B4-BE49-F238E27FC236}">
                  <a16:creationId xmlns:a16="http://schemas.microsoft.com/office/drawing/2014/main" id="{41BEEEA8-B7B2-E92F-CA7B-93D02A3CD587}"/>
                </a:ext>
              </a:extLst>
            </p:cNvPr>
            <p:cNvSpPr/>
            <p:nvPr/>
          </p:nvSpPr>
          <p:spPr>
            <a:xfrm>
              <a:off x="3614001" y="2102761"/>
              <a:ext cx="345609" cy="634997"/>
            </a:xfrm>
            <a:custGeom>
              <a:avLst/>
              <a:gdLst>
                <a:gd name="connsiteX0" fmla="*/ 345609 w 345609"/>
                <a:gd name="connsiteY0" fmla="*/ 0 h 634997"/>
                <a:gd name="connsiteX1" fmla="*/ 345609 w 345609"/>
                <a:gd name="connsiteY1" fmla="*/ 634998 h 634997"/>
                <a:gd name="connsiteX2" fmla="*/ 295675 w 345609"/>
                <a:gd name="connsiteY2" fmla="*/ 613551 h 634997"/>
                <a:gd name="connsiteX3" fmla="*/ 201763 w 345609"/>
                <a:gd name="connsiteY3" fmla="*/ 593242 h 634997"/>
                <a:gd name="connsiteX4" fmla="*/ 28325 w 345609"/>
                <a:gd name="connsiteY4" fmla="*/ 493915 h 634997"/>
                <a:gd name="connsiteX5" fmla="*/ 0 w 345609"/>
                <a:gd name="connsiteY5" fmla="*/ 476833 h 634997"/>
                <a:gd name="connsiteX6" fmla="*/ 14004 w 345609"/>
                <a:gd name="connsiteY6" fmla="*/ 451780 h 634997"/>
                <a:gd name="connsiteX7" fmla="*/ 28135 w 345609"/>
                <a:gd name="connsiteY7" fmla="*/ 418503 h 634997"/>
                <a:gd name="connsiteX8" fmla="*/ 38084 w 345609"/>
                <a:gd name="connsiteY8" fmla="*/ 394778 h 634997"/>
                <a:gd name="connsiteX9" fmla="*/ 88208 w 345609"/>
                <a:gd name="connsiteY9" fmla="*/ 309559 h 634997"/>
                <a:gd name="connsiteX10" fmla="*/ 113429 w 345609"/>
                <a:gd name="connsiteY10" fmla="*/ 284316 h 634997"/>
                <a:gd name="connsiteX11" fmla="*/ 159750 w 345609"/>
                <a:gd name="connsiteY11" fmla="*/ 215799 h 634997"/>
                <a:gd name="connsiteX12" fmla="*/ 227871 w 345609"/>
                <a:gd name="connsiteY12" fmla="*/ 142411 h 634997"/>
                <a:gd name="connsiteX13" fmla="*/ 236299 w 345609"/>
                <a:gd name="connsiteY13" fmla="*/ 135009 h 634997"/>
                <a:gd name="connsiteX14" fmla="*/ 316713 w 345609"/>
                <a:gd name="connsiteY14" fmla="*/ 39604 h 634997"/>
                <a:gd name="connsiteX15" fmla="*/ 345609 w 345609"/>
                <a:gd name="connsiteY15" fmla="*/ 0 h 634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5609" h="634997">
                  <a:moveTo>
                    <a:pt x="345609" y="0"/>
                  </a:moveTo>
                  <a:lnTo>
                    <a:pt x="345609" y="634998"/>
                  </a:lnTo>
                  <a:cubicBezTo>
                    <a:pt x="325268" y="624812"/>
                    <a:pt x="302836" y="608046"/>
                    <a:pt x="295675" y="613551"/>
                  </a:cubicBezTo>
                  <a:cubicBezTo>
                    <a:pt x="253535" y="646069"/>
                    <a:pt x="227555" y="603681"/>
                    <a:pt x="201763" y="593242"/>
                  </a:cubicBezTo>
                  <a:cubicBezTo>
                    <a:pt x="140613" y="568379"/>
                    <a:pt x="85420" y="528585"/>
                    <a:pt x="28325" y="493915"/>
                  </a:cubicBezTo>
                  <a:cubicBezTo>
                    <a:pt x="18947" y="488158"/>
                    <a:pt x="9442" y="482464"/>
                    <a:pt x="0" y="476833"/>
                  </a:cubicBezTo>
                  <a:cubicBezTo>
                    <a:pt x="4753" y="468482"/>
                    <a:pt x="9442" y="460132"/>
                    <a:pt x="14004" y="451780"/>
                  </a:cubicBezTo>
                  <a:cubicBezTo>
                    <a:pt x="19707" y="441215"/>
                    <a:pt x="23509" y="429637"/>
                    <a:pt x="28135" y="418503"/>
                  </a:cubicBezTo>
                  <a:cubicBezTo>
                    <a:pt x="31430" y="410531"/>
                    <a:pt x="33078" y="401421"/>
                    <a:pt x="38084" y="394778"/>
                  </a:cubicBezTo>
                  <a:cubicBezTo>
                    <a:pt x="58045" y="368206"/>
                    <a:pt x="75345" y="340496"/>
                    <a:pt x="88208" y="309559"/>
                  </a:cubicBezTo>
                  <a:cubicBezTo>
                    <a:pt x="92390" y="299437"/>
                    <a:pt x="106521" y="293869"/>
                    <a:pt x="113429" y="284316"/>
                  </a:cubicBezTo>
                  <a:cubicBezTo>
                    <a:pt x="129587" y="261983"/>
                    <a:pt x="142451" y="237057"/>
                    <a:pt x="159750" y="215799"/>
                  </a:cubicBezTo>
                  <a:cubicBezTo>
                    <a:pt x="180726" y="189924"/>
                    <a:pt x="204932" y="166705"/>
                    <a:pt x="227871" y="142411"/>
                  </a:cubicBezTo>
                  <a:cubicBezTo>
                    <a:pt x="230406" y="139691"/>
                    <a:pt x="235032" y="138109"/>
                    <a:pt x="236299" y="135009"/>
                  </a:cubicBezTo>
                  <a:cubicBezTo>
                    <a:pt x="253218" y="94772"/>
                    <a:pt x="291112" y="72313"/>
                    <a:pt x="316713" y="39604"/>
                  </a:cubicBezTo>
                  <a:cubicBezTo>
                    <a:pt x="326788" y="26762"/>
                    <a:pt x="336167" y="13349"/>
                    <a:pt x="345609" y="0"/>
                  </a:cubicBezTo>
                  <a:close/>
                </a:path>
              </a:pathLst>
            </a:custGeom>
            <a:solidFill>
              <a:srgbClr val="32BCAD"/>
            </a:solidFill>
            <a:ln w="6332" cap="flat">
              <a:noFill/>
              <a:prstDash val="solid"/>
              <a:miter/>
            </a:ln>
          </p:spPr>
          <p:txBody>
            <a:bodyPr rtlCol="0" anchor="ctr"/>
            <a:lstStyle/>
            <a:p>
              <a:endParaRPr lang="pt-BR"/>
            </a:p>
          </p:txBody>
        </p:sp>
      </p:grpSp>
      <p:sp>
        <p:nvSpPr>
          <p:cNvPr id="12" name="Picture Placeholder 4">
            <a:extLst>
              <a:ext uri="{FF2B5EF4-FFF2-40B4-BE49-F238E27FC236}">
                <a16:creationId xmlns:a16="http://schemas.microsoft.com/office/drawing/2014/main" id="{19CAEA16-5B4F-6B44-BF40-52E97865AC15}"/>
              </a:ext>
            </a:extLst>
          </p:cNvPr>
          <p:cNvSpPr>
            <a:spLocks noGrp="1"/>
          </p:cNvSpPr>
          <p:nvPr>
            <p:ph type="pic" sz="quarter" idx="12"/>
          </p:nvPr>
        </p:nvSpPr>
        <p:spPr>
          <a:xfrm>
            <a:off x="6376110" y="0"/>
            <a:ext cx="2676131" cy="3403598"/>
          </a:xfrm>
          <a:prstGeom prst="rect">
            <a:avLst/>
          </a:prstGeom>
          <a:pattFill prst="pct10">
            <a:fgClr>
              <a:schemeClr val="accent1"/>
            </a:fgClr>
            <a:bgClr>
              <a:schemeClr val="bg1"/>
            </a:bgClr>
          </a:pattFill>
        </p:spPr>
        <p:txBody>
          <a:bodyPr/>
          <a:lstStyle/>
          <a:p>
            <a:endParaRPr lang="en-US"/>
          </a:p>
        </p:txBody>
      </p:sp>
      <p:pic>
        <p:nvPicPr>
          <p:cNvPr id="14" name="Gráfico 15">
            <a:extLst>
              <a:ext uri="{FF2B5EF4-FFF2-40B4-BE49-F238E27FC236}">
                <a16:creationId xmlns:a16="http://schemas.microsoft.com/office/drawing/2014/main" id="{13DC0723-5A85-0F24-F24A-F65516A1AE5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78453990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19CAEA16-5B4F-6B44-BF40-52E97865AC15}"/>
              </a:ext>
            </a:extLst>
          </p:cNvPr>
          <p:cNvSpPr>
            <a:spLocks noGrp="1"/>
          </p:cNvSpPr>
          <p:nvPr>
            <p:ph type="pic" sz="quarter" idx="12"/>
          </p:nvPr>
        </p:nvSpPr>
        <p:spPr>
          <a:xfrm>
            <a:off x="393700" y="-1"/>
            <a:ext cx="3365997" cy="6858001"/>
          </a:xfrm>
          <a:prstGeom prst="rect">
            <a:avLst/>
          </a:prstGeom>
          <a:pattFill prst="pct10">
            <a:fgClr>
              <a:schemeClr val="accent1"/>
            </a:fgClr>
            <a:bgClr>
              <a:schemeClr val="bg1"/>
            </a:bgClr>
          </a:pattFill>
        </p:spPr>
        <p:txBody>
          <a:bodyPr/>
          <a:lstStyle/>
          <a:p>
            <a:endParaRPr lang="en-US"/>
          </a:p>
        </p:txBody>
      </p:sp>
      <p:sp>
        <p:nvSpPr>
          <p:cNvPr id="10" name="Picture Placeholder 9">
            <a:extLst>
              <a:ext uri="{FF2B5EF4-FFF2-40B4-BE49-F238E27FC236}">
                <a16:creationId xmlns:a16="http://schemas.microsoft.com/office/drawing/2014/main" id="{0FFB6F8D-6AC5-AB46-846C-F58F09DEA54F}"/>
              </a:ext>
            </a:extLst>
          </p:cNvPr>
          <p:cNvSpPr>
            <a:spLocks noGrp="1"/>
          </p:cNvSpPr>
          <p:nvPr>
            <p:ph type="pic" sz="quarter" idx="13"/>
          </p:nvPr>
        </p:nvSpPr>
        <p:spPr>
          <a:xfrm>
            <a:off x="2794330" y="3898232"/>
            <a:ext cx="1930734" cy="1930734"/>
          </a:xfrm>
          <a:custGeom>
            <a:avLst/>
            <a:gdLst>
              <a:gd name="connsiteX0" fmla="*/ 606769 w 1213538"/>
              <a:gd name="connsiteY0" fmla="*/ 0 h 1213538"/>
              <a:gd name="connsiteX1" fmla="*/ 1213538 w 1213538"/>
              <a:gd name="connsiteY1" fmla="*/ 606769 h 1213538"/>
              <a:gd name="connsiteX2" fmla="*/ 606769 w 1213538"/>
              <a:gd name="connsiteY2" fmla="*/ 1213538 h 1213538"/>
              <a:gd name="connsiteX3" fmla="*/ 0 w 1213538"/>
              <a:gd name="connsiteY3" fmla="*/ 606769 h 1213538"/>
              <a:gd name="connsiteX4" fmla="*/ 606769 w 1213538"/>
              <a:gd name="connsiteY4" fmla="*/ 0 h 121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538" h="1213538">
                <a:moveTo>
                  <a:pt x="606769" y="0"/>
                </a:moveTo>
                <a:cubicBezTo>
                  <a:pt x="941878" y="0"/>
                  <a:pt x="1213538" y="271660"/>
                  <a:pt x="1213538" y="606769"/>
                </a:cubicBezTo>
                <a:cubicBezTo>
                  <a:pt x="1213538" y="941878"/>
                  <a:pt x="941878" y="1213538"/>
                  <a:pt x="606769" y="1213538"/>
                </a:cubicBezTo>
                <a:cubicBezTo>
                  <a:pt x="271660" y="1213538"/>
                  <a:pt x="0" y="941878"/>
                  <a:pt x="0" y="606769"/>
                </a:cubicBezTo>
                <a:cubicBezTo>
                  <a:pt x="0" y="271660"/>
                  <a:pt x="271660" y="0"/>
                  <a:pt x="606769" y="0"/>
                </a:cubicBezTo>
                <a:close/>
              </a:path>
            </a:pathLst>
          </a:custGeom>
          <a:pattFill prst="pct10">
            <a:fgClr>
              <a:schemeClr val="accent1"/>
            </a:fgClr>
            <a:bgClr>
              <a:schemeClr val="bg1"/>
            </a:bgClr>
          </a:pattFill>
          <a:effectLst/>
        </p:spPr>
        <p:txBody>
          <a:bodyPr wrap="square">
            <a:noAutofit/>
          </a:bodyPr>
          <a:lstStyle/>
          <a:p>
            <a:endParaRPr lang="en-US"/>
          </a:p>
        </p:txBody>
      </p:sp>
      <p:sp>
        <p:nvSpPr>
          <p:cNvPr id="3" name="Rectangle 5">
            <a:extLst>
              <a:ext uri="{FF2B5EF4-FFF2-40B4-BE49-F238E27FC236}">
                <a16:creationId xmlns:a16="http://schemas.microsoft.com/office/drawing/2014/main" id="{329F90DB-6324-8905-C7A4-9D8FCD5D234F}"/>
              </a:ext>
            </a:extLst>
          </p:cNvPr>
          <p:cNvSpPr/>
          <p:nvPr userDrawn="1"/>
        </p:nvSpPr>
        <p:spPr>
          <a:xfrm>
            <a:off x="2" y="0"/>
            <a:ext cx="393698" cy="6858000"/>
          </a:xfrm>
          <a:prstGeom prst="rect">
            <a:avLst/>
          </a:prstGeom>
          <a:solidFill>
            <a:srgbClr val="F7AE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Agrupar 10">
            <a:extLst>
              <a:ext uri="{FF2B5EF4-FFF2-40B4-BE49-F238E27FC236}">
                <a16:creationId xmlns:a16="http://schemas.microsoft.com/office/drawing/2014/main" id="{7AC0FBB4-60A2-90DA-7B03-01D9D5B07DC8}"/>
              </a:ext>
            </a:extLst>
          </p:cNvPr>
          <p:cNvGrpSpPr/>
          <p:nvPr userDrawn="1"/>
        </p:nvGrpSpPr>
        <p:grpSpPr>
          <a:xfrm rot="10800000">
            <a:off x="1783079" y="0"/>
            <a:ext cx="2941985" cy="1039533"/>
            <a:chOff x="6663079" y="5821313"/>
            <a:chExt cx="2941985" cy="1039533"/>
          </a:xfrm>
        </p:grpSpPr>
        <p:sp>
          <p:nvSpPr>
            <p:cNvPr id="7" name="Forma Livre: Forma 6">
              <a:extLst>
                <a:ext uri="{FF2B5EF4-FFF2-40B4-BE49-F238E27FC236}">
                  <a16:creationId xmlns:a16="http://schemas.microsoft.com/office/drawing/2014/main" id="{8BEC2090-22E2-7CD5-C365-13A06494BC37}"/>
                </a:ext>
              </a:extLst>
            </p:cNvPr>
            <p:cNvSpPr/>
            <p:nvPr userDrawn="1"/>
          </p:nvSpPr>
          <p:spPr>
            <a:xfrm>
              <a:off x="6663079" y="6074805"/>
              <a:ext cx="2941985" cy="786041"/>
            </a:xfrm>
            <a:custGeom>
              <a:avLst/>
              <a:gdLst>
                <a:gd name="connsiteX0" fmla="*/ 2941985 w 2941985"/>
                <a:gd name="connsiteY0" fmla="*/ 786041 h 786041"/>
                <a:gd name="connsiteX1" fmla="*/ 0 w 2941985"/>
                <a:gd name="connsiteY1" fmla="*/ 786041 h 786041"/>
                <a:gd name="connsiteX2" fmla="*/ 202904 w 2941985"/>
                <a:gd name="connsiteY2" fmla="*/ 545126 h 786041"/>
                <a:gd name="connsiteX3" fmla="*/ 347954 w 2941985"/>
                <a:gd name="connsiteY3" fmla="*/ 402335 h 786041"/>
                <a:gd name="connsiteX4" fmla="*/ 349094 w 2941985"/>
                <a:gd name="connsiteY4" fmla="*/ 402905 h 786041"/>
                <a:gd name="connsiteX5" fmla="*/ 376152 w 2941985"/>
                <a:gd name="connsiteY5" fmla="*/ 412584 h 786041"/>
                <a:gd name="connsiteX6" fmla="*/ 409801 w 2941985"/>
                <a:gd name="connsiteY6" fmla="*/ 423213 h 786041"/>
                <a:gd name="connsiteX7" fmla="*/ 456693 w 2941985"/>
                <a:gd name="connsiteY7" fmla="*/ 434980 h 786041"/>
                <a:gd name="connsiteX8" fmla="*/ 522913 w 2941985"/>
                <a:gd name="connsiteY8" fmla="*/ 445735 h 786041"/>
                <a:gd name="connsiteX9" fmla="*/ 553646 w 2941985"/>
                <a:gd name="connsiteY9" fmla="*/ 451176 h 786041"/>
                <a:gd name="connsiteX10" fmla="*/ 584000 w 2941985"/>
                <a:gd name="connsiteY10" fmla="*/ 454150 h 786041"/>
                <a:gd name="connsiteX11" fmla="*/ 623731 w 2941985"/>
                <a:gd name="connsiteY11" fmla="*/ 458389 h 786041"/>
                <a:gd name="connsiteX12" fmla="*/ 651233 w 2941985"/>
                <a:gd name="connsiteY12" fmla="*/ 460413 h 786041"/>
                <a:gd name="connsiteX13" fmla="*/ 689633 w 2941985"/>
                <a:gd name="connsiteY13" fmla="*/ 461994 h 786041"/>
                <a:gd name="connsiteX14" fmla="*/ 741975 w 2941985"/>
                <a:gd name="connsiteY14" fmla="*/ 462248 h 786041"/>
                <a:gd name="connsiteX15" fmla="*/ 766182 w 2941985"/>
                <a:gd name="connsiteY15" fmla="*/ 459211 h 786041"/>
                <a:gd name="connsiteX16" fmla="*/ 775180 w 2941985"/>
                <a:gd name="connsiteY16" fmla="*/ 454023 h 786041"/>
                <a:gd name="connsiteX17" fmla="*/ 769097 w 2941985"/>
                <a:gd name="connsiteY17" fmla="*/ 447696 h 786041"/>
                <a:gd name="connsiteX18" fmla="*/ 744257 w 2941985"/>
                <a:gd name="connsiteY18" fmla="*/ 437131 h 786041"/>
                <a:gd name="connsiteX19" fmla="*/ 718466 w 2941985"/>
                <a:gd name="connsiteY19" fmla="*/ 427515 h 786041"/>
                <a:gd name="connsiteX20" fmla="*/ 693626 w 2941985"/>
                <a:gd name="connsiteY20" fmla="*/ 414419 h 786041"/>
                <a:gd name="connsiteX21" fmla="*/ 661562 w 2941985"/>
                <a:gd name="connsiteY21" fmla="*/ 389429 h 786041"/>
                <a:gd name="connsiteX22" fmla="*/ 646671 w 2941985"/>
                <a:gd name="connsiteY22" fmla="*/ 376459 h 786041"/>
                <a:gd name="connsiteX23" fmla="*/ 629497 w 2941985"/>
                <a:gd name="connsiteY23" fmla="*/ 359251 h 786041"/>
                <a:gd name="connsiteX24" fmla="*/ 614669 w 2941985"/>
                <a:gd name="connsiteY24" fmla="*/ 342992 h 786041"/>
                <a:gd name="connsiteX25" fmla="*/ 588625 w 2941985"/>
                <a:gd name="connsiteY25" fmla="*/ 309841 h 786041"/>
                <a:gd name="connsiteX26" fmla="*/ 574685 w 2941985"/>
                <a:gd name="connsiteY26" fmla="*/ 288836 h 786041"/>
                <a:gd name="connsiteX27" fmla="*/ 559856 w 2941985"/>
                <a:gd name="connsiteY27" fmla="*/ 264922 h 786041"/>
                <a:gd name="connsiteX28" fmla="*/ 556941 w 2941985"/>
                <a:gd name="connsiteY28" fmla="*/ 259165 h 786041"/>
                <a:gd name="connsiteX29" fmla="*/ 584063 w 2941985"/>
                <a:gd name="connsiteY29" fmla="*/ 241893 h 786041"/>
                <a:gd name="connsiteX30" fmla="*/ 1150699 w 2941985"/>
                <a:gd name="connsiteY30" fmla="*/ 30459 h 786041"/>
                <a:gd name="connsiteX31" fmla="*/ 1750858 w 2941985"/>
                <a:gd name="connsiteY31" fmla="*/ 50135 h 786041"/>
                <a:gd name="connsiteX32" fmla="*/ 2211543 w 2941985"/>
                <a:gd name="connsiteY32" fmla="*/ 204187 h 786041"/>
                <a:gd name="connsiteX33" fmla="*/ 2657273 w 2941985"/>
                <a:gd name="connsiteY33" fmla="*/ 483252 h 786041"/>
                <a:gd name="connsiteX34" fmla="*/ 2871837 w 2941985"/>
                <a:gd name="connsiteY34" fmla="*/ 682855 h 786041"/>
                <a:gd name="connsiteX35" fmla="*/ 2941985 w 2941985"/>
                <a:gd name="connsiteY35" fmla="*/ 786041 h 786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41985" h="786041">
                  <a:moveTo>
                    <a:pt x="2941985" y="786041"/>
                  </a:moveTo>
                  <a:lnTo>
                    <a:pt x="0" y="786041"/>
                  </a:lnTo>
                  <a:cubicBezTo>
                    <a:pt x="69832" y="707592"/>
                    <a:pt x="138079" y="627561"/>
                    <a:pt x="202904" y="545126"/>
                  </a:cubicBezTo>
                  <a:cubicBezTo>
                    <a:pt x="245805" y="490527"/>
                    <a:pt x="295168" y="444217"/>
                    <a:pt x="347954" y="402335"/>
                  </a:cubicBezTo>
                  <a:cubicBezTo>
                    <a:pt x="348334" y="402525"/>
                    <a:pt x="348714" y="402778"/>
                    <a:pt x="349094" y="402905"/>
                  </a:cubicBezTo>
                  <a:cubicBezTo>
                    <a:pt x="357775" y="406890"/>
                    <a:pt x="367028" y="409547"/>
                    <a:pt x="376152" y="412584"/>
                  </a:cubicBezTo>
                  <a:cubicBezTo>
                    <a:pt x="387305" y="416253"/>
                    <a:pt x="398458" y="420049"/>
                    <a:pt x="409801" y="423213"/>
                  </a:cubicBezTo>
                  <a:cubicBezTo>
                    <a:pt x="425326" y="427452"/>
                    <a:pt x="440851" y="431943"/>
                    <a:pt x="456693" y="434980"/>
                  </a:cubicBezTo>
                  <a:cubicBezTo>
                    <a:pt x="478619" y="439219"/>
                    <a:pt x="500797" y="442129"/>
                    <a:pt x="522913" y="445735"/>
                  </a:cubicBezTo>
                  <a:cubicBezTo>
                    <a:pt x="533178" y="447444"/>
                    <a:pt x="543317" y="449785"/>
                    <a:pt x="553646" y="451176"/>
                  </a:cubicBezTo>
                  <a:cubicBezTo>
                    <a:pt x="563658" y="452568"/>
                    <a:pt x="573861" y="453137"/>
                    <a:pt x="584000" y="454150"/>
                  </a:cubicBezTo>
                  <a:cubicBezTo>
                    <a:pt x="597243" y="455541"/>
                    <a:pt x="610487" y="457123"/>
                    <a:pt x="623731" y="458389"/>
                  </a:cubicBezTo>
                  <a:cubicBezTo>
                    <a:pt x="632856" y="459274"/>
                    <a:pt x="642045" y="459907"/>
                    <a:pt x="651233" y="460413"/>
                  </a:cubicBezTo>
                  <a:cubicBezTo>
                    <a:pt x="664033" y="461109"/>
                    <a:pt x="676834" y="461741"/>
                    <a:pt x="689633" y="461994"/>
                  </a:cubicBezTo>
                  <a:cubicBezTo>
                    <a:pt x="707060" y="462374"/>
                    <a:pt x="724549" y="462627"/>
                    <a:pt x="741975" y="462248"/>
                  </a:cubicBezTo>
                  <a:cubicBezTo>
                    <a:pt x="750087" y="462058"/>
                    <a:pt x="758261" y="460793"/>
                    <a:pt x="766182" y="459211"/>
                  </a:cubicBezTo>
                  <a:cubicBezTo>
                    <a:pt x="769414" y="458578"/>
                    <a:pt x="772202" y="455795"/>
                    <a:pt x="775180" y="454023"/>
                  </a:cubicBezTo>
                  <a:cubicBezTo>
                    <a:pt x="773216" y="451872"/>
                    <a:pt x="771569" y="448899"/>
                    <a:pt x="769097" y="447696"/>
                  </a:cubicBezTo>
                  <a:cubicBezTo>
                    <a:pt x="760986" y="443837"/>
                    <a:pt x="752622" y="440421"/>
                    <a:pt x="744257" y="437131"/>
                  </a:cubicBezTo>
                  <a:cubicBezTo>
                    <a:pt x="735702" y="433778"/>
                    <a:pt x="726830" y="431247"/>
                    <a:pt x="718466" y="427515"/>
                  </a:cubicBezTo>
                  <a:cubicBezTo>
                    <a:pt x="709912" y="423719"/>
                    <a:pt x="701294" y="419670"/>
                    <a:pt x="693626" y="414419"/>
                  </a:cubicBezTo>
                  <a:cubicBezTo>
                    <a:pt x="682473" y="406700"/>
                    <a:pt x="672081" y="397906"/>
                    <a:pt x="661562" y="389429"/>
                  </a:cubicBezTo>
                  <a:cubicBezTo>
                    <a:pt x="656429" y="385316"/>
                    <a:pt x="651487" y="381014"/>
                    <a:pt x="646671" y="376459"/>
                  </a:cubicBezTo>
                  <a:cubicBezTo>
                    <a:pt x="640840" y="370892"/>
                    <a:pt x="635137" y="365071"/>
                    <a:pt x="629497" y="359251"/>
                  </a:cubicBezTo>
                  <a:cubicBezTo>
                    <a:pt x="624428" y="353937"/>
                    <a:pt x="619295" y="348686"/>
                    <a:pt x="614669" y="342992"/>
                  </a:cubicBezTo>
                  <a:cubicBezTo>
                    <a:pt x="605798" y="332110"/>
                    <a:pt x="597053" y="321102"/>
                    <a:pt x="588625" y="309841"/>
                  </a:cubicBezTo>
                  <a:cubicBezTo>
                    <a:pt x="583619" y="303134"/>
                    <a:pt x="579247" y="295922"/>
                    <a:pt x="574685" y="288836"/>
                  </a:cubicBezTo>
                  <a:cubicBezTo>
                    <a:pt x="569615" y="280928"/>
                    <a:pt x="564482" y="273083"/>
                    <a:pt x="559856" y="264922"/>
                  </a:cubicBezTo>
                  <a:cubicBezTo>
                    <a:pt x="558779" y="263024"/>
                    <a:pt x="557892" y="261126"/>
                    <a:pt x="556941" y="259165"/>
                  </a:cubicBezTo>
                  <a:cubicBezTo>
                    <a:pt x="566003" y="253408"/>
                    <a:pt x="575001" y="247650"/>
                    <a:pt x="584063" y="241893"/>
                  </a:cubicBezTo>
                  <a:cubicBezTo>
                    <a:pt x="756424" y="131685"/>
                    <a:pt x="946401" y="53298"/>
                    <a:pt x="1150699" y="30459"/>
                  </a:cubicBezTo>
                  <a:cubicBezTo>
                    <a:pt x="1350625" y="8063"/>
                    <a:pt x="1553909" y="-33819"/>
                    <a:pt x="1750858" y="50135"/>
                  </a:cubicBezTo>
                  <a:cubicBezTo>
                    <a:pt x="1904714" y="100811"/>
                    <a:pt x="2061488" y="144021"/>
                    <a:pt x="2211543" y="204187"/>
                  </a:cubicBezTo>
                  <a:cubicBezTo>
                    <a:pt x="2375475" y="269983"/>
                    <a:pt x="2524454" y="365325"/>
                    <a:pt x="2657273" y="483252"/>
                  </a:cubicBezTo>
                  <a:cubicBezTo>
                    <a:pt x="2730526" y="548226"/>
                    <a:pt x="2816707" y="604722"/>
                    <a:pt x="2871837" y="682855"/>
                  </a:cubicBezTo>
                  <a:cubicBezTo>
                    <a:pt x="2895790" y="716829"/>
                    <a:pt x="2919173" y="751245"/>
                    <a:pt x="2941985" y="786041"/>
                  </a:cubicBezTo>
                  <a:close/>
                </a:path>
              </a:pathLst>
            </a:custGeom>
            <a:solidFill>
              <a:srgbClr val="FFC709"/>
            </a:solidFill>
            <a:ln w="6332" cap="flat">
              <a:no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6B7A0CCF-B565-EB3E-E5D9-3C1DA4808F5D}"/>
                </a:ext>
              </a:extLst>
            </p:cNvPr>
            <p:cNvSpPr/>
            <p:nvPr userDrawn="1"/>
          </p:nvSpPr>
          <p:spPr>
            <a:xfrm>
              <a:off x="6672216" y="5821313"/>
              <a:ext cx="547867" cy="655890"/>
            </a:xfrm>
            <a:custGeom>
              <a:avLst/>
              <a:gdLst>
                <a:gd name="connsiteX0" fmla="*/ 540707 w 547867"/>
                <a:gd name="connsiteY0" fmla="*/ 498233 h 655890"/>
                <a:gd name="connsiteX1" fmla="*/ 536588 w 547867"/>
                <a:gd name="connsiteY1" fmla="*/ 490957 h 655890"/>
                <a:gd name="connsiteX2" fmla="*/ 522900 w 547867"/>
                <a:gd name="connsiteY2" fmla="*/ 467802 h 655890"/>
                <a:gd name="connsiteX3" fmla="*/ 509656 w 547867"/>
                <a:gd name="connsiteY3" fmla="*/ 446671 h 655890"/>
                <a:gd name="connsiteX4" fmla="*/ 491914 w 547867"/>
                <a:gd name="connsiteY4" fmla="*/ 416810 h 655890"/>
                <a:gd name="connsiteX5" fmla="*/ 480824 w 547867"/>
                <a:gd name="connsiteY5" fmla="*/ 398020 h 655890"/>
                <a:gd name="connsiteX6" fmla="*/ 466186 w 547867"/>
                <a:gd name="connsiteY6" fmla="*/ 366324 h 655890"/>
                <a:gd name="connsiteX7" fmla="*/ 454019 w 547867"/>
                <a:gd name="connsiteY7" fmla="*/ 338803 h 655890"/>
                <a:gd name="connsiteX8" fmla="*/ 448379 w 547867"/>
                <a:gd name="connsiteY8" fmla="*/ 323303 h 655890"/>
                <a:gd name="connsiteX9" fmla="*/ 444134 w 547867"/>
                <a:gd name="connsiteY9" fmla="*/ 310523 h 655890"/>
                <a:gd name="connsiteX10" fmla="*/ 435516 w 547867"/>
                <a:gd name="connsiteY10" fmla="*/ 278954 h 655890"/>
                <a:gd name="connsiteX11" fmla="*/ 427088 w 547867"/>
                <a:gd name="connsiteY11" fmla="*/ 259405 h 655890"/>
                <a:gd name="connsiteX12" fmla="*/ 425567 w 547867"/>
                <a:gd name="connsiteY12" fmla="*/ 251180 h 655890"/>
                <a:gd name="connsiteX13" fmla="*/ 421892 w 547867"/>
                <a:gd name="connsiteY13" fmla="*/ 238084 h 655890"/>
                <a:gd name="connsiteX14" fmla="*/ 418153 w 547867"/>
                <a:gd name="connsiteY14" fmla="*/ 227582 h 655890"/>
                <a:gd name="connsiteX15" fmla="*/ 406113 w 547867"/>
                <a:gd name="connsiteY15" fmla="*/ 195823 h 655890"/>
                <a:gd name="connsiteX16" fmla="*/ 393946 w 547867"/>
                <a:gd name="connsiteY16" fmla="*/ 165202 h 655890"/>
                <a:gd name="connsiteX17" fmla="*/ 385835 w 547867"/>
                <a:gd name="connsiteY17" fmla="*/ 144831 h 655890"/>
                <a:gd name="connsiteX18" fmla="*/ 374556 w 547867"/>
                <a:gd name="connsiteY18" fmla="*/ 127243 h 655890"/>
                <a:gd name="connsiteX19" fmla="*/ 366888 w 547867"/>
                <a:gd name="connsiteY19" fmla="*/ 111363 h 655890"/>
                <a:gd name="connsiteX20" fmla="*/ 337993 w 547867"/>
                <a:gd name="connsiteY20" fmla="*/ 78022 h 655890"/>
                <a:gd name="connsiteX21" fmla="*/ 327157 w 547867"/>
                <a:gd name="connsiteY21" fmla="*/ 67647 h 655890"/>
                <a:gd name="connsiteX22" fmla="*/ 287172 w 547867"/>
                <a:gd name="connsiteY22" fmla="*/ 39683 h 655890"/>
                <a:gd name="connsiteX23" fmla="*/ 267147 w 547867"/>
                <a:gd name="connsiteY23" fmla="*/ 25385 h 655890"/>
                <a:gd name="connsiteX24" fmla="*/ 234512 w 547867"/>
                <a:gd name="connsiteY24" fmla="*/ 7860 h 655890"/>
                <a:gd name="connsiteX25" fmla="*/ 221269 w 547867"/>
                <a:gd name="connsiteY25" fmla="*/ 5330 h 655890"/>
                <a:gd name="connsiteX26" fmla="*/ 205427 w 547867"/>
                <a:gd name="connsiteY26" fmla="*/ 2230 h 655890"/>
                <a:gd name="connsiteX27" fmla="*/ 183818 w 547867"/>
                <a:gd name="connsiteY27" fmla="*/ 79 h 655890"/>
                <a:gd name="connsiteX28" fmla="*/ 158154 w 547867"/>
                <a:gd name="connsiteY28" fmla="*/ 4571 h 655890"/>
                <a:gd name="connsiteX29" fmla="*/ 120387 w 547867"/>
                <a:gd name="connsiteY29" fmla="*/ 16022 h 655890"/>
                <a:gd name="connsiteX30" fmla="*/ 119373 w 547867"/>
                <a:gd name="connsiteY30" fmla="*/ 17034 h 655890"/>
                <a:gd name="connsiteX31" fmla="*/ 112910 w 547867"/>
                <a:gd name="connsiteY31" fmla="*/ 23614 h 655890"/>
                <a:gd name="connsiteX32" fmla="*/ 106066 w 547867"/>
                <a:gd name="connsiteY32" fmla="*/ 29371 h 655890"/>
                <a:gd name="connsiteX33" fmla="*/ 104735 w 547867"/>
                <a:gd name="connsiteY33" fmla="*/ 30446 h 655890"/>
                <a:gd name="connsiteX34" fmla="*/ 93709 w 547867"/>
                <a:gd name="connsiteY34" fmla="*/ 35065 h 655890"/>
                <a:gd name="connsiteX35" fmla="*/ 86485 w 547867"/>
                <a:gd name="connsiteY35" fmla="*/ 41391 h 655890"/>
                <a:gd name="connsiteX36" fmla="*/ 77170 w 547867"/>
                <a:gd name="connsiteY36" fmla="*/ 45947 h 655890"/>
                <a:gd name="connsiteX37" fmla="*/ 72861 w 547867"/>
                <a:gd name="connsiteY37" fmla="*/ 52210 h 655890"/>
                <a:gd name="connsiteX38" fmla="*/ 63546 w 547867"/>
                <a:gd name="connsiteY38" fmla="*/ 62205 h 655890"/>
                <a:gd name="connsiteX39" fmla="*/ 59617 w 547867"/>
                <a:gd name="connsiteY39" fmla="*/ 65938 h 655890"/>
                <a:gd name="connsiteX40" fmla="*/ 46056 w 547867"/>
                <a:gd name="connsiteY40" fmla="*/ 82957 h 655890"/>
                <a:gd name="connsiteX41" fmla="*/ 40797 w 547867"/>
                <a:gd name="connsiteY41" fmla="*/ 86816 h 655890"/>
                <a:gd name="connsiteX42" fmla="*/ 33193 w 547867"/>
                <a:gd name="connsiteY42" fmla="*/ 98963 h 655890"/>
                <a:gd name="connsiteX43" fmla="*/ 21913 w 547867"/>
                <a:gd name="connsiteY43" fmla="*/ 123763 h 655890"/>
                <a:gd name="connsiteX44" fmla="*/ 16527 w 547867"/>
                <a:gd name="connsiteY44" fmla="*/ 135910 h 655890"/>
                <a:gd name="connsiteX45" fmla="*/ 11711 w 547867"/>
                <a:gd name="connsiteY45" fmla="*/ 156345 h 655890"/>
                <a:gd name="connsiteX46" fmla="*/ 8479 w 547867"/>
                <a:gd name="connsiteY46" fmla="*/ 168049 h 655890"/>
                <a:gd name="connsiteX47" fmla="*/ 5754 w 547867"/>
                <a:gd name="connsiteY47" fmla="*/ 181588 h 655890"/>
                <a:gd name="connsiteX48" fmla="*/ 2839 w 547867"/>
                <a:gd name="connsiteY48" fmla="*/ 194115 h 655890"/>
                <a:gd name="connsiteX49" fmla="*/ 812 w 547867"/>
                <a:gd name="connsiteY49" fmla="*/ 218029 h 655890"/>
                <a:gd name="connsiteX50" fmla="*/ 51 w 547867"/>
                <a:gd name="connsiteY50" fmla="*/ 228531 h 655890"/>
                <a:gd name="connsiteX51" fmla="*/ 2459 w 547867"/>
                <a:gd name="connsiteY51" fmla="*/ 248460 h 655890"/>
                <a:gd name="connsiteX52" fmla="*/ 3030 w 547867"/>
                <a:gd name="connsiteY52" fmla="*/ 269021 h 655890"/>
                <a:gd name="connsiteX53" fmla="*/ 4677 w 547867"/>
                <a:gd name="connsiteY53" fmla="*/ 276360 h 655890"/>
                <a:gd name="connsiteX54" fmla="*/ 11775 w 547867"/>
                <a:gd name="connsiteY54" fmla="*/ 309132 h 655890"/>
                <a:gd name="connsiteX55" fmla="*/ 14753 w 547867"/>
                <a:gd name="connsiteY55" fmla="*/ 323683 h 655890"/>
                <a:gd name="connsiteX56" fmla="*/ 23371 w 547867"/>
                <a:gd name="connsiteY56" fmla="*/ 351203 h 655890"/>
                <a:gd name="connsiteX57" fmla="*/ 25969 w 547867"/>
                <a:gd name="connsiteY57" fmla="*/ 363793 h 655890"/>
                <a:gd name="connsiteX58" fmla="*/ 35157 w 547867"/>
                <a:gd name="connsiteY58" fmla="*/ 386569 h 655890"/>
                <a:gd name="connsiteX59" fmla="*/ 41494 w 547867"/>
                <a:gd name="connsiteY59" fmla="*/ 403208 h 655890"/>
                <a:gd name="connsiteX60" fmla="*/ 56385 w 547867"/>
                <a:gd name="connsiteY60" fmla="*/ 425794 h 655890"/>
                <a:gd name="connsiteX61" fmla="*/ 65003 w 547867"/>
                <a:gd name="connsiteY61" fmla="*/ 439775 h 655890"/>
                <a:gd name="connsiteX62" fmla="*/ 77803 w 547867"/>
                <a:gd name="connsiteY62" fmla="*/ 457363 h 655890"/>
                <a:gd name="connsiteX63" fmla="*/ 90984 w 547867"/>
                <a:gd name="connsiteY63" fmla="*/ 474572 h 655890"/>
                <a:gd name="connsiteX64" fmla="*/ 103974 w 547867"/>
                <a:gd name="connsiteY64" fmla="*/ 489312 h 655890"/>
                <a:gd name="connsiteX65" fmla="*/ 141679 w 547867"/>
                <a:gd name="connsiteY65" fmla="*/ 530878 h 655890"/>
                <a:gd name="connsiteX66" fmla="*/ 154416 w 547867"/>
                <a:gd name="connsiteY66" fmla="*/ 541633 h 655890"/>
                <a:gd name="connsiteX67" fmla="*/ 199344 w 547867"/>
                <a:gd name="connsiteY67" fmla="*/ 575164 h 655890"/>
                <a:gd name="connsiteX68" fmla="*/ 219684 w 547867"/>
                <a:gd name="connsiteY68" fmla="*/ 589841 h 655890"/>
                <a:gd name="connsiteX69" fmla="*/ 258022 w 547867"/>
                <a:gd name="connsiteY69" fmla="*/ 611921 h 655890"/>
                <a:gd name="connsiteX70" fmla="*/ 272153 w 547867"/>
                <a:gd name="connsiteY70" fmla="*/ 620968 h 655890"/>
                <a:gd name="connsiteX71" fmla="*/ 299338 w 547867"/>
                <a:gd name="connsiteY71" fmla="*/ 636152 h 655890"/>
                <a:gd name="connsiteX72" fmla="*/ 338880 w 547867"/>
                <a:gd name="connsiteY72" fmla="*/ 655891 h 655890"/>
                <a:gd name="connsiteX73" fmla="*/ 547867 w 547867"/>
                <a:gd name="connsiteY73" fmla="*/ 512721 h 655890"/>
                <a:gd name="connsiteX74" fmla="*/ 540770 w 547867"/>
                <a:gd name="connsiteY74" fmla="*/ 498296 h 65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47867" h="655890">
                  <a:moveTo>
                    <a:pt x="540707" y="498233"/>
                  </a:moveTo>
                  <a:cubicBezTo>
                    <a:pt x="539440" y="495765"/>
                    <a:pt x="537982" y="493361"/>
                    <a:pt x="536588" y="490957"/>
                  </a:cubicBezTo>
                  <a:cubicBezTo>
                    <a:pt x="532025" y="483239"/>
                    <a:pt x="527589" y="475457"/>
                    <a:pt x="522900" y="467802"/>
                  </a:cubicBezTo>
                  <a:cubicBezTo>
                    <a:pt x="518592" y="460716"/>
                    <a:pt x="513966" y="453757"/>
                    <a:pt x="509656" y="446671"/>
                  </a:cubicBezTo>
                  <a:cubicBezTo>
                    <a:pt x="503637" y="436738"/>
                    <a:pt x="497807" y="426743"/>
                    <a:pt x="491914" y="416810"/>
                  </a:cubicBezTo>
                  <a:cubicBezTo>
                    <a:pt x="488175" y="410547"/>
                    <a:pt x="483993" y="404536"/>
                    <a:pt x="480824" y="398020"/>
                  </a:cubicBezTo>
                  <a:cubicBezTo>
                    <a:pt x="475691" y="387581"/>
                    <a:pt x="472206" y="376193"/>
                    <a:pt x="466186" y="366324"/>
                  </a:cubicBezTo>
                  <a:cubicBezTo>
                    <a:pt x="460863" y="357530"/>
                    <a:pt x="457884" y="348040"/>
                    <a:pt x="454019" y="338803"/>
                  </a:cubicBezTo>
                  <a:cubicBezTo>
                    <a:pt x="451928" y="333742"/>
                    <a:pt x="450217" y="328491"/>
                    <a:pt x="448379" y="323303"/>
                  </a:cubicBezTo>
                  <a:cubicBezTo>
                    <a:pt x="446922" y="319064"/>
                    <a:pt x="445338" y="314889"/>
                    <a:pt x="444134" y="310523"/>
                  </a:cubicBezTo>
                  <a:cubicBezTo>
                    <a:pt x="441219" y="300021"/>
                    <a:pt x="438874" y="289329"/>
                    <a:pt x="435516" y="278954"/>
                  </a:cubicBezTo>
                  <a:cubicBezTo>
                    <a:pt x="433361" y="272248"/>
                    <a:pt x="429686" y="266048"/>
                    <a:pt x="427088" y="259405"/>
                  </a:cubicBezTo>
                  <a:cubicBezTo>
                    <a:pt x="426074" y="256874"/>
                    <a:pt x="426200" y="253901"/>
                    <a:pt x="425567" y="251180"/>
                  </a:cubicBezTo>
                  <a:cubicBezTo>
                    <a:pt x="424490" y="246752"/>
                    <a:pt x="423222" y="242386"/>
                    <a:pt x="421892" y="238084"/>
                  </a:cubicBezTo>
                  <a:cubicBezTo>
                    <a:pt x="420814" y="234542"/>
                    <a:pt x="419611" y="230999"/>
                    <a:pt x="418153" y="227582"/>
                  </a:cubicBezTo>
                  <a:cubicBezTo>
                    <a:pt x="413717" y="217143"/>
                    <a:pt x="410803" y="205945"/>
                    <a:pt x="406113" y="195823"/>
                  </a:cubicBezTo>
                  <a:cubicBezTo>
                    <a:pt x="401488" y="185764"/>
                    <a:pt x="399523" y="174882"/>
                    <a:pt x="393946" y="165202"/>
                  </a:cubicBezTo>
                  <a:cubicBezTo>
                    <a:pt x="390335" y="158939"/>
                    <a:pt x="389130" y="151347"/>
                    <a:pt x="385835" y="144831"/>
                  </a:cubicBezTo>
                  <a:cubicBezTo>
                    <a:pt x="382730" y="138631"/>
                    <a:pt x="378041" y="133316"/>
                    <a:pt x="374556" y="127243"/>
                  </a:cubicBezTo>
                  <a:cubicBezTo>
                    <a:pt x="371641" y="122182"/>
                    <a:pt x="369930" y="116361"/>
                    <a:pt x="366888" y="111363"/>
                  </a:cubicBezTo>
                  <a:cubicBezTo>
                    <a:pt x="359157" y="98710"/>
                    <a:pt x="351680" y="85804"/>
                    <a:pt x="337993" y="78022"/>
                  </a:cubicBezTo>
                  <a:cubicBezTo>
                    <a:pt x="333747" y="75618"/>
                    <a:pt x="331149" y="70557"/>
                    <a:pt x="327157" y="67647"/>
                  </a:cubicBezTo>
                  <a:cubicBezTo>
                    <a:pt x="313976" y="58093"/>
                    <a:pt x="300479" y="48983"/>
                    <a:pt x="287172" y="39683"/>
                  </a:cubicBezTo>
                  <a:cubicBezTo>
                    <a:pt x="280454" y="34938"/>
                    <a:pt x="274181" y="29497"/>
                    <a:pt x="267147" y="25385"/>
                  </a:cubicBezTo>
                  <a:cubicBezTo>
                    <a:pt x="256502" y="19185"/>
                    <a:pt x="244968" y="14377"/>
                    <a:pt x="234512" y="7860"/>
                  </a:cubicBezTo>
                  <a:cubicBezTo>
                    <a:pt x="229887" y="4950"/>
                    <a:pt x="226085" y="5203"/>
                    <a:pt x="221269" y="5330"/>
                  </a:cubicBezTo>
                  <a:cubicBezTo>
                    <a:pt x="216009" y="5456"/>
                    <a:pt x="210749" y="3052"/>
                    <a:pt x="205427" y="2230"/>
                  </a:cubicBezTo>
                  <a:cubicBezTo>
                    <a:pt x="198266" y="1154"/>
                    <a:pt x="190979" y="-364"/>
                    <a:pt x="183818" y="79"/>
                  </a:cubicBezTo>
                  <a:cubicBezTo>
                    <a:pt x="175200" y="585"/>
                    <a:pt x="166519" y="2356"/>
                    <a:pt x="158154" y="4571"/>
                  </a:cubicBezTo>
                  <a:cubicBezTo>
                    <a:pt x="145417" y="7924"/>
                    <a:pt x="132934" y="12162"/>
                    <a:pt x="120387" y="16022"/>
                  </a:cubicBezTo>
                  <a:cubicBezTo>
                    <a:pt x="120007" y="16148"/>
                    <a:pt x="119690" y="16654"/>
                    <a:pt x="119373" y="17034"/>
                  </a:cubicBezTo>
                  <a:cubicBezTo>
                    <a:pt x="117219" y="19248"/>
                    <a:pt x="115381" y="21779"/>
                    <a:pt x="112910" y="23614"/>
                  </a:cubicBezTo>
                  <a:cubicBezTo>
                    <a:pt x="110502" y="25385"/>
                    <a:pt x="106003" y="24436"/>
                    <a:pt x="106066" y="29371"/>
                  </a:cubicBezTo>
                  <a:cubicBezTo>
                    <a:pt x="106066" y="29751"/>
                    <a:pt x="105242" y="30256"/>
                    <a:pt x="104735" y="30446"/>
                  </a:cubicBezTo>
                  <a:cubicBezTo>
                    <a:pt x="101060" y="31965"/>
                    <a:pt x="97131" y="33103"/>
                    <a:pt x="93709" y="35065"/>
                  </a:cubicBezTo>
                  <a:cubicBezTo>
                    <a:pt x="90984" y="36646"/>
                    <a:pt x="89147" y="39620"/>
                    <a:pt x="86485" y="41391"/>
                  </a:cubicBezTo>
                  <a:cubicBezTo>
                    <a:pt x="83760" y="43226"/>
                    <a:pt x="80592" y="44302"/>
                    <a:pt x="77170" y="45947"/>
                  </a:cubicBezTo>
                  <a:cubicBezTo>
                    <a:pt x="75966" y="47654"/>
                    <a:pt x="74635" y="50122"/>
                    <a:pt x="72861" y="52210"/>
                  </a:cubicBezTo>
                  <a:cubicBezTo>
                    <a:pt x="69882" y="55689"/>
                    <a:pt x="66714" y="58916"/>
                    <a:pt x="63546" y="62205"/>
                  </a:cubicBezTo>
                  <a:cubicBezTo>
                    <a:pt x="62279" y="63534"/>
                    <a:pt x="61138" y="64989"/>
                    <a:pt x="59617" y="65938"/>
                  </a:cubicBezTo>
                  <a:cubicBezTo>
                    <a:pt x="53091" y="70051"/>
                    <a:pt x="49161" y="76124"/>
                    <a:pt x="46056" y="82957"/>
                  </a:cubicBezTo>
                  <a:cubicBezTo>
                    <a:pt x="45359" y="84475"/>
                    <a:pt x="42951" y="85298"/>
                    <a:pt x="40797" y="86816"/>
                  </a:cubicBezTo>
                  <a:cubicBezTo>
                    <a:pt x="38579" y="90422"/>
                    <a:pt x="36108" y="94851"/>
                    <a:pt x="33193" y="98963"/>
                  </a:cubicBezTo>
                  <a:cubicBezTo>
                    <a:pt x="27933" y="106555"/>
                    <a:pt x="23434" y="114337"/>
                    <a:pt x="21913" y="123763"/>
                  </a:cubicBezTo>
                  <a:cubicBezTo>
                    <a:pt x="21216" y="128002"/>
                    <a:pt x="17794" y="131671"/>
                    <a:pt x="16527" y="135910"/>
                  </a:cubicBezTo>
                  <a:cubicBezTo>
                    <a:pt x="14499" y="142616"/>
                    <a:pt x="13359" y="149512"/>
                    <a:pt x="11711" y="156345"/>
                  </a:cubicBezTo>
                  <a:cubicBezTo>
                    <a:pt x="10760" y="160267"/>
                    <a:pt x="9746" y="164190"/>
                    <a:pt x="8479" y="168049"/>
                  </a:cubicBezTo>
                  <a:cubicBezTo>
                    <a:pt x="7022" y="172415"/>
                    <a:pt x="4867" y="176337"/>
                    <a:pt x="5754" y="181588"/>
                  </a:cubicBezTo>
                  <a:cubicBezTo>
                    <a:pt x="6388" y="185511"/>
                    <a:pt x="3346" y="189876"/>
                    <a:pt x="2839" y="194115"/>
                  </a:cubicBezTo>
                  <a:cubicBezTo>
                    <a:pt x="1825" y="202023"/>
                    <a:pt x="1446" y="210058"/>
                    <a:pt x="812" y="218029"/>
                  </a:cubicBezTo>
                  <a:cubicBezTo>
                    <a:pt x="558" y="221509"/>
                    <a:pt x="-202" y="225052"/>
                    <a:pt x="51" y="228531"/>
                  </a:cubicBezTo>
                  <a:cubicBezTo>
                    <a:pt x="558" y="235174"/>
                    <a:pt x="1952" y="241754"/>
                    <a:pt x="2459" y="248460"/>
                  </a:cubicBezTo>
                  <a:cubicBezTo>
                    <a:pt x="2966" y="255292"/>
                    <a:pt x="2713" y="262189"/>
                    <a:pt x="3030" y="269021"/>
                  </a:cubicBezTo>
                  <a:cubicBezTo>
                    <a:pt x="3157" y="271488"/>
                    <a:pt x="3536" y="274209"/>
                    <a:pt x="4677" y="276360"/>
                  </a:cubicBezTo>
                  <a:cubicBezTo>
                    <a:pt x="10190" y="286672"/>
                    <a:pt x="10443" y="297997"/>
                    <a:pt x="11775" y="309132"/>
                  </a:cubicBezTo>
                  <a:cubicBezTo>
                    <a:pt x="12345" y="314067"/>
                    <a:pt x="13359" y="318938"/>
                    <a:pt x="14753" y="323683"/>
                  </a:cubicBezTo>
                  <a:cubicBezTo>
                    <a:pt x="17414" y="332920"/>
                    <a:pt x="20645" y="341967"/>
                    <a:pt x="23371" y="351203"/>
                  </a:cubicBezTo>
                  <a:cubicBezTo>
                    <a:pt x="24575" y="355315"/>
                    <a:pt x="24575" y="359807"/>
                    <a:pt x="25969" y="363793"/>
                  </a:cubicBezTo>
                  <a:cubicBezTo>
                    <a:pt x="28693" y="371511"/>
                    <a:pt x="32115" y="378977"/>
                    <a:pt x="35157" y="386569"/>
                  </a:cubicBezTo>
                  <a:cubicBezTo>
                    <a:pt x="37375" y="392073"/>
                    <a:pt x="39719" y="397577"/>
                    <a:pt x="41494" y="403208"/>
                  </a:cubicBezTo>
                  <a:cubicBezTo>
                    <a:pt x="44346" y="412191"/>
                    <a:pt x="50556" y="418771"/>
                    <a:pt x="56385" y="425794"/>
                  </a:cubicBezTo>
                  <a:cubicBezTo>
                    <a:pt x="59871" y="429969"/>
                    <a:pt x="61898" y="435220"/>
                    <a:pt x="65003" y="439775"/>
                  </a:cubicBezTo>
                  <a:cubicBezTo>
                    <a:pt x="69059" y="445785"/>
                    <a:pt x="73431" y="451543"/>
                    <a:pt x="77803" y="457363"/>
                  </a:cubicBezTo>
                  <a:cubicBezTo>
                    <a:pt x="82113" y="463183"/>
                    <a:pt x="86421" y="469004"/>
                    <a:pt x="90984" y="474572"/>
                  </a:cubicBezTo>
                  <a:cubicBezTo>
                    <a:pt x="95103" y="479633"/>
                    <a:pt x="99602" y="484441"/>
                    <a:pt x="103974" y="489312"/>
                  </a:cubicBezTo>
                  <a:cubicBezTo>
                    <a:pt x="116521" y="503231"/>
                    <a:pt x="128942" y="517213"/>
                    <a:pt x="141679" y="530878"/>
                  </a:cubicBezTo>
                  <a:cubicBezTo>
                    <a:pt x="145417" y="534927"/>
                    <a:pt x="149980" y="538280"/>
                    <a:pt x="154416" y="541633"/>
                  </a:cubicBezTo>
                  <a:cubicBezTo>
                    <a:pt x="169307" y="552894"/>
                    <a:pt x="184389" y="564029"/>
                    <a:pt x="199344" y="575164"/>
                  </a:cubicBezTo>
                  <a:cubicBezTo>
                    <a:pt x="206060" y="580162"/>
                    <a:pt x="212587" y="585476"/>
                    <a:pt x="219684" y="589841"/>
                  </a:cubicBezTo>
                  <a:cubicBezTo>
                    <a:pt x="232231" y="597497"/>
                    <a:pt x="245285" y="604519"/>
                    <a:pt x="258022" y="611921"/>
                  </a:cubicBezTo>
                  <a:cubicBezTo>
                    <a:pt x="262838" y="614705"/>
                    <a:pt x="267274" y="618121"/>
                    <a:pt x="272153" y="620968"/>
                  </a:cubicBezTo>
                  <a:cubicBezTo>
                    <a:pt x="281152" y="626156"/>
                    <a:pt x="290150" y="631344"/>
                    <a:pt x="299338" y="636152"/>
                  </a:cubicBezTo>
                  <a:cubicBezTo>
                    <a:pt x="312392" y="642921"/>
                    <a:pt x="325509" y="649754"/>
                    <a:pt x="338880" y="655891"/>
                  </a:cubicBezTo>
                  <a:cubicBezTo>
                    <a:pt x="405099" y="603380"/>
                    <a:pt x="476642" y="558019"/>
                    <a:pt x="547867" y="512721"/>
                  </a:cubicBezTo>
                  <a:cubicBezTo>
                    <a:pt x="545459" y="507912"/>
                    <a:pt x="543178" y="503104"/>
                    <a:pt x="540770" y="498296"/>
                  </a:cubicBezTo>
                  <a:close/>
                </a:path>
              </a:pathLst>
            </a:custGeom>
            <a:solidFill>
              <a:srgbClr val="12D0FF"/>
            </a:solidFill>
            <a:ln w="6332" cap="flat">
              <a:noFill/>
              <a:prstDash val="solid"/>
              <a:miter/>
            </a:ln>
          </p:spPr>
          <p:txBody>
            <a:bodyPr rtlCol="0" anchor="ctr"/>
            <a:lstStyle/>
            <a:p>
              <a:endParaRPr lang="pt-BR" dirty="0"/>
            </a:p>
          </p:txBody>
        </p:sp>
        <p:sp>
          <p:nvSpPr>
            <p:cNvPr id="9" name="Forma Livre: Forma 8">
              <a:extLst>
                <a:ext uri="{FF2B5EF4-FFF2-40B4-BE49-F238E27FC236}">
                  <a16:creationId xmlns:a16="http://schemas.microsoft.com/office/drawing/2014/main" id="{6D08A427-E80B-7D70-DBB5-614C180B3DE5}"/>
                </a:ext>
              </a:extLst>
            </p:cNvPr>
            <p:cNvSpPr/>
            <p:nvPr userDrawn="1"/>
          </p:nvSpPr>
          <p:spPr>
            <a:xfrm>
              <a:off x="7011096" y="6334096"/>
              <a:ext cx="427162" cy="203164"/>
            </a:xfrm>
            <a:custGeom>
              <a:avLst/>
              <a:gdLst>
                <a:gd name="connsiteX0" fmla="*/ 28135 w 427162"/>
                <a:gd name="connsiteY0" fmla="*/ 153293 h 203164"/>
                <a:gd name="connsiteX1" fmla="*/ 61847 w 427162"/>
                <a:gd name="connsiteY1" fmla="*/ 163921 h 203164"/>
                <a:gd name="connsiteX2" fmla="*/ 108676 w 427162"/>
                <a:gd name="connsiteY2" fmla="*/ 175752 h 203164"/>
                <a:gd name="connsiteX3" fmla="*/ 174895 w 427162"/>
                <a:gd name="connsiteY3" fmla="*/ 186508 h 203164"/>
                <a:gd name="connsiteX4" fmla="*/ 205629 w 427162"/>
                <a:gd name="connsiteY4" fmla="*/ 191948 h 203164"/>
                <a:gd name="connsiteX5" fmla="*/ 235982 w 427162"/>
                <a:gd name="connsiteY5" fmla="*/ 194922 h 203164"/>
                <a:gd name="connsiteX6" fmla="*/ 275714 w 427162"/>
                <a:gd name="connsiteY6" fmla="*/ 199161 h 203164"/>
                <a:gd name="connsiteX7" fmla="*/ 303216 w 427162"/>
                <a:gd name="connsiteY7" fmla="*/ 201185 h 203164"/>
                <a:gd name="connsiteX8" fmla="*/ 341616 w 427162"/>
                <a:gd name="connsiteY8" fmla="*/ 202766 h 203164"/>
                <a:gd name="connsiteX9" fmla="*/ 393958 w 427162"/>
                <a:gd name="connsiteY9" fmla="*/ 203020 h 203164"/>
                <a:gd name="connsiteX10" fmla="*/ 418165 w 427162"/>
                <a:gd name="connsiteY10" fmla="*/ 199983 h 203164"/>
                <a:gd name="connsiteX11" fmla="*/ 427163 w 427162"/>
                <a:gd name="connsiteY11" fmla="*/ 194795 h 203164"/>
                <a:gd name="connsiteX12" fmla="*/ 421080 w 427162"/>
                <a:gd name="connsiteY12" fmla="*/ 188532 h 203164"/>
                <a:gd name="connsiteX13" fmla="*/ 396239 w 427162"/>
                <a:gd name="connsiteY13" fmla="*/ 177966 h 203164"/>
                <a:gd name="connsiteX14" fmla="*/ 370449 w 427162"/>
                <a:gd name="connsiteY14" fmla="*/ 168350 h 203164"/>
                <a:gd name="connsiteX15" fmla="*/ 345608 w 427162"/>
                <a:gd name="connsiteY15" fmla="*/ 155191 h 203164"/>
                <a:gd name="connsiteX16" fmla="*/ 313545 w 427162"/>
                <a:gd name="connsiteY16" fmla="*/ 130264 h 203164"/>
                <a:gd name="connsiteX17" fmla="*/ 298717 w 427162"/>
                <a:gd name="connsiteY17" fmla="*/ 117294 h 203164"/>
                <a:gd name="connsiteX18" fmla="*/ 281544 w 427162"/>
                <a:gd name="connsiteY18" fmla="*/ 100023 h 203164"/>
                <a:gd name="connsiteX19" fmla="*/ 266716 w 427162"/>
                <a:gd name="connsiteY19" fmla="*/ 83827 h 203164"/>
                <a:gd name="connsiteX20" fmla="*/ 240671 w 427162"/>
                <a:gd name="connsiteY20" fmla="*/ 50676 h 203164"/>
                <a:gd name="connsiteX21" fmla="*/ 226730 w 427162"/>
                <a:gd name="connsiteY21" fmla="*/ 29672 h 203164"/>
                <a:gd name="connsiteX22" fmla="*/ 211902 w 427162"/>
                <a:gd name="connsiteY22" fmla="*/ 5694 h 203164"/>
                <a:gd name="connsiteX23" fmla="*/ 208987 w 427162"/>
                <a:gd name="connsiteY23" fmla="*/ 0 h 203164"/>
                <a:gd name="connsiteX24" fmla="*/ 0 w 427162"/>
                <a:gd name="connsiteY24" fmla="*/ 143170 h 203164"/>
                <a:gd name="connsiteX25" fmla="*/ 1140 w 427162"/>
                <a:gd name="connsiteY25" fmla="*/ 143739 h 203164"/>
                <a:gd name="connsiteX26" fmla="*/ 28135 w 427162"/>
                <a:gd name="connsiteY26" fmla="*/ 153356 h 20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7162" h="203164">
                  <a:moveTo>
                    <a:pt x="28135" y="153293"/>
                  </a:moveTo>
                  <a:cubicBezTo>
                    <a:pt x="39288" y="156962"/>
                    <a:pt x="50504" y="160758"/>
                    <a:pt x="61847" y="163921"/>
                  </a:cubicBezTo>
                  <a:cubicBezTo>
                    <a:pt x="77372" y="168224"/>
                    <a:pt x="92897" y="172715"/>
                    <a:pt x="108676" y="175752"/>
                  </a:cubicBezTo>
                  <a:cubicBezTo>
                    <a:pt x="130601" y="179991"/>
                    <a:pt x="152844" y="182901"/>
                    <a:pt x="174895" y="186508"/>
                  </a:cubicBezTo>
                  <a:cubicBezTo>
                    <a:pt x="185161" y="188215"/>
                    <a:pt x="195363" y="190493"/>
                    <a:pt x="205629" y="191948"/>
                  </a:cubicBezTo>
                  <a:cubicBezTo>
                    <a:pt x="215704" y="193340"/>
                    <a:pt x="225844" y="193846"/>
                    <a:pt x="235982" y="194922"/>
                  </a:cubicBezTo>
                  <a:cubicBezTo>
                    <a:pt x="249226" y="196313"/>
                    <a:pt x="262470" y="197895"/>
                    <a:pt x="275714" y="199161"/>
                  </a:cubicBezTo>
                  <a:cubicBezTo>
                    <a:pt x="284902" y="200046"/>
                    <a:pt x="294028" y="200679"/>
                    <a:pt x="303216" y="201185"/>
                  </a:cubicBezTo>
                  <a:cubicBezTo>
                    <a:pt x="316016" y="201881"/>
                    <a:pt x="328817" y="202513"/>
                    <a:pt x="341616" y="202766"/>
                  </a:cubicBezTo>
                  <a:cubicBezTo>
                    <a:pt x="359042" y="203083"/>
                    <a:pt x="376532" y="203336"/>
                    <a:pt x="393958" y="203020"/>
                  </a:cubicBezTo>
                  <a:cubicBezTo>
                    <a:pt x="402070" y="202830"/>
                    <a:pt x="410181" y="201565"/>
                    <a:pt x="418165" y="199983"/>
                  </a:cubicBezTo>
                  <a:cubicBezTo>
                    <a:pt x="421397" y="199350"/>
                    <a:pt x="424185" y="196567"/>
                    <a:pt x="427163" y="194795"/>
                  </a:cubicBezTo>
                  <a:cubicBezTo>
                    <a:pt x="425136" y="192644"/>
                    <a:pt x="423551" y="189671"/>
                    <a:pt x="421080" y="188532"/>
                  </a:cubicBezTo>
                  <a:cubicBezTo>
                    <a:pt x="412969" y="184673"/>
                    <a:pt x="404604" y="181256"/>
                    <a:pt x="396239" y="177966"/>
                  </a:cubicBezTo>
                  <a:cubicBezTo>
                    <a:pt x="387685" y="174614"/>
                    <a:pt x="378813" y="172083"/>
                    <a:pt x="370449" y="168350"/>
                  </a:cubicBezTo>
                  <a:cubicBezTo>
                    <a:pt x="361894" y="164554"/>
                    <a:pt x="353276" y="160505"/>
                    <a:pt x="345608" y="155191"/>
                  </a:cubicBezTo>
                  <a:cubicBezTo>
                    <a:pt x="334456" y="147536"/>
                    <a:pt x="324127" y="138742"/>
                    <a:pt x="313545" y="130264"/>
                  </a:cubicBezTo>
                  <a:cubicBezTo>
                    <a:pt x="308411" y="126152"/>
                    <a:pt x="303469" y="121786"/>
                    <a:pt x="298717" y="117294"/>
                  </a:cubicBezTo>
                  <a:cubicBezTo>
                    <a:pt x="292823" y="111727"/>
                    <a:pt x="287120" y="105907"/>
                    <a:pt x="281544" y="100023"/>
                  </a:cubicBezTo>
                  <a:cubicBezTo>
                    <a:pt x="276475" y="94772"/>
                    <a:pt x="271341" y="89458"/>
                    <a:pt x="266716" y="83827"/>
                  </a:cubicBezTo>
                  <a:cubicBezTo>
                    <a:pt x="257844" y="72945"/>
                    <a:pt x="249099" y="61937"/>
                    <a:pt x="240671" y="50676"/>
                  </a:cubicBezTo>
                  <a:cubicBezTo>
                    <a:pt x="235665" y="43970"/>
                    <a:pt x="231230" y="36757"/>
                    <a:pt x="226730" y="29672"/>
                  </a:cubicBezTo>
                  <a:cubicBezTo>
                    <a:pt x="221661" y="21763"/>
                    <a:pt x="216528" y="13855"/>
                    <a:pt x="211902" y="5694"/>
                  </a:cubicBezTo>
                  <a:cubicBezTo>
                    <a:pt x="210825" y="3859"/>
                    <a:pt x="209938" y="1898"/>
                    <a:pt x="208987" y="0"/>
                  </a:cubicBezTo>
                  <a:cubicBezTo>
                    <a:pt x="137762" y="45298"/>
                    <a:pt x="66219" y="90660"/>
                    <a:pt x="0" y="143170"/>
                  </a:cubicBezTo>
                  <a:cubicBezTo>
                    <a:pt x="380" y="143360"/>
                    <a:pt x="760" y="143550"/>
                    <a:pt x="1140" y="143739"/>
                  </a:cubicBezTo>
                  <a:cubicBezTo>
                    <a:pt x="9822" y="147662"/>
                    <a:pt x="19074" y="150382"/>
                    <a:pt x="28135" y="153356"/>
                  </a:cubicBezTo>
                  <a:close/>
                </a:path>
              </a:pathLst>
            </a:custGeom>
            <a:solidFill>
              <a:srgbClr val="39B54A"/>
            </a:solidFill>
            <a:ln w="6332" cap="flat">
              <a:noFill/>
              <a:prstDash val="solid"/>
              <a:miter/>
            </a:ln>
          </p:spPr>
          <p:txBody>
            <a:bodyPr rtlCol="0" anchor="ctr"/>
            <a:lstStyle/>
            <a:p>
              <a:endParaRPr lang="pt-BR"/>
            </a:p>
          </p:txBody>
        </p:sp>
      </p:grpSp>
      <p:pic>
        <p:nvPicPr>
          <p:cNvPr id="5" name="Gráfico 15">
            <a:extLst>
              <a:ext uri="{FF2B5EF4-FFF2-40B4-BE49-F238E27FC236}">
                <a16:creationId xmlns:a16="http://schemas.microsoft.com/office/drawing/2014/main" id="{4FE4BF46-780F-5581-A383-AFB9FAFA2D5B}"/>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1808566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2" name="Forma Livre: Forma 1">
            <a:extLst>
              <a:ext uri="{FF2B5EF4-FFF2-40B4-BE49-F238E27FC236}">
                <a16:creationId xmlns:a16="http://schemas.microsoft.com/office/drawing/2014/main" id="{D2E7B1F1-969C-3551-D8E0-E9CC2FA538D5}"/>
              </a:ext>
            </a:extLst>
          </p:cNvPr>
          <p:cNvSpPr/>
          <p:nvPr userDrawn="1"/>
        </p:nvSpPr>
        <p:spPr>
          <a:xfrm>
            <a:off x="0" y="5258064"/>
            <a:ext cx="1423980" cy="1599936"/>
          </a:xfrm>
          <a:custGeom>
            <a:avLst/>
            <a:gdLst>
              <a:gd name="connsiteX0" fmla="*/ 1317112 w 1423980"/>
              <a:gd name="connsiteY0" fmla="*/ 1121664 h 1599936"/>
              <a:gd name="connsiteX1" fmla="*/ 1274440 w 1423980"/>
              <a:gd name="connsiteY1" fmla="*/ 952180 h 1599936"/>
              <a:gd name="connsiteX2" fmla="*/ 1145070 w 1423980"/>
              <a:gd name="connsiteY2" fmla="*/ 771182 h 1599936"/>
              <a:gd name="connsiteX3" fmla="*/ 920195 w 1423980"/>
              <a:gd name="connsiteY3" fmla="*/ 507699 h 1599936"/>
              <a:gd name="connsiteX4" fmla="*/ 779761 w 1423980"/>
              <a:gd name="connsiteY4" fmla="*/ 368093 h 1599936"/>
              <a:gd name="connsiteX5" fmla="*/ 523804 w 1423980"/>
              <a:gd name="connsiteY5" fmla="*/ 213812 h 1599936"/>
              <a:gd name="connsiteX6" fmla="*/ 162711 w 1423980"/>
              <a:gd name="connsiteY6" fmla="*/ 48542 h 1599936"/>
              <a:gd name="connsiteX7" fmla="*/ 0 w 1423980"/>
              <a:gd name="connsiteY7" fmla="*/ 0 h 1599936"/>
              <a:gd name="connsiteX8" fmla="*/ 0 w 1423980"/>
              <a:gd name="connsiteY8" fmla="*/ 1599937 h 1599936"/>
              <a:gd name="connsiteX9" fmla="*/ 1423981 w 1423980"/>
              <a:gd name="connsiteY9" fmla="*/ 1599937 h 1599936"/>
              <a:gd name="connsiteX10" fmla="*/ 1415025 w 1423980"/>
              <a:gd name="connsiteY10" fmla="*/ 1507443 h 1599936"/>
              <a:gd name="connsiteX11" fmla="*/ 1317112 w 1423980"/>
              <a:gd name="connsiteY11" fmla="*/ 1121664 h 159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980" h="1599936">
                <a:moveTo>
                  <a:pt x="1317112" y="1121664"/>
                </a:moveTo>
                <a:cubicBezTo>
                  <a:pt x="1302663" y="1065069"/>
                  <a:pt x="1299953" y="1002980"/>
                  <a:pt x="1274440" y="952180"/>
                </a:cubicBezTo>
                <a:cubicBezTo>
                  <a:pt x="1241251" y="886253"/>
                  <a:pt x="1200987" y="816262"/>
                  <a:pt x="1145070" y="771182"/>
                </a:cubicBezTo>
                <a:cubicBezTo>
                  <a:pt x="1052501" y="696450"/>
                  <a:pt x="1022171" y="574229"/>
                  <a:pt x="920195" y="507699"/>
                </a:cubicBezTo>
                <a:cubicBezTo>
                  <a:pt x="866084" y="472403"/>
                  <a:pt x="831088" y="409110"/>
                  <a:pt x="779761" y="368093"/>
                </a:cubicBezTo>
                <a:cubicBezTo>
                  <a:pt x="701868" y="305854"/>
                  <a:pt x="619685" y="250839"/>
                  <a:pt x="523804" y="213812"/>
                </a:cubicBezTo>
                <a:cubicBezTo>
                  <a:pt x="400530" y="166173"/>
                  <a:pt x="287039" y="92419"/>
                  <a:pt x="162711" y="48542"/>
                </a:cubicBezTo>
                <a:cubicBezTo>
                  <a:pt x="109427" y="29728"/>
                  <a:pt x="55165" y="13246"/>
                  <a:pt x="0" y="0"/>
                </a:cubicBezTo>
                <a:lnTo>
                  <a:pt x="0" y="1599937"/>
                </a:lnTo>
                <a:lnTo>
                  <a:pt x="1423981" y="1599937"/>
                </a:lnTo>
                <a:cubicBezTo>
                  <a:pt x="1423153" y="1568704"/>
                  <a:pt x="1420744" y="1537697"/>
                  <a:pt x="1415025" y="1507443"/>
                </a:cubicBezTo>
                <a:cubicBezTo>
                  <a:pt x="1390264" y="1377320"/>
                  <a:pt x="1350001" y="1250283"/>
                  <a:pt x="1317112" y="1121664"/>
                </a:cubicBezTo>
                <a:close/>
              </a:path>
            </a:pathLst>
          </a:custGeom>
          <a:solidFill>
            <a:srgbClr val="FAB07F"/>
          </a:solidFill>
          <a:ln w="0" cap="flat">
            <a:noFill/>
            <a:prstDash val="solid"/>
            <a:miter/>
          </a:ln>
        </p:spPr>
        <p:txBody>
          <a:bodyPr rtlCol="0" anchor="ctr"/>
          <a:lstStyle/>
          <a:p>
            <a:endParaRPr lang="pt-BR"/>
          </a:p>
        </p:txBody>
      </p:sp>
      <p:sp>
        <p:nvSpPr>
          <p:cNvPr id="3" name="Forma Livre: Forma 2">
            <a:extLst>
              <a:ext uri="{FF2B5EF4-FFF2-40B4-BE49-F238E27FC236}">
                <a16:creationId xmlns:a16="http://schemas.microsoft.com/office/drawing/2014/main" id="{FF45D959-5351-E311-9C36-57E001EF651A}"/>
              </a:ext>
            </a:extLst>
          </p:cNvPr>
          <p:cNvSpPr/>
          <p:nvPr userDrawn="1"/>
        </p:nvSpPr>
        <p:spPr>
          <a:xfrm>
            <a:off x="0" y="0"/>
            <a:ext cx="6265032" cy="601639"/>
          </a:xfrm>
          <a:custGeom>
            <a:avLst/>
            <a:gdLst>
              <a:gd name="connsiteX0" fmla="*/ 0 w 6265032"/>
              <a:gd name="connsiteY0" fmla="*/ 496561 h 601639"/>
              <a:gd name="connsiteX1" fmla="*/ 161506 w 6265032"/>
              <a:gd name="connsiteY1" fmla="*/ 536298 h 601639"/>
              <a:gd name="connsiteX2" fmla="*/ 262128 w 6265032"/>
              <a:gd name="connsiteY2" fmla="*/ 569938 h 601639"/>
              <a:gd name="connsiteX3" fmla="*/ 550296 w 6265032"/>
              <a:gd name="connsiteY3" fmla="*/ 585367 h 601639"/>
              <a:gd name="connsiteX4" fmla="*/ 703825 w 6265032"/>
              <a:gd name="connsiteY4" fmla="*/ 591387 h 601639"/>
              <a:gd name="connsiteX5" fmla="*/ 990261 w 6265032"/>
              <a:gd name="connsiteY5" fmla="*/ 579572 h 601639"/>
              <a:gd name="connsiteX6" fmla="*/ 2035537 w 6265032"/>
              <a:gd name="connsiteY6" fmla="*/ 588979 h 601639"/>
              <a:gd name="connsiteX7" fmla="*/ 3008489 w 6265032"/>
              <a:gd name="connsiteY7" fmla="*/ 601623 h 601639"/>
              <a:gd name="connsiteX8" fmla="*/ 3077653 w 6265032"/>
              <a:gd name="connsiteY8" fmla="*/ 595677 h 601639"/>
              <a:gd name="connsiteX9" fmla="*/ 3759953 w 6265032"/>
              <a:gd name="connsiteY9" fmla="*/ 519364 h 601639"/>
              <a:gd name="connsiteX10" fmla="*/ 4042175 w 6265032"/>
              <a:gd name="connsiteY10" fmla="*/ 477144 h 601639"/>
              <a:gd name="connsiteX11" fmla="*/ 4133991 w 6265032"/>
              <a:gd name="connsiteY11" fmla="*/ 440041 h 601639"/>
              <a:gd name="connsiteX12" fmla="*/ 4656592 w 6265032"/>
              <a:gd name="connsiteY12" fmla="*/ 383747 h 601639"/>
              <a:gd name="connsiteX13" fmla="*/ 5196577 w 6265032"/>
              <a:gd name="connsiteY13" fmla="*/ 276126 h 601639"/>
              <a:gd name="connsiteX14" fmla="*/ 5382167 w 6265032"/>
              <a:gd name="connsiteY14" fmla="*/ 219004 h 601639"/>
              <a:gd name="connsiteX15" fmla="*/ 5675301 w 6265032"/>
              <a:gd name="connsiteY15" fmla="*/ 192890 h 601639"/>
              <a:gd name="connsiteX16" fmla="*/ 5983789 w 6265032"/>
              <a:gd name="connsiteY16" fmla="*/ 82860 h 601639"/>
              <a:gd name="connsiteX17" fmla="*/ 6265033 w 6265032"/>
              <a:gd name="connsiteY17" fmla="*/ 0 h 601639"/>
              <a:gd name="connsiteX18" fmla="*/ 0 w 6265032"/>
              <a:gd name="connsiteY18" fmla="*/ 0 h 601639"/>
              <a:gd name="connsiteX19" fmla="*/ 0 w 6265032"/>
              <a:gd name="connsiteY19" fmla="*/ 496561 h 60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65032" h="601639">
                <a:moveTo>
                  <a:pt x="0" y="496561"/>
                </a:moveTo>
                <a:cubicBezTo>
                  <a:pt x="53886" y="509656"/>
                  <a:pt x="107696" y="522901"/>
                  <a:pt x="161506" y="536298"/>
                </a:cubicBezTo>
                <a:cubicBezTo>
                  <a:pt x="195749" y="544802"/>
                  <a:pt x="227885" y="566778"/>
                  <a:pt x="262128" y="569938"/>
                </a:cubicBezTo>
                <a:cubicBezTo>
                  <a:pt x="357858" y="578669"/>
                  <a:pt x="454190" y="580776"/>
                  <a:pt x="550296" y="585367"/>
                </a:cubicBezTo>
                <a:cubicBezTo>
                  <a:pt x="601472" y="587775"/>
                  <a:pt x="652724" y="592591"/>
                  <a:pt x="703825" y="591387"/>
                </a:cubicBezTo>
                <a:cubicBezTo>
                  <a:pt x="799329" y="589130"/>
                  <a:pt x="894833" y="579120"/>
                  <a:pt x="990261" y="579572"/>
                </a:cubicBezTo>
                <a:cubicBezTo>
                  <a:pt x="1338712" y="581002"/>
                  <a:pt x="1687087" y="584990"/>
                  <a:pt x="2035537" y="588979"/>
                </a:cubicBezTo>
                <a:cubicBezTo>
                  <a:pt x="2359830" y="592667"/>
                  <a:pt x="2684197" y="597709"/>
                  <a:pt x="3008489" y="601623"/>
                </a:cubicBezTo>
                <a:cubicBezTo>
                  <a:pt x="3031519" y="601924"/>
                  <a:pt x="3054623" y="598236"/>
                  <a:pt x="3077653" y="595677"/>
                </a:cubicBezTo>
                <a:cubicBezTo>
                  <a:pt x="3305086" y="570541"/>
                  <a:pt x="3532670" y="546081"/>
                  <a:pt x="3759953" y="519364"/>
                </a:cubicBezTo>
                <a:cubicBezTo>
                  <a:pt x="3854404" y="508301"/>
                  <a:pt x="3948628" y="494228"/>
                  <a:pt x="4042175" y="477144"/>
                </a:cubicBezTo>
                <a:cubicBezTo>
                  <a:pt x="4074010" y="471274"/>
                  <a:pt x="4102383" y="443729"/>
                  <a:pt x="4133991" y="440041"/>
                </a:cubicBezTo>
                <a:cubicBezTo>
                  <a:pt x="4308066" y="419570"/>
                  <a:pt x="4483646" y="410238"/>
                  <a:pt x="4656592" y="383747"/>
                </a:cubicBezTo>
                <a:cubicBezTo>
                  <a:pt x="4837892" y="356052"/>
                  <a:pt x="5017234" y="315186"/>
                  <a:pt x="5196577" y="276126"/>
                </a:cubicBezTo>
                <a:cubicBezTo>
                  <a:pt x="5259645" y="262354"/>
                  <a:pt x="5318874" y="228487"/>
                  <a:pt x="5382167" y="219004"/>
                </a:cubicBezTo>
                <a:cubicBezTo>
                  <a:pt x="5479101" y="204479"/>
                  <a:pt x="5580701" y="214790"/>
                  <a:pt x="5675301" y="192890"/>
                </a:cubicBezTo>
                <a:cubicBezTo>
                  <a:pt x="5780890" y="168506"/>
                  <a:pt x="5879856" y="116351"/>
                  <a:pt x="5983789" y="82860"/>
                </a:cubicBezTo>
                <a:cubicBezTo>
                  <a:pt x="6076810" y="52907"/>
                  <a:pt x="6171109" y="27018"/>
                  <a:pt x="6265033" y="0"/>
                </a:cubicBezTo>
                <a:lnTo>
                  <a:pt x="0" y="0"/>
                </a:lnTo>
                <a:lnTo>
                  <a:pt x="0" y="496561"/>
                </a:lnTo>
                <a:close/>
              </a:path>
            </a:pathLst>
          </a:custGeom>
          <a:solidFill>
            <a:srgbClr val="12D0FF"/>
          </a:solidFill>
          <a:ln w="0" cap="flat">
            <a:noFill/>
            <a:prstDash val="solid"/>
            <a:miter/>
          </a:ln>
        </p:spPr>
        <p:txBody>
          <a:bodyPr rtlCol="0" anchor="ctr"/>
          <a:lstStyle/>
          <a:p>
            <a:endParaRPr lang="pt-BR" dirty="0"/>
          </a:p>
        </p:txBody>
      </p:sp>
      <p:grpSp>
        <p:nvGrpSpPr>
          <p:cNvPr id="4" name="Agrupar 3">
            <a:extLst>
              <a:ext uri="{FF2B5EF4-FFF2-40B4-BE49-F238E27FC236}">
                <a16:creationId xmlns:a16="http://schemas.microsoft.com/office/drawing/2014/main" id="{032507A8-608A-6102-5DA0-B8A3AE8EACFD}"/>
              </a:ext>
            </a:extLst>
          </p:cNvPr>
          <p:cNvGrpSpPr/>
          <p:nvPr userDrawn="1"/>
        </p:nvGrpSpPr>
        <p:grpSpPr>
          <a:xfrm>
            <a:off x="7772400" y="4338511"/>
            <a:ext cx="4419599" cy="2519489"/>
            <a:chOff x="8316900" y="4648915"/>
            <a:chExt cx="3875099" cy="2209085"/>
          </a:xfrm>
        </p:grpSpPr>
        <p:sp>
          <p:nvSpPr>
            <p:cNvPr id="5" name="Forma Livre: Forma 4">
              <a:extLst>
                <a:ext uri="{FF2B5EF4-FFF2-40B4-BE49-F238E27FC236}">
                  <a16:creationId xmlns:a16="http://schemas.microsoft.com/office/drawing/2014/main" id="{2B1DF568-0AAA-158E-CBD2-5EC795141CBD}"/>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5F6B0C3D-BC3F-F818-E473-44971E647CD9}"/>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8" name="Forma Livre: Forma 7">
              <a:extLst>
                <a:ext uri="{FF2B5EF4-FFF2-40B4-BE49-F238E27FC236}">
                  <a16:creationId xmlns:a16="http://schemas.microsoft.com/office/drawing/2014/main" id="{790080D2-12A7-482F-EB97-41942009B107}"/>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sp>
        <p:nvSpPr>
          <p:cNvPr id="12" name="Picture Placeholder 4">
            <a:extLst>
              <a:ext uri="{FF2B5EF4-FFF2-40B4-BE49-F238E27FC236}">
                <a16:creationId xmlns:a16="http://schemas.microsoft.com/office/drawing/2014/main" id="{19CAEA16-5B4F-6B44-BF40-52E97865AC15}"/>
              </a:ext>
            </a:extLst>
          </p:cNvPr>
          <p:cNvSpPr>
            <a:spLocks noGrp="1"/>
          </p:cNvSpPr>
          <p:nvPr>
            <p:ph type="pic" sz="quarter" idx="12"/>
          </p:nvPr>
        </p:nvSpPr>
        <p:spPr>
          <a:xfrm>
            <a:off x="6347092" y="247119"/>
            <a:ext cx="2723253" cy="2558323"/>
          </a:xfrm>
          <a:prstGeom prst="rect">
            <a:avLst/>
          </a:prstGeom>
          <a:pattFill prst="pct10">
            <a:fgClr>
              <a:schemeClr val="accent1"/>
            </a:fgClr>
            <a:bgClr>
              <a:schemeClr val="bg1"/>
            </a:bgClr>
          </a:pattFill>
        </p:spPr>
        <p:txBody>
          <a:bodyPr/>
          <a:lstStyle/>
          <a:p>
            <a:endParaRPr lang="en-US"/>
          </a:p>
        </p:txBody>
      </p:sp>
      <p:sp>
        <p:nvSpPr>
          <p:cNvPr id="9" name="Picture Placeholder 4">
            <a:extLst>
              <a:ext uri="{FF2B5EF4-FFF2-40B4-BE49-F238E27FC236}">
                <a16:creationId xmlns:a16="http://schemas.microsoft.com/office/drawing/2014/main" id="{84C62691-014B-5746-837B-359D4502E96A}"/>
              </a:ext>
            </a:extLst>
          </p:cNvPr>
          <p:cNvSpPr>
            <a:spLocks noGrp="1"/>
          </p:cNvSpPr>
          <p:nvPr>
            <p:ph type="pic" sz="quarter" idx="13"/>
          </p:nvPr>
        </p:nvSpPr>
        <p:spPr>
          <a:xfrm>
            <a:off x="6347092" y="3015238"/>
            <a:ext cx="2723253" cy="2558323"/>
          </a:xfrm>
          <a:prstGeom prst="rect">
            <a:avLst/>
          </a:prstGeom>
          <a:pattFill prst="pct10">
            <a:fgClr>
              <a:schemeClr val="accent1"/>
            </a:fgClr>
            <a:bgClr>
              <a:schemeClr val="bg1"/>
            </a:bgClr>
          </a:pattFill>
        </p:spPr>
        <p:txBody>
          <a:bodyPr/>
          <a:lstStyle/>
          <a:p>
            <a:endParaRPr lang="en-US"/>
          </a:p>
        </p:txBody>
      </p:sp>
      <p:sp>
        <p:nvSpPr>
          <p:cNvPr id="13" name="Picture Placeholder 4">
            <a:extLst>
              <a:ext uri="{FF2B5EF4-FFF2-40B4-BE49-F238E27FC236}">
                <a16:creationId xmlns:a16="http://schemas.microsoft.com/office/drawing/2014/main" id="{7D03BDC2-7221-CA58-6BFE-6B70783DCF4D}"/>
              </a:ext>
            </a:extLst>
          </p:cNvPr>
          <p:cNvSpPr>
            <a:spLocks noGrp="1"/>
          </p:cNvSpPr>
          <p:nvPr>
            <p:ph type="pic" sz="quarter" idx="14"/>
          </p:nvPr>
        </p:nvSpPr>
        <p:spPr>
          <a:xfrm>
            <a:off x="9222987" y="247119"/>
            <a:ext cx="2723253" cy="2558323"/>
          </a:xfrm>
          <a:prstGeom prst="rect">
            <a:avLst/>
          </a:prstGeom>
          <a:pattFill prst="pct10">
            <a:fgClr>
              <a:schemeClr val="accent1"/>
            </a:fgClr>
            <a:bgClr>
              <a:schemeClr val="bg1"/>
            </a:bgClr>
          </a:pattFill>
        </p:spPr>
        <p:txBody>
          <a:bodyPr/>
          <a:lstStyle/>
          <a:p>
            <a:endParaRPr lang="en-US"/>
          </a:p>
        </p:txBody>
      </p:sp>
      <p:sp>
        <p:nvSpPr>
          <p:cNvPr id="14" name="Picture Placeholder 4">
            <a:extLst>
              <a:ext uri="{FF2B5EF4-FFF2-40B4-BE49-F238E27FC236}">
                <a16:creationId xmlns:a16="http://schemas.microsoft.com/office/drawing/2014/main" id="{D5940486-9BB9-2907-B2E8-E544EB61ED0D}"/>
              </a:ext>
            </a:extLst>
          </p:cNvPr>
          <p:cNvSpPr>
            <a:spLocks noGrp="1"/>
          </p:cNvSpPr>
          <p:nvPr>
            <p:ph type="pic" sz="quarter" idx="15"/>
          </p:nvPr>
        </p:nvSpPr>
        <p:spPr>
          <a:xfrm>
            <a:off x="9222987" y="3015238"/>
            <a:ext cx="2723253" cy="2558323"/>
          </a:xfrm>
          <a:prstGeom prst="rect">
            <a:avLst/>
          </a:prstGeom>
          <a:pattFill prst="pct10">
            <a:fgClr>
              <a:schemeClr val="accent1"/>
            </a:fgClr>
            <a:bgClr>
              <a:schemeClr val="bg1"/>
            </a:bgClr>
          </a:pattFill>
        </p:spPr>
        <p:txBody>
          <a:bodyPr/>
          <a:lstStyle/>
          <a:p>
            <a:endParaRPr lang="en-US"/>
          </a:p>
        </p:txBody>
      </p:sp>
      <p:pic>
        <p:nvPicPr>
          <p:cNvPr id="11" name="Gráfico 15">
            <a:extLst>
              <a:ext uri="{FF2B5EF4-FFF2-40B4-BE49-F238E27FC236}">
                <a16:creationId xmlns:a16="http://schemas.microsoft.com/office/drawing/2014/main" id="{03D437C0-B342-84A5-70C1-2642754F002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234922003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A786A032-55E2-4EB5-5771-5CC241C1B4A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832" t="-2949" r="-4066" b="34800"/>
          <a:stretch/>
        </p:blipFill>
        <p:spPr>
          <a:xfrm rot="10800000">
            <a:off x="10587789" y="-1"/>
            <a:ext cx="1604210" cy="5498395"/>
          </a:xfrm>
          <a:prstGeom prst="rect">
            <a:avLst/>
          </a:prstGeom>
        </p:spPr>
      </p:pic>
      <p:sp>
        <p:nvSpPr>
          <p:cNvPr id="11" name="Picture Placeholder 4">
            <a:extLst>
              <a:ext uri="{FF2B5EF4-FFF2-40B4-BE49-F238E27FC236}">
                <a16:creationId xmlns:a16="http://schemas.microsoft.com/office/drawing/2014/main" id="{1411C4B3-7553-9C49-966C-781E229BF454}"/>
              </a:ext>
            </a:extLst>
          </p:cNvPr>
          <p:cNvSpPr>
            <a:spLocks noGrp="1"/>
          </p:cNvSpPr>
          <p:nvPr>
            <p:ph type="pic" sz="quarter" idx="14"/>
          </p:nvPr>
        </p:nvSpPr>
        <p:spPr>
          <a:xfrm>
            <a:off x="8176134" y="4478694"/>
            <a:ext cx="3606805" cy="2379306"/>
          </a:xfrm>
          <a:prstGeom prst="rect">
            <a:avLst/>
          </a:prstGeom>
          <a:pattFill prst="pct10">
            <a:fgClr>
              <a:schemeClr val="accent1"/>
            </a:fgClr>
            <a:bgClr>
              <a:schemeClr val="bg1"/>
            </a:bgClr>
          </a:pattFill>
        </p:spPr>
        <p:txBody>
          <a:bodyPr/>
          <a:lstStyle/>
          <a:p>
            <a:endParaRPr lang="en-US"/>
          </a:p>
        </p:txBody>
      </p:sp>
      <p:sp>
        <p:nvSpPr>
          <p:cNvPr id="13" name="Picture Placeholder 4">
            <a:extLst>
              <a:ext uri="{FF2B5EF4-FFF2-40B4-BE49-F238E27FC236}">
                <a16:creationId xmlns:a16="http://schemas.microsoft.com/office/drawing/2014/main" id="{D2B55457-31A1-EC45-9072-D2AED9B4CE10}"/>
              </a:ext>
            </a:extLst>
          </p:cNvPr>
          <p:cNvSpPr>
            <a:spLocks noGrp="1"/>
          </p:cNvSpPr>
          <p:nvPr>
            <p:ph type="pic" sz="quarter" idx="15"/>
          </p:nvPr>
        </p:nvSpPr>
        <p:spPr>
          <a:xfrm>
            <a:off x="4298610" y="4478694"/>
            <a:ext cx="3606805" cy="2379306"/>
          </a:xfrm>
          <a:prstGeom prst="rect">
            <a:avLst/>
          </a:prstGeom>
          <a:pattFill prst="pct10">
            <a:fgClr>
              <a:schemeClr val="accent1"/>
            </a:fgClr>
            <a:bgClr>
              <a:schemeClr val="bg1"/>
            </a:bgClr>
          </a:pattFill>
        </p:spPr>
        <p:txBody>
          <a:bodyPr/>
          <a:lstStyle/>
          <a:p>
            <a:endParaRPr lang="en-US"/>
          </a:p>
        </p:txBody>
      </p:sp>
      <p:sp>
        <p:nvSpPr>
          <p:cNvPr id="14" name="Picture Placeholder 4">
            <a:extLst>
              <a:ext uri="{FF2B5EF4-FFF2-40B4-BE49-F238E27FC236}">
                <a16:creationId xmlns:a16="http://schemas.microsoft.com/office/drawing/2014/main" id="{5EC784E3-9FC2-BA4C-A364-28E2F0584DB1}"/>
              </a:ext>
            </a:extLst>
          </p:cNvPr>
          <p:cNvSpPr>
            <a:spLocks noGrp="1"/>
          </p:cNvSpPr>
          <p:nvPr>
            <p:ph type="pic" sz="quarter" idx="16"/>
          </p:nvPr>
        </p:nvSpPr>
        <p:spPr>
          <a:xfrm>
            <a:off x="421086" y="4478694"/>
            <a:ext cx="3606805" cy="2379306"/>
          </a:xfrm>
          <a:prstGeom prst="rect">
            <a:avLst/>
          </a:prstGeom>
          <a:pattFill prst="pct10">
            <a:fgClr>
              <a:schemeClr val="accent1"/>
            </a:fgClr>
            <a:bgClr>
              <a:schemeClr val="bg1"/>
            </a:bgClr>
          </a:pattFill>
        </p:spPr>
        <p:txBody>
          <a:bodyPr/>
          <a:lstStyle/>
          <a:p>
            <a:endParaRPr lang="en-US"/>
          </a:p>
        </p:txBody>
      </p:sp>
      <p:pic>
        <p:nvPicPr>
          <p:cNvPr id="4" name="Picture 188">
            <a:extLst>
              <a:ext uri="{FF2B5EF4-FFF2-40B4-BE49-F238E27FC236}">
                <a16:creationId xmlns:a16="http://schemas.microsoft.com/office/drawing/2014/main" id="{16D681C9-2E4B-FC54-BB89-6748653A8606}"/>
              </a:ext>
            </a:extLst>
          </p:cNvPr>
          <p:cNvPicPr>
            <a:picLocks noChangeAspect="1"/>
          </p:cNvPicPr>
          <p:nvPr userDrawn="1"/>
        </p:nvPicPr>
        <p:blipFill rotWithShape="1">
          <a:blip r:embed="rId4"/>
          <a:srcRect l="2422" t="36112" r="82641" b="19361"/>
          <a:stretch/>
        </p:blipFill>
        <p:spPr>
          <a:xfrm rot="5400000">
            <a:off x="578956" y="-578956"/>
            <a:ext cx="1710943" cy="2868858"/>
          </a:xfrm>
          <a:prstGeom prst="rect">
            <a:avLst/>
          </a:prstGeom>
        </p:spPr>
      </p:pic>
    </p:spTree>
    <p:extLst>
      <p:ext uri="{BB962C8B-B14F-4D97-AF65-F5344CB8AC3E}">
        <p14:creationId xmlns:p14="http://schemas.microsoft.com/office/powerpoint/2010/main" val="374244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A786A032-55E2-4EB5-5771-5CC241C1B4A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832" t="-2949" r="-4066" b="34800"/>
          <a:stretch/>
        </p:blipFill>
        <p:spPr>
          <a:xfrm rot="10800000">
            <a:off x="10587789" y="-1"/>
            <a:ext cx="1604210" cy="5498395"/>
          </a:xfrm>
          <a:prstGeom prst="rect">
            <a:avLst/>
          </a:prstGeom>
        </p:spPr>
      </p:pic>
      <p:pic>
        <p:nvPicPr>
          <p:cNvPr id="3" name="Gráfico 2">
            <a:extLst>
              <a:ext uri="{FF2B5EF4-FFF2-40B4-BE49-F238E27FC236}">
                <a16:creationId xmlns:a16="http://schemas.microsoft.com/office/drawing/2014/main" id="{06DC1BF3-9EFF-95F2-24B7-110EF3E9947B}"/>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32992" r="27894"/>
          <a:stretch/>
        </p:blipFill>
        <p:spPr>
          <a:xfrm rot="16200000">
            <a:off x="-417718" y="417719"/>
            <a:ext cx="2892838" cy="2057400"/>
          </a:xfrm>
          <a:prstGeom prst="rect">
            <a:avLst/>
          </a:prstGeom>
        </p:spPr>
      </p:pic>
      <p:sp>
        <p:nvSpPr>
          <p:cNvPr id="13" name="Picture Placeholder 4">
            <a:extLst>
              <a:ext uri="{FF2B5EF4-FFF2-40B4-BE49-F238E27FC236}">
                <a16:creationId xmlns:a16="http://schemas.microsoft.com/office/drawing/2014/main" id="{D2B55457-31A1-EC45-9072-D2AED9B4CE10}"/>
              </a:ext>
            </a:extLst>
          </p:cNvPr>
          <p:cNvSpPr>
            <a:spLocks noGrp="1"/>
          </p:cNvSpPr>
          <p:nvPr>
            <p:ph type="pic" sz="quarter" idx="15"/>
          </p:nvPr>
        </p:nvSpPr>
        <p:spPr>
          <a:xfrm>
            <a:off x="421086" y="879061"/>
            <a:ext cx="3606805" cy="2892839"/>
          </a:xfrm>
          <a:prstGeom prst="rect">
            <a:avLst/>
          </a:prstGeom>
          <a:pattFill prst="pct10">
            <a:fgClr>
              <a:schemeClr val="accent1"/>
            </a:fgClr>
            <a:bgClr>
              <a:schemeClr val="bg1"/>
            </a:bgClr>
          </a:pattFill>
        </p:spPr>
        <p:txBody>
          <a:bodyPr/>
          <a:lstStyle/>
          <a:p>
            <a:endParaRPr lang="en-US"/>
          </a:p>
        </p:txBody>
      </p:sp>
      <p:sp>
        <p:nvSpPr>
          <p:cNvPr id="14" name="Picture Placeholder 4">
            <a:extLst>
              <a:ext uri="{FF2B5EF4-FFF2-40B4-BE49-F238E27FC236}">
                <a16:creationId xmlns:a16="http://schemas.microsoft.com/office/drawing/2014/main" id="{5EC784E3-9FC2-BA4C-A364-28E2F0584DB1}"/>
              </a:ext>
            </a:extLst>
          </p:cNvPr>
          <p:cNvSpPr>
            <a:spLocks noGrp="1"/>
          </p:cNvSpPr>
          <p:nvPr>
            <p:ph type="pic" sz="quarter" idx="16"/>
          </p:nvPr>
        </p:nvSpPr>
        <p:spPr>
          <a:xfrm>
            <a:off x="421086" y="3965161"/>
            <a:ext cx="3606805" cy="2892839"/>
          </a:xfrm>
          <a:prstGeom prst="rect">
            <a:avLst/>
          </a:prstGeom>
          <a:pattFill prst="pct10">
            <a:fgClr>
              <a:schemeClr val="accent1"/>
            </a:fgClr>
            <a:bgClr>
              <a:schemeClr val="bg1"/>
            </a:bgClr>
          </a:pattFill>
        </p:spPr>
        <p:txBody>
          <a:bodyPr/>
          <a:lstStyle/>
          <a:p>
            <a:endParaRPr lang="en-US"/>
          </a:p>
        </p:txBody>
      </p:sp>
      <p:pic>
        <p:nvPicPr>
          <p:cNvPr id="6" name="Gráfico 15">
            <a:extLst>
              <a:ext uri="{FF2B5EF4-FFF2-40B4-BE49-F238E27FC236}">
                <a16:creationId xmlns:a16="http://schemas.microsoft.com/office/drawing/2014/main" id="{0C0128B7-E276-1F84-123C-8E79E6CC22A0}"/>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25050265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4">
            <a:extLst>
              <a:ext uri="{FF2B5EF4-FFF2-40B4-BE49-F238E27FC236}">
                <a16:creationId xmlns:a16="http://schemas.microsoft.com/office/drawing/2014/main" id="{1B19F3C7-C0C6-26C9-70F0-BEC3F62E9B52}"/>
              </a:ext>
            </a:extLst>
          </p:cNvPr>
          <p:cNvSpPr>
            <a:spLocks noGrp="1"/>
          </p:cNvSpPr>
          <p:nvPr>
            <p:ph type="pic" sz="quarter" idx="19"/>
          </p:nvPr>
        </p:nvSpPr>
        <p:spPr>
          <a:xfrm>
            <a:off x="9168948" y="3190875"/>
            <a:ext cx="2705101" cy="3667125"/>
          </a:xfrm>
          <a:prstGeom prst="rect">
            <a:avLst/>
          </a:prstGeom>
          <a:pattFill prst="pct10">
            <a:fgClr>
              <a:schemeClr val="accent1"/>
            </a:fgClr>
            <a:bgClr>
              <a:schemeClr val="bg1"/>
            </a:bgClr>
          </a:pattFill>
        </p:spPr>
        <p:txBody>
          <a:bodyPr/>
          <a:lstStyle/>
          <a:p>
            <a:endParaRPr lang="en-US"/>
          </a:p>
        </p:txBody>
      </p:sp>
      <p:sp>
        <p:nvSpPr>
          <p:cNvPr id="7" name="Picture Placeholder 4">
            <a:extLst>
              <a:ext uri="{FF2B5EF4-FFF2-40B4-BE49-F238E27FC236}">
                <a16:creationId xmlns:a16="http://schemas.microsoft.com/office/drawing/2014/main" id="{AB51B6EE-5B35-46F4-C6C1-11B443C02313}"/>
              </a:ext>
            </a:extLst>
          </p:cNvPr>
          <p:cNvSpPr>
            <a:spLocks noGrp="1"/>
          </p:cNvSpPr>
          <p:nvPr>
            <p:ph type="pic" sz="quarter" idx="16"/>
          </p:nvPr>
        </p:nvSpPr>
        <p:spPr>
          <a:xfrm>
            <a:off x="326570" y="3190875"/>
            <a:ext cx="2705101" cy="3667125"/>
          </a:xfrm>
          <a:prstGeom prst="rect">
            <a:avLst/>
          </a:prstGeom>
          <a:pattFill prst="pct10">
            <a:fgClr>
              <a:schemeClr val="accent1"/>
            </a:fgClr>
            <a:bgClr>
              <a:schemeClr val="bg1"/>
            </a:bgClr>
          </a:pattFill>
        </p:spPr>
        <p:txBody>
          <a:bodyPr/>
          <a:lstStyle/>
          <a:p>
            <a:endParaRPr lang="en-US"/>
          </a:p>
        </p:txBody>
      </p:sp>
      <p:sp>
        <p:nvSpPr>
          <p:cNvPr id="8" name="Picture Placeholder 4">
            <a:extLst>
              <a:ext uri="{FF2B5EF4-FFF2-40B4-BE49-F238E27FC236}">
                <a16:creationId xmlns:a16="http://schemas.microsoft.com/office/drawing/2014/main" id="{EE2B5FF8-CDE2-7930-D3A8-11721DA7C6EE}"/>
              </a:ext>
            </a:extLst>
          </p:cNvPr>
          <p:cNvSpPr>
            <a:spLocks noGrp="1"/>
          </p:cNvSpPr>
          <p:nvPr>
            <p:ph type="pic" sz="quarter" idx="17"/>
          </p:nvPr>
        </p:nvSpPr>
        <p:spPr>
          <a:xfrm>
            <a:off x="3274029" y="3190875"/>
            <a:ext cx="2705101" cy="3667125"/>
          </a:xfrm>
          <a:prstGeom prst="rect">
            <a:avLst/>
          </a:prstGeom>
          <a:pattFill prst="pct10">
            <a:fgClr>
              <a:schemeClr val="accent1"/>
            </a:fgClr>
            <a:bgClr>
              <a:schemeClr val="bg1"/>
            </a:bgClr>
          </a:pattFill>
        </p:spPr>
        <p:txBody>
          <a:bodyPr/>
          <a:lstStyle/>
          <a:p>
            <a:endParaRPr lang="en-US"/>
          </a:p>
        </p:txBody>
      </p:sp>
      <p:sp>
        <p:nvSpPr>
          <p:cNvPr id="9" name="Picture Placeholder 4">
            <a:extLst>
              <a:ext uri="{FF2B5EF4-FFF2-40B4-BE49-F238E27FC236}">
                <a16:creationId xmlns:a16="http://schemas.microsoft.com/office/drawing/2014/main" id="{09E1F647-57B0-B1CB-FFAF-98A3BCA8B2F9}"/>
              </a:ext>
            </a:extLst>
          </p:cNvPr>
          <p:cNvSpPr>
            <a:spLocks noGrp="1"/>
          </p:cNvSpPr>
          <p:nvPr>
            <p:ph type="pic" sz="quarter" idx="18"/>
          </p:nvPr>
        </p:nvSpPr>
        <p:spPr>
          <a:xfrm>
            <a:off x="6221488" y="3190875"/>
            <a:ext cx="2705101" cy="3667125"/>
          </a:xfrm>
          <a:prstGeom prst="rect">
            <a:avLst/>
          </a:prstGeom>
          <a:pattFill prst="pct10">
            <a:fgClr>
              <a:schemeClr val="accent1"/>
            </a:fgClr>
            <a:bgClr>
              <a:schemeClr val="bg1"/>
            </a:bgClr>
          </a:pattFill>
        </p:spPr>
        <p:txBody>
          <a:bodyPr/>
          <a:lstStyle/>
          <a:p>
            <a:endParaRPr lang="en-US"/>
          </a:p>
        </p:txBody>
      </p:sp>
      <p:pic>
        <p:nvPicPr>
          <p:cNvPr id="10" name="Gráfico 15">
            <a:extLst>
              <a:ext uri="{FF2B5EF4-FFF2-40B4-BE49-F238E27FC236}">
                <a16:creationId xmlns:a16="http://schemas.microsoft.com/office/drawing/2014/main" id="{153498FC-ED96-BA29-024E-393DFAAE973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338109" y="6060982"/>
            <a:ext cx="535940" cy="496644"/>
          </a:xfrm>
          <a:prstGeom prst="rect">
            <a:avLst/>
          </a:prstGeom>
        </p:spPr>
      </p:pic>
    </p:spTree>
    <p:extLst>
      <p:ext uri="{BB962C8B-B14F-4D97-AF65-F5344CB8AC3E}">
        <p14:creationId xmlns:p14="http://schemas.microsoft.com/office/powerpoint/2010/main" val="19571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áfico 11">
            <a:extLst>
              <a:ext uri="{FF2B5EF4-FFF2-40B4-BE49-F238E27FC236}">
                <a16:creationId xmlns:a16="http://schemas.microsoft.com/office/drawing/2014/main" id="{ABB8B7F1-7BBE-768D-CFB7-A231F9DEAD8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116" t="77942"/>
          <a:stretch/>
        </p:blipFill>
        <p:spPr>
          <a:xfrm>
            <a:off x="0" y="0"/>
            <a:ext cx="9993359" cy="1512731"/>
          </a:xfrm>
          <a:prstGeom prst="rect">
            <a:avLst/>
          </a:prstGeom>
        </p:spPr>
      </p:pic>
      <p:sp>
        <p:nvSpPr>
          <p:cNvPr id="2" name="Picture Placeholder 4">
            <a:extLst>
              <a:ext uri="{FF2B5EF4-FFF2-40B4-BE49-F238E27FC236}">
                <a16:creationId xmlns:a16="http://schemas.microsoft.com/office/drawing/2014/main" id="{E4BD308B-EA11-26A4-1F82-8CB1DC53D9AC}"/>
              </a:ext>
            </a:extLst>
          </p:cNvPr>
          <p:cNvSpPr>
            <a:spLocks noGrp="1"/>
          </p:cNvSpPr>
          <p:nvPr>
            <p:ph type="pic" sz="quarter" idx="12"/>
          </p:nvPr>
        </p:nvSpPr>
        <p:spPr>
          <a:xfrm>
            <a:off x="6347092" y="367270"/>
            <a:ext cx="2723253" cy="2558323"/>
          </a:xfrm>
          <a:prstGeom prst="rect">
            <a:avLst/>
          </a:prstGeom>
          <a:pattFill prst="pct10">
            <a:fgClr>
              <a:schemeClr val="accent1"/>
            </a:fgClr>
            <a:bgClr>
              <a:schemeClr val="bg1"/>
            </a:bgClr>
          </a:pattFill>
        </p:spPr>
        <p:txBody>
          <a:bodyPr/>
          <a:lstStyle/>
          <a:p>
            <a:endParaRPr lang="en-US"/>
          </a:p>
        </p:txBody>
      </p:sp>
      <p:sp>
        <p:nvSpPr>
          <p:cNvPr id="3" name="Picture Placeholder 4">
            <a:extLst>
              <a:ext uri="{FF2B5EF4-FFF2-40B4-BE49-F238E27FC236}">
                <a16:creationId xmlns:a16="http://schemas.microsoft.com/office/drawing/2014/main" id="{4B80A593-58FF-88C0-8CF2-2593812E4B9D}"/>
              </a:ext>
            </a:extLst>
          </p:cNvPr>
          <p:cNvSpPr>
            <a:spLocks noGrp="1"/>
          </p:cNvSpPr>
          <p:nvPr>
            <p:ph type="pic" sz="quarter" idx="13"/>
          </p:nvPr>
        </p:nvSpPr>
        <p:spPr>
          <a:xfrm>
            <a:off x="6347092" y="3135389"/>
            <a:ext cx="2723253" cy="2558323"/>
          </a:xfrm>
          <a:prstGeom prst="rect">
            <a:avLst/>
          </a:prstGeom>
          <a:pattFill prst="pct10">
            <a:fgClr>
              <a:schemeClr val="accent1"/>
            </a:fgClr>
            <a:bgClr>
              <a:schemeClr val="bg1"/>
            </a:bgClr>
          </a:pattFill>
        </p:spPr>
        <p:txBody>
          <a:bodyPr/>
          <a:lstStyle/>
          <a:p>
            <a:endParaRPr lang="en-US"/>
          </a:p>
        </p:txBody>
      </p:sp>
      <p:sp>
        <p:nvSpPr>
          <p:cNvPr id="5" name="Picture Placeholder 4">
            <a:extLst>
              <a:ext uri="{FF2B5EF4-FFF2-40B4-BE49-F238E27FC236}">
                <a16:creationId xmlns:a16="http://schemas.microsoft.com/office/drawing/2014/main" id="{3B8F4D3C-BD49-B5FA-3339-FEB84A1E098E}"/>
              </a:ext>
            </a:extLst>
          </p:cNvPr>
          <p:cNvSpPr>
            <a:spLocks noGrp="1"/>
          </p:cNvSpPr>
          <p:nvPr>
            <p:ph type="pic" sz="quarter" idx="14"/>
          </p:nvPr>
        </p:nvSpPr>
        <p:spPr>
          <a:xfrm>
            <a:off x="9222987" y="367270"/>
            <a:ext cx="2723253" cy="2558323"/>
          </a:xfrm>
          <a:prstGeom prst="rect">
            <a:avLst/>
          </a:prstGeom>
          <a:pattFill prst="pct10">
            <a:fgClr>
              <a:schemeClr val="accent1"/>
            </a:fgClr>
            <a:bgClr>
              <a:schemeClr val="bg1"/>
            </a:bgClr>
          </a:pattFill>
        </p:spPr>
        <p:txBody>
          <a:bodyPr/>
          <a:lstStyle/>
          <a:p>
            <a:endParaRPr lang="en-US"/>
          </a:p>
        </p:txBody>
      </p:sp>
      <p:sp>
        <p:nvSpPr>
          <p:cNvPr id="11" name="Picture Placeholder 4">
            <a:extLst>
              <a:ext uri="{FF2B5EF4-FFF2-40B4-BE49-F238E27FC236}">
                <a16:creationId xmlns:a16="http://schemas.microsoft.com/office/drawing/2014/main" id="{95B1611F-4CD7-6A78-6237-645EF0A807B4}"/>
              </a:ext>
            </a:extLst>
          </p:cNvPr>
          <p:cNvSpPr>
            <a:spLocks noGrp="1"/>
          </p:cNvSpPr>
          <p:nvPr>
            <p:ph type="pic" sz="quarter" idx="15"/>
          </p:nvPr>
        </p:nvSpPr>
        <p:spPr>
          <a:xfrm>
            <a:off x="9222987" y="3135389"/>
            <a:ext cx="2723253" cy="2558323"/>
          </a:xfrm>
          <a:prstGeom prst="rect">
            <a:avLst/>
          </a:prstGeom>
          <a:pattFill prst="pct10">
            <a:fgClr>
              <a:schemeClr val="accent1"/>
            </a:fgClr>
            <a:bgClr>
              <a:schemeClr val="bg1"/>
            </a:bgClr>
          </a:pattFill>
        </p:spPr>
        <p:txBody>
          <a:bodyPr/>
          <a:lstStyle/>
          <a:p>
            <a:endParaRPr lang="en-US"/>
          </a:p>
        </p:txBody>
      </p:sp>
      <p:pic>
        <p:nvPicPr>
          <p:cNvPr id="7" name="Gráfico 15">
            <a:extLst>
              <a:ext uri="{FF2B5EF4-FFF2-40B4-BE49-F238E27FC236}">
                <a16:creationId xmlns:a16="http://schemas.microsoft.com/office/drawing/2014/main" id="{FC860AF2-529A-07DD-AF44-A61081781329}"/>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00215071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7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4">
            <a:extLst>
              <a:ext uri="{FF2B5EF4-FFF2-40B4-BE49-F238E27FC236}">
                <a16:creationId xmlns:a16="http://schemas.microsoft.com/office/drawing/2014/main" id="{693D0CF5-050B-0A20-F2BC-4CFA144A3B13}"/>
              </a:ext>
            </a:extLst>
          </p:cNvPr>
          <p:cNvSpPr>
            <a:spLocks noGrp="1"/>
          </p:cNvSpPr>
          <p:nvPr>
            <p:ph type="pic" sz="quarter" idx="12"/>
          </p:nvPr>
        </p:nvSpPr>
        <p:spPr>
          <a:xfrm>
            <a:off x="462055" y="-1"/>
            <a:ext cx="4959350" cy="6858001"/>
          </a:xfrm>
          <a:prstGeom prst="rect">
            <a:avLst/>
          </a:prstGeom>
          <a:pattFill prst="pct10">
            <a:fgClr>
              <a:schemeClr val="accent1"/>
            </a:fgClr>
            <a:bgClr>
              <a:schemeClr val="bg1"/>
            </a:bgClr>
          </a:pattFill>
        </p:spPr>
        <p:txBody>
          <a:bodyPr/>
          <a:lstStyle/>
          <a:p>
            <a:endParaRPr lang="en-US"/>
          </a:p>
        </p:txBody>
      </p:sp>
      <p:pic>
        <p:nvPicPr>
          <p:cNvPr id="12" name="Gráfico 11">
            <a:extLst>
              <a:ext uri="{FF2B5EF4-FFF2-40B4-BE49-F238E27FC236}">
                <a16:creationId xmlns:a16="http://schemas.microsoft.com/office/drawing/2014/main" id="{ABB8B7F1-7BBE-768D-CFB7-A231F9DEAD8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116" t="81787"/>
          <a:stretch/>
        </p:blipFill>
        <p:spPr>
          <a:xfrm>
            <a:off x="0" y="-38100"/>
            <a:ext cx="12192000" cy="1523813"/>
          </a:xfrm>
          <a:prstGeom prst="rect">
            <a:avLst/>
          </a:prstGeom>
        </p:spPr>
      </p:pic>
      <p:pic>
        <p:nvPicPr>
          <p:cNvPr id="3" name="Gráfico 15">
            <a:extLst>
              <a:ext uri="{FF2B5EF4-FFF2-40B4-BE49-F238E27FC236}">
                <a16:creationId xmlns:a16="http://schemas.microsoft.com/office/drawing/2014/main" id="{050EDBEA-7A86-AD6A-3B40-8EE57B4308F4}"/>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82878400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4">
            <a:extLst>
              <a:ext uri="{FF2B5EF4-FFF2-40B4-BE49-F238E27FC236}">
                <a16:creationId xmlns:a16="http://schemas.microsoft.com/office/drawing/2014/main" id="{63AC2495-F6A6-DA25-D7A3-EABF5E3E7F02}"/>
              </a:ext>
            </a:extLst>
          </p:cNvPr>
          <p:cNvSpPr>
            <a:spLocks noGrp="1"/>
          </p:cNvSpPr>
          <p:nvPr>
            <p:ph type="pic" sz="quarter" idx="12"/>
          </p:nvPr>
        </p:nvSpPr>
        <p:spPr>
          <a:xfrm>
            <a:off x="6060809" y="-1"/>
            <a:ext cx="4959350" cy="6858001"/>
          </a:xfrm>
          <a:prstGeom prst="rect">
            <a:avLst/>
          </a:prstGeom>
          <a:pattFill prst="pct10">
            <a:fgClr>
              <a:schemeClr val="accent1"/>
            </a:fgClr>
            <a:bgClr>
              <a:schemeClr val="bg1"/>
            </a:bgClr>
          </a:pattFill>
        </p:spPr>
        <p:txBody>
          <a:bodyPr/>
          <a:lstStyle/>
          <a:p>
            <a:endParaRPr lang="en-US"/>
          </a:p>
        </p:txBody>
      </p:sp>
      <p:pic>
        <p:nvPicPr>
          <p:cNvPr id="3" name="Gráfico 15">
            <a:extLst>
              <a:ext uri="{FF2B5EF4-FFF2-40B4-BE49-F238E27FC236}">
                <a16:creationId xmlns:a16="http://schemas.microsoft.com/office/drawing/2014/main" id="{CFEBDF22-5276-8869-EA9C-F318E61345B5}"/>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183440550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59A077-92B6-B839-A9FC-A7A8000759C0}"/>
              </a:ext>
            </a:extLst>
          </p:cNvPr>
          <p:cNvSpPr/>
          <p:nvPr userDrawn="1"/>
        </p:nvSpPr>
        <p:spPr>
          <a:xfrm>
            <a:off x="0" y="0"/>
            <a:ext cx="12191999"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4">
            <a:extLst>
              <a:ext uri="{FF2B5EF4-FFF2-40B4-BE49-F238E27FC236}">
                <a16:creationId xmlns:a16="http://schemas.microsoft.com/office/drawing/2014/main" id="{63AC2495-F6A6-DA25-D7A3-EABF5E3E7F02}"/>
              </a:ext>
            </a:extLst>
          </p:cNvPr>
          <p:cNvSpPr>
            <a:spLocks noGrp="1"/>
          </p:cNvSpPr>
          <p:nvPr>
            <p:ph type="pic" sz="quarter" idx="12"/>
          </p:nvPr>
        </p:nvSpPr>
        <p:spPr>
          <a:xfrm>
            <a:off x="0" y="0"/>
            <a:ext cx="4959350" cy="6858000"/>
          </a:xfrm>
          <a:prstGeom prst="rect">
            <a:avLst/>
          </a:prstGeom>
          <a:pattFill prst="pct10">
            <a:fgClr>
              <a:schemeClr val="accent1"/>
            </a:fgClr>
            <a:bgClr>
              <a:schemeClr val="bg1"/>
            </a:bgClr>
          </a:pattFill>
        </p:spPr>
        <p:txBody>
          <a:bodyPr/>
          <a:lstStyle/>
          <a:p>
            <a:endParaRPr lang="en-US"/>
          </a:p>
        </p:txBody>
      </p:sp>
      <p:sp>
        <p:nvSpPr>
          <p:cNvPr id="2" name="Forma Livre: Forma 1">
            <a:extLst>
              <a:ext uri="{FF2B5EF4-FFF2-40B4-BE49-F238E27FC236}">
                <a16:creationId xmlns:a16="http://schemas.microsoft.com/office/drawing/2014/main" id="{5B47F791-0C1B-09C4-0AA9-5BF3DBAD5415}"/>
              </a:ext>
            </a:extLst>
          </p:cNvPr>
          <p:cNvSpPr/>
          <p:nvPr userDrawn="1"/>
        </p:nvSpPr>
        <p:spPr>
          <a:xfrm>
            <a:off x="0" y="3787731"/>
            <a:ext cx="5362575" cy="3073115"/>
          </a:xfrm>
          <a:custGeom>
            <a:avLst/>
            <a:gdLst>
              <a:gd name="connsiteX0" fmla="*/ 4472576 w 4472575"/>
              <a:gd name="connsiteY0" fmla="*/ 2563085 h 2563085"/>
              <a:gd name="connsiteX1" fmla="*/ 0 w 4472575"/>
              <a:gd name="connsiteY1" fmla="*/ 2563085 h 2563085"/>
              <a:gd name="connsiteX2" fmla="*/ 0 w 4472575"/>
              <a:gd name="connsiteY2" fmla="*/ 9113 h 2563085"/>
              <a:gd name="connsiteX3" fmla="*/ 140297 w 4472575"/>
              <a:gd name="connsiteY3" fmla="*/ 4052 h 2563085"/>
              <a:gd name="connsiteX4" fmla="*/ 263674 w 4472575"/>
              <a:gd name="connsiteY4" fmla="*/ 19489 h 2563085"/>
              <a:gd name="connsiteX5" fmla="*/ 434388 w 4472575"/>
              <a:gd name="connsiteY5" fmla="*/ 132987 h 2563085"/>
              <a:gd name="connsiteX6" fmla="*/ 527031 w 4472575"/>
              <a:gd name="connsiteY6" fmla="*/ 285394 h 2563085"/>
              <a:gd name="connsiteX7" fmla="*/ 534446 w 4472575"/>
              <a:gd name="connsiteY7" fmla="*/ 315066 h 2563085"/>
              <a:gd name="connsiteX8" fmla="*/ 548577 w 4472575"/>
              <a:gd name="connsiteY8" fmla="*/ 377129 h 2563085"/>
              <a:gd name="connsiteX9" fmla="*/ 552379 w 4472575"/>
              <a:gd name="connsiteY9" fmla="*/ 386872 h 2563085"/>
              <a:gd name="connsiteX10" fmla="*/ 545979 w 4472575"/>
              <a:gd name="connsiteY10" fmla="*/ 605835 h 2563085"/>
              <a:gd name="connsiteX11" fmla="*/ 504092 w 4472575"/>
              <a:gd name="connsiteY11" fmla="*/ 773426 h 2563085"/>
              <a:gd name="connsiteX12" fmla="*/ 479442 w 4472575"/>
              <a:gd name="connsiteY12" fmla="*/ 825810 h 2563085"/>
              <a:gd name="connsiteX13" fmla="*/ 370006 w 4472575"/>
              <a:gd name="connsiteY13" fmla="*/ 1044266 h 2563085"/>
              <a:gd name="connsiteX14" fmla="*/ 294598 w 4472575"/>
              <a:gd name="connsiteY14" fmla="*/ 1188449 h 2563085"/>
              <a:gd name="connsiteX15" fmla="*/ 218493 w 4472575"/>
              <a:gd name="connsiteY15" fmla="*/ 1435818 h 2563085"/>
              <a:gd name="connsiteX16" fmla="*/ 219760 w 4472575"/>
              <a:gd name="connsiteY16" fmla="*/ 1649972 h 2563085"/>
              <a:gd name="connsiteX17" fmla="*/ 247705 w 4472575"/>
              <a:gd name="connsiteY17" fmla="*/ 1734495 h 2563085"/>
              <a:gd name="connsiteX18" fmla="*/ 250937 w 4472575"/>
              <a:gd name="connsiteY18" fmla="*/ 1751134 h 2563085"/>
              <a:gd name="connsiteX19" fmla="*/ 268300 w 4472575"/>
              <a:gd name="connsiteY19" fmla="*/ 1829393 h 2563085"/>
              <a:gd name="connsiteX20" fmla="*/ 281734 w 4472575"/>
              <a:gd name="connsiteY20" fmla="*/ 1884814 h 2563085"/>
              <a:gd name="connsiteX21" fmla="*/ 362528 w 4472575"/>
              <a:gd name="connsiteY21" fmla="*/ 1998692 h 2563085"/>
              <a:gd name="connsiteX22" fmla="*/ 527729 w 4472575"/>
              <a:gd name="connsiteY22" fmla="*/ 2163310 h 2563085"/>
              <a:gd name="connsiteX23" fmla="*/ 611501 w 4472575"/>
              <a:gd name="connsiteY23" fmla="*/ 2202534 h 2563085"/>
              <a:gd name="connsiteX24" fmla="*/ 833099 w 4472575"/>
              <a:gd name="connsiteY24" fmla="*/ 2287247 h 2563085"/>
              <a:gd name="connsiteX25" fmla="*/ 976437 w 4472575"/>
              <a:gd name="connsiteY25" fmla="*/ 2302178 h 2563085"/>
              <a:gd name="connsiteX26" fmla="*/ 1178771 w 4472575"/>
              <a:gd name="connsiteY26" fmla="*/ 2325270 h 2563085"/>
              <a:gd name="connsiteX27" fmla="*/ 1380535 w 4472575"/>
              <a:gd name="connsiteY27" fmla="*/ 2301608 h 2563085"/>
              <a:gd name="connsiteX28" fmla="*/ 1433447 w 4472575"/>
              <a:gd name="connsiteY28" fmla="*/ 2297749 h 2563085"/>
              <a:gd name="connsiteX29" fmla="*/ 1649342 w 4472575"/>
              <a:gd name="connsiteY29" fmla="*/ 2281174 h 2563085"/>
              <a:gd name="connsiteX30" fmla="*/ 1833869 w 4472575"/>
              <a:gd name="connsiteY30" fmla="*/ 2248465 h 2563085"/>
              <a:gd name="connsiteX31" fmla="*/ 1970618 w 4472575"/>
              <a:gd name="connsiteY31" fmla="*/ 2226385 h 2563085"/>
              <a:gd name="connsiteX32" fmla="*/ 2186005 w 4472575"/>
              <a:gd name="connsiteY32" fmla="*/ 2177671 h 2563085"/>
              <a:gd name="connsiteX33" fmla="*/ 2327886 w 4472575"/>
              <a:gd name="connsiteY33" fmla="*/ 2147050 h 2563085"/>
              <a:gd name="connsiteX34" fmla="*/ 2489981 w 4472575"/>
              <a:gd name="connsiteY34" fmla="*/ 2086442 h 2563085"/>
              <a:gd name="connsiteX35" fmla="*/ 2548090 w 4472575"/>
              <a:gd name="connsiteY35" fmla="*/ 2070372 h 2563085"/>
              <a:gd name="connsiteX36" fmla="*/ 2564439 w 4472575"/>
              <a:gd name="connsiteY36" fmla="*/ 2067968 h 2563085"/>
              <a:gd name="connsiteX37" fmla="*/ 2792500 w 4472575"/>
              <a:gd name="connsiteY37" fmla="*/ 1983951 h 2563085"/>
              <a:gd name="connsiteX38" fmla="*/ 3040269 w 4472575"/>
              <a:gd name="connsiteY38" fmla="*/ 1922584 h 2563085"/>
              <a:gd name="connsiteX39" fmla="*/ 3371240 w 4472575"/>
              <a:gd name="connsiteY39" fmla="*/ 1898480 h 2563085"/>
              <a:gd name="connsiteX40" fmla="*/ 3470538 w 4472575"/>
              <a:gd name="connsiteY40" fmla="*/ 1888736 h 2563085"/>
              <a:gd name="connsiteX41" fmla="*/ 3782815 w 4472575"/>
              <a:gd name="connsiteY41" fmla="*/ 1937831 h 2563085"/>
              <a:gd name="connsiteX42" fmla="*/ 3931032 w 4472575"/>
              <a:gd name="connsiteY42" fmla="*/ 1991606 h 2563085"/>
              <a:gd name="connsiteX43" fmla="*/ 4169866 w 4472575"/>
              <a:gd name="connsiteY43" fmla="*/ 2163183 h 2563085"/>
              <a:gd name="connsiteX44" fmla="*/ 4345966 w 4472575"/>
              <a:gd name="connsiteY44" fmla="*/ 2366266 h 2563085"/>
              <a:gd name="connsiteX45" fmla="*/ 4460346 w 4472575"/>
              <a:gd name="connsiteY45" fmla="*/ 2533097 h 2563085"/>
              <a:gd name="connsiteX46" fmla="*/ 4472576 w 4472575"/>
              <a:gd name="connsiteY46" fmla="*/ 2563085 h 256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472575" h="2563085">
                <a:moveTo>
                  <a:pt x="4472576" y="2563085"/>
                </a:moveTo>
                <a:lnTo>
                  <a:pt x="0" y="2563085"/>
                </a:lnTo>
                <a:lnTo>
                  <a:pt x="0" y="9113"/>
                </a:lnTo>
                <a:cubicBezTo>
                  <a:pt x="44928" y="-1452"/>
                  <a:pt x="92834" y="-2401"/>
                  <a:pt x="140297" y="4052"/>
                </a:cubicBezTo>
                <a:cubicBezTo>
                  <a:pt x="181359" y="9619"/>
                  <a:pt x="222738" y="13036"/>
                  <a:pt x="263674" y="19489"/>
                </a:cubicBezTo>
                <a:cubicBezTo>
                  <a:pt x="337625" y="31129"/>
                  <a:pt x="390980" y="78136"/>
                  <a:pt x="434388" y="132987"/>
                </a:cubicBezTo>
                <a:cubicBezTo>
                  <a:pt x="471014" y="179235"/>
                  <a:pt x="497185" y="233896"/>
                  <a:pt x="527031" y="285394"/>
                </a:cubicBezTo>
                <a:cubicBezTo>
                  <a:pt x="531974" y="293872"/>
                  <a:pt x="532164" y="305133"/>
                  <a:pt x="534446" y="315066"/>
                </a:cubicBezTo>
                <a:cubicBezTo>
                  <a:pt x="539198" y="335754"/>
                  <a:pt x="543761" y="356441"/>
                  <a:pt x="548577" y="377129"/>
                </a:cubicBezTo>
                <a:cubicBezTo>
                  <a:pt x="549400" y="380483"/>
                  <a:pt x="552442" y="383646"/>
                  <a:pt x="552379" y="386872"/>
                </a:cubicBezTo>
                <a:cubicBezTo>
                  <a:pt x="550921" y="459944"/>
                  <a:pt x="554153" y="533522"/>
                  <a:pt x="545979" y="605835"/>
                </a:cubicBezTo>
                <a:cubicBezTo>
                  <a:pt x="539515" y="662584"/>
                  <a:pt x="519808" y="717942"/>
                  <a:pt x="504092" y="773426"/>
                </a:cubicBezTo>
                <a:cubicBezTo>
                  <a:pt x="498896" y="791773"/>
                  <a:pt x="488060" y="808538"/>
                  <a:pt x="479442" y="825810"/>
                </a:cubicBezTo>
                <a:cubicBezTo>
                  <a:pt x="443069" y="898692"/>
                  <a:pt x="407139" y="971764"/>
                  <a:pt x="370006" y="1044266"/>
                </a:cubicBezTo>
                <a:cubicBezTo>
                  <a:pt x="345292" y="1092601"/>
                  <a:pt x="313545" y="1138089"/>
                  <a:pt x="294598" y="1188449"/>
                </a:cubicBezTo>
                <a:cubicBezTo>
                  <a:pt x="264118" y="1269176"/>
                  <a:pt x="233194" y="1351421"/>
                  <a:pt x="218493" y="1435818"/>
                </a:cubicBezTo>
                <a:cubicBezTo>
                  <a:pt x="206390" y="1505157"/>
                  <a:pt x="214944" y="1578671"/>
                  <a:pt x="219760" y="1649972"/>
                </a:cubicBezTo>
                <a:cubicBezTo>
                  <a:pt x="221661" y="1678631"/>
                  <a:pt x="238073" y="1706278"/>
                  <a:pt x="247705" y="1734495"/>
                </a:cubicBezTo>
                <a:cubicBezTo>
                  <a:pt x="249480" y="1739872"/>
                  <a:pt x="252141" y="1746136"/>
                  <a:pt x="250937" y="1751134"/>
                </a:cubicBezTo>
                <a:cubicBezTo>
                  <a:pt x="243903" y="1780299"/>
                  <a:pt x="247515" y="1804530"/>
                  <a:pt x="268300" y="1829393"/>
                </a:cubicBezTo>
                <a:cubicBezTo>
                  <a:pt x="279263" y="1842426"/>
                  <a:pt x="272292" y="1869314"/>
                  <a:pt x="281734" y="1884814"/>
                </a:cubicBezTo>
                <a:cubicBezTo>
                  <a:pt x="305941" y="1924545"/>
                  <a:pt x="331478" y="1964402"/>
                  <a:pt x="362528" y="1998692"/>
                </a:cubicBezTo>
                <a:cubicBezTo>
                  <a:pt x="414743" y="2056201"/>
                  <a:pt x="469747" y="2111685"/>
                  <a:pt x="527729" y="2163310"/>
                </a:cubicBezTo>
                <a:cubicBezTo>
                  <a:pt x="549717" y="2182985"/>
                  <a:pt x="583429" y="2189502"/>
                  <a:pt x="611501" y="2202534"/>
                </a:cubicBezTo>
                <a:cubicBezTo>
                  <a:pt x="683424" y="2235812"/>
                  <a:pt x="750340" y="2281427"/>
                  <a:pt x="833099" y="2287247"/>
                </a:cubicBezTo>
                <a:cubicBezTo>
                  <a:pt x="881005" y="2290600"/>
                  <a:pt x="928721" y="2296547"/>
                  <a:pt x="976437" y="2302178"/>
                </a:cubicBezTo>
                <a:cubicBezTo>
                  <a:pt x="1043924" y="2310086"/>
                  <a:pt x="1111348" y="2325333"/>
                  <a:pt x="1178771" y="2325270"/>
                </a:cubicBezTo>
                <a:cubicBezTo>
                  <a:pt x="1246005" y="2325143"/>
                  <a:pt x="1313238" y="2309833"/>
                  <a:pt x="1380535" y="2301608"/>
                </a:cubicBezTo>
                <a:cubicBezTo>
                  <a:pt x="1398088" y="2299458"/>
                  <a:pt x="1415831" y="2299141"/>
                  <a:pt x="1433447" y="2297749"/>
                </a:cubicBezTo>
                <a:cubicBezTo>
                  <a:pt x="1505433" y="2291802"/>
                  <a:pt x="1577356" y="2281237"/>
                  <a:pt x="1649342" y="2281174"/>
                </a:cubicBezTo>
                <a:cubicBezTo>
                  <a:pt x="1713787" y="2281110"/>
                  <a:pt x="1773163" y="2266180"/>
                  <a:pt x="1833869" y="2248465"/>
                </a:cubicBezTo>
                <a:cubicBezTo>
                  <a:pt x="1877847" y="2235622"/>
                  <a:pt x="1924802" y="2232396"/>
                  <a:pt x="1970618" y="2226385"/>
                </a:cubicBezTo>
                <a:cubicBezTo>
                  <a:pt x="2043998" y="2216896"/>
                  <a:pt x="2115667" y="2202155"/>
                  <a:pt x="2186005" y="2177671"/>
                </a:cubicBezTo>
                <a:cubicBezTo>
                  <a:pt x="2231377" y="2161918"/>
                  <a:pt x="2281754" y="2161032"/>
                  <a:pt x="2327886" y="2147050"/>
                </a:cubicBezTo>
                <a:cubicBezTo>
                  <a:pt x="2382953" y="2130348"/>
                  <a:pt x="2435802" y="2106307"/>
                  <a:pt x="2489981" y="2086442"/>
                </a:cubicBezTo>
                <a:cubicBezTo>
                  <a:pt x="2508802" y="2079546"/>
                  <a:pt x="2528636" y="2075433"/>
                  <a:pt x="2548090" y="2070372"/>
                </a:cubicBezTo>
                <a:cubicBezTo>
                  <a:pt x="2553413" y="2068980"/>
                  <a:pt x="2559369" y="2069866"/>
                  <a:pt x="2564439" y="2067968"/>
                </a:cubicBezTo>
                <a:cubicBezTo>
                  <a:pt x="2640417" y="2039815"/>
                  <a:pt x="2715255" y="2007802"/>
                  <a:pt x="2792500" y="1983951"/>
                </a:cubicBezTo>
                <a:cubicBezTo>
                  <a:pt x="2873801" y="1958835"/>
                  <a:pt x="2956433" y="1933972"/>
                  <a:pt x="3040269" y="1922584"/>
                </a:cubicBezTo>
                <a:cubicBezTo>
                  <a:pt x="3149642" y="1907653"/>
                  <a:pt x="3260853" y="1906388"/>
                  <a:pt x="3371240" y="1898480"/>
                </a:cubicBezTo>
                <a:cubicBezTo>
                  <a:pt x="3404445" y="1896139"/>
                  <a:pt x="3438410" y="1884624"/>
                  <a:pt x="3470538" y="1888736"/>
                </a:cubicBezTo>
                <a:cubicBezTo>
                  <a:pt x="3574968" y="1902022"/>
                  <a:pt x="3683137" y="1889496"/>
                  <a:pt x="3782815" y="1937831"/>
                </a:cubicBezTo>
                <a:cubicBezTo>
                  <a:pt x="3829834" y="1960669"/>
                  <a:pt x="3883950" y="1968957"/>
                  <a:pt x="3931032" y="1991606"/>
                </a:cubicBezTo>
                <a:cubicBezTo>
                  <a:pt x="4020191" y="2034627"/>
                  <a:pt x="4099338" y="2095236"/>
                  <a:pt x="4169866" y="2163183"/>
                </a:cubicBezTo>
                <a:cubicBezTo>
                  <a:pt x="4234185" y="2225057"/>
                  <a:pt x="4283422" y="2302368"/>
                  <a:pt x="4345966" y="2366266"/>
                </a:cubicBezTo>
                <a:cubicBezTo>
                  <a:pt x="4394633" y="2415992"/>
                  <a:pt x="4429866" y="2472932"/>
                  <a:pt x="4460346" y="2533097"/>
                </a:cubicBezTo>
                <a:cubicBezTo>
                  <a:pt x="4465225" y="2542650"/>
                  <a:pt x="4469090" y="2552773"/>
                  <a:pt x="4472576" y="2563085"/>
                </a:cubicBezTo>
                <a:close/>
              </a:path>
            </a:pathLst>
          </a:custGeom>
          <a:solidFill>
            <a:srgbClr val="FAB17F"/>
          </a:solidFill>
          <a:ln w="6332" cap="flat">
            <a:noFill/>
            <a:prstDash val="solid"/>
            <a:miter/>
          </a:ln>
        </p:spPr>
        <p:txBody>
          <a:bodyPr rtlCol="0" anchor="ctr"/>
          <a:lstStyle/>
          <a:p>
            <a:endParaRPr lang="pt-BR"/>
          </a:p>
        </p:txBody>
      </p:sp>
      <p:pic>
        <p:nvPicPr>
          <p:cNvPr id="3" name="Gráfico 2">
            <a:extLst>
              <a:ext uri="{FF2B5EF4-FFF2-40B4-BE49-F238E27FC236}">
                <a16:creationId xmlns:a16="http://schemas.microsoft.com/office/drawing/2014/main" id="{B0B4E3BF-361E-B863-2909-080F1876182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7628" r="61458" b="19208"/>
          <a:stretch/>
        </p:blipFill>
        <p:spPr>
          <a:xfrm rot="10800000">
            <a:off x="0" y="-2846"/>
            <a:ext cx="1293188" cy="2686650"/>
          </a:xfrm>
          <a:prstGeom prst="rect">
            <a:avLst/>
          </a:prstGeom>
        </p:spPr>
      </p:pic>
      <p:pic>
        <p:nvPicPr>
          <p:cNvPr id="7" name="Gráfico 15">
            <a:extLst>
              <a:ext uri="{FF2B5EF4-FFF2-40B4-BE49-F238E27FC236}">
                <a16:creationId xmlns:a16="http://schemas.microsoft.com/office/drawing/2014/main" id="{32147B4E-FBFE-952B-71CC-B57E9668111F}"/>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57863642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4_Title Slide">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6B460204-A1DF-DEA5-DF5A-F51685D43CF4}"/>
              </a:ext>
            </a:extLst>
          </p:cNvPr>
          <p:cNvSpPr/>
          <p:nvPr userDrawn="1"/>
        </p:nvSpPr>
        <p:spPr>
          <a:xfrm>
            <a:off x="1" y="0"/>
            <a:ext cx="3762375"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5D55EFA6-B710-43D1-B677-A16FAB0103C6}"/>
              </a:ext>
            </a:extLst>
          </p:cNvPr>
          <p:cNvSpPr>
            <a:spLocks noGrp="1"/>
          </p:cNvSpPr>
          <p:nvPr>
            <p:ph type="pic" sz="quarter" idx="18"/>
          </p:nvPr>
        </p:nvSpPr>
        <p:spPr>
          <a:xfrm>
            <a:off x="454998" y="407407"/>
            <a:ext cx="3762375" cy="6450594"/>
          </a:xfrm>
          <a:prstGeom prst="rect">
            <a:avLst/>
          </a:prstGeom>
          <a:pattFill prst="pct10">
            <a:fgClr>
              <a:schemeClr val="accent1"/>
            </a:fgClr>
            <a:bgClr>
              <a:schemeClr val="bg1"/>
            </a:bgClr>
          </a:pattFill>
        </p:spPr>
        <p:txBody>
          <a:bodyPr/>
          <a:lstStyle/>
          <a:p>
            <a:endParaRPr lang="en-US"/>
          </a:p>
        </p:txBody>
      </p:sp>
      <p:pic>
        <p:nvPicPr>
          <p:cNvPr id="6" name="Gráfico 5">
            <a:extLst>
              <a:ext uri="{FF2B5EF4-FFF2-40B4-BE49-F238E27FC236}">
                <a16:creationId xmlns:a16="http://schemas.microsoft.com/office/drawing/2014/main" id="{B2BEE126-DB76-A4C5-6EAF-42EA979B9C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0718" r="48814"/>
          <a:stretch/>
        </p:blipFill>
        <p:spPr>
          <a:xfrm>
            <a:off x="10058400" y="0"/>
            <a:ext cx="2133599" cy="3256121"/>
          </a:xfrm>
          <a:prstGeom prst="rect">
            <a:avLst/>
          </a:prstGeom>
        </p:spPr>
      </p:pic>
      <p:sp>
        <p:nvSpPr>
          <p:cNvPr id="4" name="Espaço Reservado para Imagem 1">
            <a:extLst>
              <a:ext uri="{FF2B5EF4-FFF2-40B4-BE49-F238E27FC236}">
                <a16:creationId xmlns:a16="http://schemas.microsoft.com/office/drawing/2014/main" id="{E75E65F3-78C4-9FE0-A5FA-DF1829E18BB6}"/>
              </a:ext>
            </a:extLst>
          </p:cNvPr>
          <p:cNvSpPr>
            <a:spLocks noGrp="1"/>
          </p:cNvSpPr>
          <p:nvPr>
            <p:ph type="pic" sz="quarter" idx="19"/>
          </p:nvPr>
        </p:nvSpPr>
        <p:spPr>
          <a:xfrm>
            <a:off x="454999" y="407406"/>
            <a:ext cx="3762375" cy="6450595"/>
          </a:xfrm>
          <a:prstGeom prst="rect">
            <a:avLst/>
          </a:prstGeom>
        </p:spPr>
        <p:txBody>
          <a:bodyPr/>
          <a:lstStyle/>
          <a:p>
            <a:endParaRPr lang="pt-BR"/>
          </a:p>
        </p:txBody>
      </p:sp>
      <p:pic>
        <p:nvPicPr>
          <p:cNvPr id="8" name="Gráfico 15">
            <a:extLst>
              <a:ext uri="{FF2B5EF4-FFF2-40B4-BE49-F238E27FC236}">
                <a16:creationId xmlns:a16="http://schemas.microsoft.com/office/drawing/2014/main" id="{3D9CB80F-292B-729F-E2BB-34BF4CB8E694}"/>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7476"/>
            <a:ext cx="373433" cy="346052"/>
          </a:xfrm>
          <a:prstGeom prst="rect">
            <a:avLst/>
          </a:prstGeom>
        </p:spPr>
      </p:pic>
    </p:spTree>
    <p:extLst>
      <p:ext uri="{BB962C8B-B14F-4D97-AF65-F5344CB8AC3E}">
        <p14:creationId xmlns:p14="http://schemas.microsoft.com/office/powerpoint/2010/main" val="298425484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D4A2D1-5F35-BCA1-1CA2-96DF43603DB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F574C1A-5D70-C5DA-5537-2171903D2C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F16F97C-AD71-0E8A-1BED-7A9F950FE32E}"/>
              </a:ext>
            </a:extLst>
          </p:cNvPr>
          <p:cNvSpPr>
            <a:spLocks noGrp="1"/>
          </p:cNvSpPr>
          <p:nvPr>
            <p:ph type="dt" sz="half" idx="10"/>
          </p:nvPr>
        </p:nvSpPr>
        <p:spPr/>
        <p:txBody>
          <a:bodyPr/>
          <a:lstStyle/>
          <a:p>
            <a:fld id="{2FB86ADC-C077-4622-8494-1F5EC4D2021F}" type="datetimeFigureOut">
              <a:rPr lang="pt-BR" smtClean="0"/>
              <a:t>22/09/2025</a:t>
            </a:fld>
            <a:endParaRPr lang="pt-BR"/>
          </a:p>
        </p:txBody>
      </p:sp>
      <p:sp>
        <p:nvSpPr>
          <p:cNvPr id="5" name="Espaço Reservado para Rodapé 4">
            <a:extLst>
              <a:ext uri="{FF2B5EF4-FFF2-40B4-BE49-F238E27FC236}">
                <a16:creationId xmlns:a16="http://schemas.microsoft.com/office/drawing/2014/main" id="{22BF4523-318E-995B-00FF-1BEF1695E33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EEDA58D-2A2F-A60D-8280-847EB8B7BD27}"/>
              </a:ext>
            </a:extLst>
          </p:cNvPr>
          <p:cNvSpPr>
            <a:spLocks noGrp="1"/>
          </p:cNvSpPr>
          <p:nvPr>
            <p:ph type="sldNum" sz="quarter" idx="12"/>
          </p:nvPr>
        </p:nvSpPr>
        <p:spPr/>
        <p:txBody>
          <a:bodyPr/>
          <a:lstStyle/>
          <a:p>
            <a:fld id="{58703D9B-FC1B-4428-ACEB-2F2DC010D2A5}" type="slidenum">
              <a:rPr lang="pt-BR" smtClean="0"/>
              <a:t>‹nº›</a:t>
            </a:fld>
            <a:endParaRPr lang="pt-BR"/>
          </a:p>
        </p:txBody>
      </p:sp>
    </p:spTree>
    <p:extLst>
      <p:ext uri="{BB962C8B-B14F-4D97-AF65-F5344CB8AC3E}">
        <p14:creationId xmlns:p14="http://schemas.microsoft.com/office/powerpoint/2010/main" val="157128856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76E30-4355-1717-583C-6AFB16F19B1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1098027-7E67-7E68-4BBD-6C01D62FF27C}"/>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CD625D9-61BB-6432-B0A1-A80F0658DB89}"/>
              </a:ext>
            </a:extLst>
          </p:cNvPr>
          <p:cNvSpPr>
            <a:spLocks noGrp="1"/>
          </p:cNvSpPr>
          <p:nvPr>
            <p:ph type="dt" sz="half" idx="10"/>
          </p:nvPr>
        </p:nvSpPr>
        <p:spPr/>
        <p:txBody>
          <a:bodyPr/>
          <a:lstStyle/>
          <a:p>
            <a:fld id="{2FB86ADC-C077-4622-8494-1F5EC4D2021F}" type="datetimeFigureOut">
              <a:rPr lang="pt-BR" smtClean="0"/>
              <a:t>22/09/2025</a:t>
            </a:fld>
            <a:endParaRPr lang="pt-BR"/>
          </a:p>
        </p:txBody>
      </p:sp>
      <p:sp>
        <p:nvSpPr>
          <p:cNvPr id="5" name="Espaço Reservado para Rodapé 4">
            <a:extLst>
              <a:ext uri="{FF2B5EF4-FFF2-40B4-BE49-F238E27FC236}">
                <a16:creationId xmlns:a16="http://schemas.microsoft.com/office/drawing/2014/main" id="{32CFE23A-B594-D2A7-28FC-3807B8D4F16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C91450C-5809-5EA8-882B-27B7669F3484}"/>
              </a:ext>
            </a:extLst>
          </p:cNvPr>
          <p:cNvSpPr>
            <a:spLocks noGrp="1"/>
          </p:cNvSpPr>
          <p:nvPr>
            <p:ph type="sldNum" sz="quarter" idx="12"/>
          </p:nvPr>
        </p:nvSpPr>
        <p:spPr/>
        <p:txBody>
          <a:bodyPr/>
          <a:lstStyle/>
          <a:p>
            <a:fld id="{58703D9B-FC1B-4428-ACEB-2F2DC010D2A5}" type="slidenum">
              <a:rPr lang="pt-BR" smtClean="0"/>
              <a:t>‹nº›</a:t>
            </a:fld>
            <a:endParaRPr lang="pt-BR"/>
          </a:p>
        </p:txBody>
      </p:sp>
    </p:spTree>
    <p:extLst>
      <p:ext uri="{BB962C8B-B14F-4D97-AF65-F5344CB8AC3E}">
        <p14:creationId xmlns:p14="http://schemas.microsoft.com/office/powerpoint/2010/main" val="1543231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slideLayout" Target="../slideLayouts/slideLayout18.xml" /><Relationship Id="rId26" Type="http://schemas.openxmlformats.org/officeDocument/2006/relationships/slideLayout" Target="../slideLayouts/slideLayout26.xml" /><Relationship Id="rId39" Type="http://schemas.openxmlformats.org/officeDocument/2006/relationships/slideLayout" Target="../slideLayouts/slideLayout39.xml" /><Relationship Id="rId3" Type="http://schemas.openxmlformats.org/officeDocument/2006/relationships/slideLayout" Target="../slideLayouts/slideLayout3.xml" /><Relationship Id="rId21" Type="http://schemas.openxmlformats.org/officeDocument/2006/relationships/slideLayout" Target="../slideLayouts/slideLayout21.xml" /><Relationship Id="rId34" Type="http://schemas.openxmlformats.org/officeDocument/2006/relationships/slideLayout" Target="../slideLayouts/slideLayout34.xml" /><Relationship Id="rId42" Type="http://schemas.openxmlformats.org/officeDocument/2006/relationships/slideLayout" Target="../slideLayouts/slideLayout42.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5" Type="http://schemas.openxmlformats.org/officeDocument/2006/relationships/slideLayout" Target="../slideLayouts/slideLayout25.xml" /><Relationship Id="rId33" Type="http://schemas.openxmlformats.org/officeDocument/2006/relationships/slideLayout" Target="../slideLayouts/slideLayout33.xml" /><Relationship Id="rId38" Type="http://schemas.openxmlformats.org/officeDocument/2006/relationships/slideLayout" Target="../slideLayouts/slideLayout38.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slideLayout" Target="../slideLayouts/slideLayout20.xml" /><Relationship Id="rId29" Type="http://schemas.openxmlformats.org/officeDocument/2006/relationships/slideLayout" Target="../slideLayouts/slideLayout29.xml" /><Relationship Id="rId41" Type="http://schemas.openxmlformats.org/officeDocument/2006/relationships/slideLayout" Target="../slideLayouts/slideLayout41.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24" Type="http://schemas.openxmlformats.org/officeDocument/2006/relationships/slideLayout" Target="../slideLayouts/slideLayout24.xml" /><Relationship Id="rId32" Type="http://schemas.openxmlformats.org/officeDocument/2006/relationships/slideLayout" Target="../slideLayouts/slideLayout32.xml" /><Relationship Id="rId37" Type="http://schemas.openxmlformats.org/officeDocument/2006/relationships/slideLayout" Target="../slideLayouts/slideLayout37.xml" /><Relationship Id="rId40" Type="http://schemas.openxmlformats.org/officeDocument/2006/relationships/slideLayout" Target="../slideLayouts/slideLayout40.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23" Type="http://schemas.openxmlformats.org/officeDocument/2006/relationships/slideLayout" Target="../slideLayouts/slideLayout23.xml" /><Relationship Id="rId28" Type="http://schemas.openxmlformats.org/officeDocument/2006/relationships/slideLayout" Target="../slideLayouts/slideLayout28.xml" /><Relationship Id="rId36" Type="http://schemas.openxmlformats.org/officeDocument/2006/relationships/slideLayout" Target="../slideLayouts/slideLayout36.xml" /><Relationship Id="rId10" Type="http://schemas.openxmlformats.org/officeDocument/2006/relationships/slideLayout" Target="../slideLayouts/slideLayout10.xml" /><Relationship Id="rId19" Type="http://schemas.openxmlformats.org/officeDocument/2006/relationships/slideLayout" Target="../slideLayouts/slideLayout19.xml" /><Relationship Id="rId31" Type="http://schemas.openxmlformats.org/officeDocument/2006/relationships/slideLayout" Target="../slideLayouts/slideLayout31.xml" /><Relationship Id="rId44" Type="http://schemas.openxmlformats.org/officeDocument/2006/relationships/theme" Target="../theme/theme1.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slideLayout" Target="../slideLayouts/slideLayout22.xml" /><Relationship Id="rId27" Type="http://schemas.openxmlformats.org/officeDocument/2006/relationships/slideLayout" Target="../slideLayouts/slideLayout27.xml" /><Relationship Id="rId30" Type="http://schemas.openxmlformats.org/officeDocument/2006/relationships/slideLayout" Target="../slideLayouts/slideLayout30.xml" /><Relationship Id="rId35" Type="http://schemas.openxmlformats.org/officeDocument/2006/relationships/slideLayout" Target="../slideLayouts/slideLayout35.xml" /><Relationship Id="rId43" Type="http://schemas.openxmlformats.org/officeDocument/2006/relationships/slideLayout" Target="../slideLayouts/slideLayout43.xml" /></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6.xml" /><Relationship Id="rId18" Type="http://schemas.openxmlformats.org/officeDocument/2006/relationships/slideLayout" Target="../slideLayouts/slideLayout61.xml" /><Relationship Id="rId26" Type="http://schemas.openxmlformats.org/officeDocument/2006/relationships/slideLayout" Target="../slideLayouts/slideLayout69.xml" /><Relationship Id="rId39" Type="http://schemas.openxmlformats.org/officeDocument/2006/relationships/slideLayout" Target="../slideLayouts/slideLayout82.xml" /><Relationship Id="rId21" Type="http://schemas.openxmlformats.org/officeDocument/2006/relationships/slideLayout" Target="../slideLayouts/slideLayout64.xml" /><Relationship Id="rId34" Type="http://schemas.openxmlformats.org/officeDocument/2006/relationships/slideLayout" Target="../slideLayouts/slideLayout77.xml" /><Relationship Id="rId42" Type="http://schemas.openxmlformats.org/officeDocument/2006/relationships/slideLayout" Target="../slideLayouts/slideLayout85.xml" /><Relationship Id="rId47" Type="http://schemas.openxmlformats.org/officeDocument/2006/relationships/slideLayout" Target="../slideLayouts/slideLayout90.xml" /><Relationship Id="rId50" Type="http://schemas.openxmlformats.org/officeDocument/2006/relationships/slideLayout" Target="../slideLayouts/slideLayout93.xml" /><Relationship Id="rId55" Type="http://schemas.openxmlformats.org/officeDocument/2006/relationships/slideLayout" Target="../slideLayouts/slideLayout98.xml" /><Relationship Id="rId63" Type="http://schemas.openxmlformats.org/officeDocument/2006/relationships/slideLayout" Target="../slideLayouts/slideLayout106.xml" /><Relationship Id="rId68" Type="http://schemas.openxmlformats.org/officeDocument/2006/relationships/slideLayout" Target="../slideLayouts/slideLayout111.xml" /><Relationship Id="rId76" Type="http://schemas.openxmlformats.org/officeDocument/2006/relationships/image" Target="../media/image53.png" /><Relationship Id="rId7" Type="http://schemas.openxmlformats.org/officeDocument/2006/relationships/slideLayout" Target="../slideLayouts/slideLayout50.xml" /><Relationship Id="rId71" Type="http://schemas.openxmlformats.org/officeDocument/2006/relationships/slideLayout" Target="../slideLayouts/slideLayout114.xml" /><Relationship Id="rId2" Type="http://schemas.openxmlformats.org/officeDocument/2006/relationships/slideLayout" Target="../slideLayouts/slideLayout45.xml" /><Relationship Id="rId16" Type="http://schemas.openxmlformats.org/officeDocument/2006/relationships/slideLayout" Target="../slideLayouts/slideLayout59.xml" /><Relationship Id="rId29" Type="http://schemas.openxmlformats.org/officeDocument/2006/relationships/slideLayout" Target="../slideLayouts/slideLayout72.xml" /><Relationship Id="rId11" Type="http://schemas.openxmlformats.org/officeDocument/2006/relationships/slideLayout" Target="../slideLayouts/slideLayout54.xml" /><Relationship Id="rId24" Type="http://schemas.openxmlformats.org/officeDocument/2006/relationships/slideLayout" Target="../slideLayouts/slideLayout67.xml" /><Relationship Id="rId32" Type="http://schemas.openxmlformats.org/officeDocument/2006/relationships/slideLayout" Target="../slideLayouts/slideLayout75.xml" /><Relationship Id="rId37" Type="http://schemas.openxmlformats.org/officeDocument/2006/relationships/slideLayout" Target="../slideLayouts/slideLayout80.xml" /><Relationship Id="rId40" Type="http://schemas.openxmlformats.org/officeDocument/2006/relationships/slideLayout" Target="../slideLayouts/slideLayout83.xml" /><Relationship Id="rId45" Type="http://schemas.openxmlformats.org/officeDocument/2006/relationships/slideLayout" Target="../slideLayouts/slideLayout88.xml" /><Relationship Id="rId53" Type="http://schemas.openxmlformats.org/officeDocument/2006/relationships/slideLayout" Target="../slideLayouts/slideLayout96.xml" /><Relationship Id="rId58" Type="http://schemas.openxmlformats.org/officeDocument/2006/relationships/slideLayout" Target="../slideLayouts/slideLayout101.xml" /><Relationship Id="rId66" Type="http://schemas.openxmlformats.org/officeDocument/2006/relationships/slideLayout" Target="../slideLayouts/slideLayout109.xml" /><Relationship Id="rId74" Type="http://schemas.openxmlformats.org/officeDocument/2006/relationships/slideLayout" Target="../slideLayouts/slideLayout117.xml" /><Relationship Id="rId5" Type="http://schemas.openxmlformats.org/officeDocument/2006/relationships/slideLayout" Target="../slideLayouts/slideLayout48.xml" /><Relationship Id="rId15" Type="http://schemas.openxmlformats.org/officeDocument/2006/relationships/slideLayout" Target="../slideLayouts/slideLayout58.xml" /><Relationship Id="rId23" Type="http://schemas.openxmlformats.org/officeDocument/2006/relationships/slideLayout" Target="../slideLayouts/slideLayout66.xml" /><Relationship Id="rId28" Type="http://schemas.openxmlformats.org/officeDocument/2006/relationships/slideLayout" Target="../slideLayouts/slideLayout71.xml" /><Relationship Id="rId36" Type="http://schemas.openxmlformats.org/officeDocument/2006/relationships/slideLayout" Target="../slideLayouts/slideLayout79.xml" /><Relationship Id="rId49" Type="http://schemas.openxmlformats.org/officeDocument/2006/relationships/slideLayout" Target="../slideLayouts/slideLayout92.xml" /><Relationship Id="rId57" Type="http://schemas.openxmlformats.org/officeDocument/2006/relationships/slideLayout" Target="../slideLayouts/slideLayout100.xml" /><Relationship Id="rId61" Type="http://schemas.openxmlformats.org/officeDocument/2006/relationships/slideLayout" Target="../slideLayouts/slideLayout104.xml" /><Relationship Id="rId10" Type="http://schemas.openxmlformats.org/officeDocument/2006/relationships/slideLayout" Target="../slideLayouts/slideLayout53.xml" /><Relationship Id="rId19" Type="http://schemas.openxmlformats.org/officeDocument/2006/relationships/slideLayout" Target="../slideLayouts/slideLayout62.xml" /><Relationship Id="rId31" Type="http://schemas.openxmlformats.org/officeDocument/2006/relationships/slideLayout" Target="../slideLayouts/slideLayout74.xml" /><Relationship Id="rId44" Type="http://schemas.openxmlformats.org/officeDocument/2006/relationships/slideLayout" Target="../slideLayouts/slideLayout87.xml" /><Relationship Id="rId52" Type="http://schemas.openxmlformats.org/officeDocument/2006/relationships/slideLayout" Target="../slideLayouts/slideLayout95.xml" /><Relationship Id="rId60" Type="http://schemas.openxmlformats.org/officeDocument/2006/relationships/slideLayout" Target="../slideLayouts/slideLayout103.xml" /><Relationship Id="rId65" Type="http://schemas.openxmlformats.org/officeDocument/2006/relationships/slideLayout" Target="../slideLayouts/slideLayout108.xml" /><Relationship Id="rId73" Type="http://schemas.openxmlformats.org/officeDocument/2006/relationships/slideLayout" Target="../slideLayouts/slideLayout116.xml" /><Relationship Id="rId4" Type="http://schemas.openxmlformats.org/officeDocument/2006/relationships/slideLayout" Target="../slideLayouts/slideLayout47.xml" /><Relationship Id="rId9" Type="http://schemas.openxmlformats.org/officeDocument/2006/relationships/slideLayout" Target="../slideLayouts/slideLayout52.xml" /><Relationship Id="rId14" Type="http://schemas.openxmlformats.org/officeDocument/2006/relationships/slideLayout" Target="../slideLayouts/slideLayout57.xml" /><Relationship Id="rId22" Type="http://schemas.openxmlformats.org/officeDocument/2006/relationships/slideLayout" Target="../slideLayouts/slideLayout65.xml" /><Relationship Id="rId27" Type="http://schemas.openxmlformats.org/officeDocument/2006/relationships/slideLayout" Target="../slideLayouts/slideLayout70.xml" /><Relationship Id="rId30" Type="http://schemas.openxmlformats.org/officeDocument/2006/relationships/slideLayout" Target="../slideLayouts/slideLayout73.xml" /><Relationship Id="rId35" Type="http://schemas.openxmlformats.org/officeDocument/2006/relationships/slideLayout" Target="../slideLayouts/slideLayout78.xml" /><Relationship Id="rId43" Type="http://schemas.openxmlformats.org/officeDocument/2006/relationships/slideLayout" Target="../slideLayouts/slideLayout86.xml" /><Relationship Id="rId48" Type="http://schemas.openxmlformats.org/officeDocument/2006/relationships/slideLayout" Target="../slideLayouts/slideLayout91.xml" /><Relationship Id="rId56" Type="http://schemas.openxmlformats.org/officeDocument/2006/relationships/slideLayout" Target="../slideLayouts/slideLayout99.xml" /><Relationship Id="rId64" Type="http://schemas.openxmlformats.org/officeDocument/2006/relationships/slideLayout" Target="../slideLayouts/slideLayout107.xml" /><Relationship Id="rId69" Type="http://schemas.openxmlformats.org/officeDocument/2006/relationships/slideLayout" Target="../slideLayouts/slideLayout112.xml" /><Relationship Id="rId8" Type="http://schemas.openxmlformats.org/officeDocument/2006/relationships/slideLayout" Target="../slideLayouts/slideLayout51.xml" /><Relationship Id="rId51" Type="http://schemas.openxmlformats.org/officeDocument/2006/relationships/slideLayout" Target="../slideLayouts/slideLayout94.xml" /><Relationship Id="rId72" Type="http://schemas.openxmlformats.org/officeDocument/2006/relationships/slideLayout" Target="../slideLayouts/slideLayout115.xml" /><Relationship Id="rId3" Type="http://schemas.openxmlformats.org/officeDocument/2006/relationships/slideLayout" Target="../slideLayouts/slideLayout46.xml" /><Relationship Id="rId12" Type="http://schemas.openxmlformats.org/officeDocument/2006/relationships/slideLayout" Target="../slideLayouts/slideLayout55.xml" /><Relationship Id="rId17" Type="http://schemas.openxmlformats.org/officeDocument/2006/relationships/slideLayout" Target="../slideLayouts/slideLayout60.xml" /><Relationship Id="rId25" Type="http://schemas.openxmlformats.org/officeDocument/2006/relationships/slideLayout" Target="../slideLayouts/slideLayout68.xml" /><Relationship Id="rId33" Type="http://schemas.openxmlformats.org/officeDocument/2006/relationships/slideLayout" Target="../slideLayouts/slideLayout76.xml" /><Relationship Id="rId38" Type="http://schemas.openxmlformats.org/officeDocument/2006/relationships/slideLayout" Target="../slideLayouts/slideLayout81.xml" /><Relationship Id="rId46" Type="http://schemas.openxmlformats.org/officeDocument/2006/relationships/slideLayout" Target="../slideLayouts/slideLayout89.xml" /><Relationship Id="rId59" Type="http://schemas.openxmlformats.org/officeDocument/2006/relationships/slideLayout" Target="../slideLayouts/slideLayout102.xml" /><Relationship Id="rId67" Type="http://schemas.openxmlformats.org/officeDocument/2006/relationships/slideLayout" Target="../slideLayouts/slideLayout110.xml" /><Relationship Id="rId20" Type="http://schemas.openxmlformats.org/officeDocument/2006/relationships/slideLayout" Target="../slideLayouts/slideLayout63.xml" /><Relationship Id="rId41" Type="http://schemas.openxmlformats.org/officeDocument/2006/relationships/slideLayout" Target="../slideLayouts/slideLayout84.xml" /><Relationship Id="rId54" Type="http://schemas.openxmlformats.org/officeDocument/2006/relationships/slideLayout" Target="../slideLayouts/slideLayout97.xml" /><Relationship Id="rId62" Type="http://schemas.openxmlformats.org/officeDocument/2006/relationships/slideLayout" Target="../slideLayouts/slideLayout105.xml" /><Relationship Id="rId70" Type="http://schemas.openxmlformats.org/officeDocument/2006/relationships/slideLayout" Target="../slideLayouts/slideLayout113.xml" /><Relationship Id="rId75" Type="http://schemas.openxmlformats.org/officeDocument/2006/relationships/theme" Target="../theme/theme2.xml" /><Relationship Id="rId1" Type="http://schemas.openxmlformats.org/officeDocument/2006/relationships/slideLayout" Target="../slideLayouts/slideLayout44.xml" /><Relationship Id="rId6" Type="http://schemas.openxmlformats.org/officeDocument/2006/relationships/slideLayout" Target="../slideLayouts/slideLayout49.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5.xml" /><Relationship Id="rId13" Type="http://schemas.openxmlformats.org/officeDocument/2006/relationships/slideLayout" Target="../slideLayouts/slideLayout130.xml" /><Relationship Id="rId18" Type="http://schemas.openxmlformats.org/officeDocument/2006/relationships/slideLayout" Target="../slideLayouts/slideLayout135.xml" /><Relationship Id="rId26" Type="http://schemas.openxmlformats.org/officeDocument/2006/relationships/slideLayout" Target="../slideLayouts/slideLayout143.xml" /><Relationship Id="rId39" Type="http://schemas.openxmlformats.org/officeDocument/2006/relationships/slideLayout" Target="../slideLayouts/slideLayout156.xml" /><Relationship Id="rId3" Type="http://schemas.openxmlformats.org/officeDocument/2006/relationships/slideLayout" Target="../slideLayouts/slideLayout120.xml" /><Relationship Id="rId21" Type="http://schemas.openxmlformats.org/officeDocument/2006/relationships/slideLayout" Target="../slideLayouts/slideLayout138.xml" /><Relationship Id="rId34" Type="http://schemas.openxmlformats.org/officeDocument/2006/relationships/slideLayout" Target="../slideLayouts/slideLayout151.xml" /><Relationship Id="rId42" Type="http://schemas.openxmlformats.org/officeDocument/2006/relationships/slideLayout" Target="../slideLayouts/slideLayout159.xml" /><Relationship Id="rId7" Type="http://schemas.openxmlformats.org/officeDocument/2006/relationships/slideLayout" Target="../slideLayouts/slideLayout124.xml" /><Relationship Id="rId12" Type="http://schemas.openxmlformats.org/officeDocument/2006/relationships/slideLayout" Target="../slideLayouts/slideLayout129.xml" /><Relationship Id="rId17" Type="http://schemas.openxmlformats.org/officeDocument/2006/relationships/slideLayout" Target="../slideLayouts/slideLayout134.xml" /><Relationship Id="rId25" Type="http://schemas.openxmlformats.org/officeDocument/2006/relationships/slideLayout" Target="../slideLayouts/slideLayout142.xml" /><Relationship Id="rId33" Type="http://schemas.openxmlformats.org/officeDocument/2006/relationships/slideLayout" Target="../slideLayouts/slideLayout150.xml" /><Relationship Id="rId38" Type="http://schemas.openxmlformats.org/officeDocument/2006/relationships/slideLayout" Target="../slideLayouts/slideLayout155.xml" /><Relationship Id="rId46" Type="http://schemas.openxmlformats.org/officeDocument/2006/relationships/theme" Target="../theme/theme3.xml" /><Relationship Id="rId2" Type="http://schemas.openxmlformats.org/officeDocument/2006/relationships/slideLayout" Target="../slideLayouts/slideLayout119.xml" /><Relationship Id="rId16" Type="http://schemas.openxmlformats.org/officeDocument/2006/relationships/slideLayout" Target="../slideLayouts/slideLayout133.xml" /><Relationship Id="rId20" Type="http://schemas.openxmlformats.org/officeDocument/2006/relationships/slideLayout" Target="../slideLayouts/slideLayout137.xml" /><Relationship Id="rId29" Type="http://schemas.openxmlformats.org/officeDocument/2006/relationships/slideLayout" Target="../slideLayouts/slideLayout146.xml" /><Relationship Id="rId41" Type="http://schemas.openxmlformats.org/officeDocument/2006/relationships/slideLayout" Target="../slideLayouts/slideLayout158.xml" /><Relationship Id="rId1" Type="http://schemas.openxmlformats.org/officeDocument/2006/relationships/slideLayout" Target="../slideLayouts/slideLayout118.xml" /><Relationship Id="rId6" Type="http://schemas.openxmlformats.org/officeDocument/2006/relationships/slideLayout" Target="../slideLayouts/slideLayout123.xml" /><Relationship Id="rId11" Type="http://schemas.openxmlformats.org/officeDocument/2006/relationships/slideLayout" Target="../slideLayouts/slideLayout128.xml" /><Relationship Id="rId24" Type="http://schemas.openxmlformats.org/officeDocument/2006/relationships/slideLayout" Target="../slideLayouts/slideLayout141.xml" /><Relationship Id="rId32" Type="http://schemas.openxmlformats.org/officeDocument/2006/relationships/slideLayout" Target="../slideLayouts/slideLayout149.xml" /><Relationship Id="rId37" Type="http://schemas.openxmlformats.org/officeDocument/2006/relationships/slideLayout" Target="../slideLayouts/slideLayout154.xml" /><Relationship Id="rId40" Type="http://schemas.openxmlformats.org/officeDocument/2006/relationships/slideLayout" Target="../slideLayouts/slideLayout157.xml" /><Relationship Id="rId45" Type="http://schemas.openxmlformats.org/officeDocument/2006/relationships/slideLayout" Target="../slideLayouts/slideLayout162.xml" /><Relationship Id="rId5" Type="http://schemas.openxmlformats.org/officeDocument/2006/relationships/slideLayout" Target="../slideLayouts/slideLayout122.xml" /><Relationship Id="rId15" Type="http://schemas.openxmlformats.org/officeDocument/2006/relationships/slideLayout" Target="../slideLayouts/slideLayout132.xml" /><Relationship Id="rId23" Type="http://schemas.openxmlformats.org/officeDocument/2006/relationships/slideLayout" Target="../slideLayouts/slideLayout140.xml" /><Relationship Id="rId28" Type="http://schemas.openxmlformats.org/officeDocument/2006/relationships/slideLayout" Target="../slideLayouts/slideLayout145.xml" /><Relationship Id="rId36" Type="http://schemas.openxmlformats.org/officeDocument/2006/relationships/slideLayout" Target="../slideLayouts/slideLayout153.xml" /><Relationship Id="rId10" Type="http://schemas.openxmlformats.org/officeDocument/2006/relationships/slideLayout" Target="../slideLayouts/slideLayout127.xml" /><Relationship Id="rId19" Type="http://schemas.openxmlformats.org/officeDocument/2006/relationships/slideLayout" Target="../slideLayouts/slideLayout136.xml" /><Relationship Id="rId31" Type="http://schemas.openxmlformats.org/officeDocument/2006/relationships/slideLayout" Target="../slideLayouts/slideLayout148.xml" /><Relationship Id="rId44" Type="http://schemas.openxmlformats.org/officeDocument/2006/relationships/slideLayout" Target="../slideLayouts/slideLayout161.xml" /><Relationship Id="rId4" Type="http://schemas.openxmlformats.org/officeDocument/2006/relationships/slideLayout" Target="../slideLayouts/slideLayout121.xml" /><Relationship Id="rId9" Type="http://schemas.openxmlformats.org/officeDocument/2006/relationships/slideLayout" Target="../slideLayouts/slideLayout126.xml" /><Relationship Id="rId14" Type="http://schemas.openxmlformats.org/officeDocument/2006/relationships/slideLayout" Target="../slideLayouts/slideLayout131.xml" /><Relationship Id="rId22" Type="http://schemas.openxmlformats.org/officeDocument/2006/relationships/slideLayout" Target="../slideLayouts/slideLayout139.xml" /><Relationship Id="rId27" Type="http://schemas.openxmlformats.org/officeDocument/2006/relationships/slideLayout" Target="../slideLayouts/slideLayout144.xml" /><Relationship Id="rId30" Type="http://schemas.openxmlformats.org/officeDocument/2006/relationships/slideLayout" Target="../slideLayouts/slideLayout147.xml" /><Relationship Id="rId35" Type="http://schemas.openxmlformats.org/officeDocument/2006/relationships/slideLayout" Target="../slideLayouts/slideLayout152.xml" /><Relationship Id="rId43" Type="http://schemas.openxmlformats.org/officeDocument/2006/relationships/slideLayout" Target="../slideLayouts/slideLayout16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8570526"/>
      </p:ext>
    </p:extLst>
  </p:cSld>
  <p:clrMap bg1="lt1" tx1="dk1" bg2="lt2" tx2="dk2" accent1="accent1" accent2="accent2" accent3="accent3" accent4="accent4" accent5="accent5" accent6="accent6" hlink="hlink" folHlink="folHlink"/>
  <p:sldLayoutIdLst>
    <p:sldLayoutId id="2147483664" r:id="rId1"/>
    <p:sldLayoutId id="2147483689" r:id="rId2"/>
    <p:sldLayoutId id="2147483687" r:id="rId3"/>
    <p:sldLayoutId id="2147483680" r:id="rId4"/>
    <p:sldLayoutId id="2147483686" r:id="rId5"/>
    <p:sldLayoutId id="2147483688" r:id="rId6"/>
    <p:sldLayoutId id="2147483681" r:id="rId7"/>
    <p:sldLayoutId id="2147483682" r:id="rId8"/>
    <p:sldLayoutId id="2147483683" r:id="rId9"/>
    <p:sldLayoutId id="2147483684" r:id="rId10"/>
    <p:sldLayoutId id="2147483685" r:id="rId11"/>
    <p:sldLayoutId id="2147483679" r:id="rId12"/>
    <p:sldLayoutId id="2147483649" r:id="rId13"/>
    <p:sldLayoutId id="2147483698" r:id="rId14"/>
    <p:sldLayoutId id="2147483699" r:id="rId15"/>
    <p:sldLayoutId id="2147483700" r:id="rId16"/>
    <p:sldLayoutId id="2147483650" r:id="rId17"/>
    <p:sldLayoutId id="2147483651" r:id="rId18"/>
    <p:sldLayoutId id="2147483696" r:id="rId19"/>
    <p:sldLayoutId id="2147483701" r:id="rId20"/>
    <p:sldLayoutId id="2147483652" r:id="rId21"/>
    <p:sldLayoutId id="2147483653" r:id="rId22"/>
    <p:sldLayoutId id="2147483654" r:id="rId23"/>
    <p:sldLayoutId id="2147483655" r:id="rId24"/>
    <p:sldLayoutId id="2147483656" r:id="rId25"/>
    <p:sldLayoutId id="2147483657" r:id="rId26"/>
    <p:sldLayoutId id="2147483659" r:id="rId27"/>
    <p:sldLayoutId id="2147483660" r:id="rId28"/>
    <p:sldLayoutId id="2147483661" r:id="rId29"/>
    <p:sldLayoutId id="2147483662" r:id="rId30"/>
    <p:sldLayoutId id="2147483663" r:id="rId31"/>
    <p:sldLayoutId id="2147483666" r:id="rId32"/>
    <p:sldLayoutId id="2147483667" r:id="rId33"/>
    <p:sldLayoutId id="2147483668" r:id="rId34"/>
    <p:sldLayoutId id="2147483669" r:id="rId35"/>
    <p:sldLayoutId id="2147483670" r:id="rId36"/>
    <p:sldLayoutId id="2147483690" r:id="rId37"/>
    <p:sldLayoutId id="2147483691" r:id="rId38"/>
    <p:sldLayoutId id="2147483692" r:id="rId39"/>
    <p:sldLayoutId id="2147483697" r:id="rId40"/>
    <p:sldLayoutId id="2147483694" r:id="rId41"/>
    <p:sldLayoutId id="2147483695" r:id="rId42"/>
    <p:sldLayoutId id="2147483693" r:id="rId43"/>
  </p:sldLayoutIdLst>
  <p:txStyles>
    <p:titleStyle>
      <a:lvl1pPr algn="l" defTabSz="914400" rtl="0" eaLnBrk="1" latinLnBrk="0" hangingPunct="1">
        <a:lnSpc>
          <a:spcPct val="90000"/>
        </a:lnSpc>
        <a:spcBef>
          <a:spcPct val="0"/>
        </a:spcBef>
        <a:buNone/>
        <a:defRPr sz="1100"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F6DB4B-4EC4-9FA0-D384-D73FA01134D6}"/>
              </a:ext>
            </a:extLst>
          </p:cNvPr>
          <p:cNvSpPr>
            <a:spLocks noGrp="1"/>
          </p:cNvSpPr>
          <p:nvPr>
            <p:ph type="title"/>
          </p:nvPr>
        </p:nvSpPr>
        <p:spPr>
          <a:xfrm>
            <a:off x="611189" y="611192"/>
            <a:ext cx="9495979" cy="924443"/>
          </a:xfrm>
          <a:prstGeom prst="rect">
            <a:avLst/>
          </a:prstGeom>
        </p:spPr>
        <p:txBody>
          <a:bodyPr vert="horz" lIns="0" tIns="0" rIns="0" bIns="0" rtlCol="0" anchor="t">
            <a:noAutofit/>
          </a:bodyPr>
          <a:lstStyle/>
          <a:p>
            <a:r>
              <a:rPr lang="en-US"/>
              <a:t>Click to edit title</a:t>
            </a:r>
            <a:endParaRPr lang="en-GB"/>
          </a:p>
        </p:txBody>
      </p:sp>
      <p:sp>
        <p:nvSpPr>
          <p:cNvPr id="3" name="Text Placeholder 2">
            <a:extLst>
              <a:ext uri="{FF2B5EF4-FFF2-40B4-BE49-F238E27FC236}">
                <a16:creationId xmlns:a16="http://schemas.microsoft.com/office/drawing/2014/main" id="{4E85BD93-B73A-F272-0E31-F13BB9E8617F}"/>
              </a:ext>
            </a:extLst>
          </p:cNvPr>
          <p:cNvSpPr>
            <a:spLocks noGrp="1"/>
          </p:cNvSpPr>
          <p:nvPr>
            <p:ph type="body" idx="1"/>
          </p:nvPr>
        </p:nvSpPr>
        <p:spPr>
          <a:xfrm>
            <a:off x="611188" y="2019301"/>
            <a:ext cx="10969624" cy="3894137"/>
          </a:xfrm>
          <a:prstGeom prst="rect">
            <a:avLst/>
          </a:prstGeom>
        </p:spPr>
        <p:txBody>
          <a:bodyPr vert="horz" lIns="0" tIns="0" rIns="0" bIns="0" rtlCol="0">
            <a:noAutofit/>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FF68926B-29D2-0074-2A78-5DB297F5F775}"/>
              </a:ext>
            </a:extLst>
          </p:cNvPr>
          <p:cNvSpPr>
            <a:spLocks noGrp="1"/>
          </p:cNvSpPr>
          <p:nvPr>
            <p:ph type="ftr" sz="quarter" idx="3"/>
          </p:nvPr>
        </p:nvSpPr>
        <p:spPr>
          <a:xfrm>
            <a:off x="611191" y="6401513"/>
            <a:ext cx="1838645" cy="123111"/>
          </a:xfrm>
          <a:prstGeom prst="rect">
            <a:avLst/>
          </a:prstGeom>
        </p:spPr>
        <p:txBody>
          <a:bodyPr vert="horz" wrap="none" lIns="0" tIns="0" rIns="0" bIns="0" rtlCol="0" anchor="ctr">
            <a:spAutoFit/>
          </a:bodyPr>
          <a:lstStyle>
            <a:lvl1pPr algn="l">
              <a:defRPr sz="800">
                <a:solidFill>
                  <a:schemeClr val="bg1">
                    <a:lumMod val="50000"/>
                  </a:schemeClr>
                </a:solidFill>
                <a:latin typeface="+mj-lt"/>
              </a:defRPr>
            </a:lvl1pPr>
          </a:lstStyle>
          <a:p>
            <a:r>
              <a:rPr lang="en-US" dirty="0">
                <a:cs typeface="Arial" panose="020B0604020202020204" pitchFamily="34" charset="0"/>
              </a:rPr>
              <a:t>©2025 ARTHUR J. GALLAGHER &amp; CO.</a:t>
            </a:r>
          </a:p>
        </p:txBody>
      </p:sp>
      <p:sp>
        <p:nvSpPr>
          <p:cNvPr id="6" name="Slide Number Placeholder 5">
            <a:extLst>
              <a:ext uri="{FF2B5EF4-FFF2-40B4-BE49-F238E27FC236}">
                <a16:creationId xmlns:a16="http://schemas.microsoft.com/office/drawing/2014/main" id="{7DDF6E5B-36F8-A50A-C2D6-53DB929F1BF5}"/>
              </a:ext>
            </a:extLst>
          </p:cNvPr>
          <p:cNvSpPr>
            <a:spLocks noGrp="1"/>
          </p:cNvSpPr>
          <p:nvPr>
            <p:ph type="sldNum" sz="quarter" idx="4"/>
          </p:nvPr>
        </p:nvSpPr>
        <p:spPr>
          <a:xfrm>
            <a:off x="11409291" y="6378430"/>
            <a:ext cx="171522" cy="169277"/>
          </a:xfrm>
          <a:prstGeom prst="rect">
            <a:avLst/>
          </a:prstGeom>
          <a:noFill/>
        </p:spPr>
        <p:txBody>
          <a:bodyPr wrap="none" lIns="0" tIns="0" rIns="0" bIns="0" rtlCol="0">
            <a:spAutoFit/>
          </a:bodyPr>
          <a:lstStyle>
            <a:lvl1pPr algn="r">
              <a:defRPr lang="en-GB" sz="1100" smtClean="0">
                <a:solidFill>
                  <a:schemeClr val="tx1"/>
                </a:solidFill>
                <a:latin typeface="+mj-lt"/>
                <a:cs typeface="Arial" panose="020B0604020202020204" pitchFamily="34" charset="0"/>
              </a:defRPr>
            </a:lvl1pPr>
          </a:lstStyle>
          <a:p>
            <a:fld id="{40AA5F45-CDE6-4EA8-991E-B18CC5F21F47}" type="slidenum">
              <a:rPr lang="en-US" smtClean="0"/>
              <a:pPr/>
              <a:t>‹nº›</a:t>
            </a:fld>
            <a:endParaRPr lang="en-US"/>
          </a:p>
        </p:txBody>
      </p:sp>
      <p:sp>
        <p:nvSpPr>
          <p:cNvPr id="8" name="Freeform: Shape 7">
            <a:extLst>
              <a:ext uri="{FF2B5EF4-FFF2-40B4-BE49-F238E27FC236}">
                <a16:creationId xmlns:a16="http://schemas.microsoft.com/office/drawing/2014/main" id="{CA11189E-5D57-13E3-A3F8-26D44B69BC36}"/>
              </a:ext>
            </a:extLst>
          </p:cNvPr>
          <p:cNvSpPr/>
          <p:nvPr userDrawn="1"/>
        </p:nvSpPr>
        <p:spPr>
          <a:xfrm rot="16200000" flipH="1" flipV="1">
            <a:off x="10059267" y="-1377229"/>
            <a:ext cx="755504" cy="3509963"/>
          </a:xfrm>
          <a:custGeom>
            <a:avLst/>
            <a:gdLst>
              <a:gd name="connsiteX0" fmla="*/ 13563600 w 13563600"/>
              <a:gd name="connsiteY0" fmla="*/ 0 h 7542994"/>
              <a:gd name="connsiteX1" fmla="*/ 9963150 w 13563600"/>
              <a:gd name="connsiteY1" fmla="*/ 7029450 h 7542994"/>
              <a:gd name="connsiteX2" fmla="*/ 0 w 13563600"/>
              <a:gd name="connsiteY2" fmla="*/ 6457950 h 7542994"/>
              <a:gd name="connsiteX0" fmla="*/ 13430250 w 13430250"/>
              <a:gd name="connsiteY0" fmla="*/ 0 h 7562044"/>
              <a:gd name="connsiteX1" fmla="*/ 9963150 w 13430250"/>
              <a:gd name="connsiteY1" fmla="*/ 7048500 h 7562044"/>
              <a:gd name="connsiteX2" fmla="*/ 0 w 13430250"/>
              <a:gd name="connsiteY2" fmla="*/ 6477000 h 7562044"/>
              <a:gd name="connsiteX0" fmla="*/ 13430250 w 13430250"/>
              <a:gd name="connsiteY0" fmla="*/ 0 h 6736186"/>
              <a:gd name="connsiteX1" fmla="*/ 10782300 w 13430250"/>
              <a:gd name="connsiteY1" fmla="*/ 4914900 h 6736186"/>
              <a:gd name="connsiteX2" fmla="*/ 0 w 13430250"/>
              <a:gd name="connsiteY2" fmla="*/ 6477000 h 6736186"/>
              <a:gd name="connsiteX0" fmla="*/ 2647950 w 2647950"/>
              <a:gd name="connsiteY0" fmla="*/ 0 h 4914900"/>
              <a:gd name="connsiteX1" fmla="*/ 0 w 2647950"/>
              <a:gd name="connsiteY1" fmla="*/ 4914900 h 4914900"/>
              <a:gd name="connsiteX0" fmla="*/ 2800350 w 2800350"/>
              <a:gd name="connsiteY0" fmla="*/ 0 h 4943475"/>
              <a:gd name="connsiteX1" fmla="*/ 0 w 2800350"/>
              <a:gd name="connsiteY1" fmla="*/ 4943475 h 4943475"/>
              <a:gd name="connsiteX0" fmla="*/ 2800350 w 2800350"/>
              <a:gd name="connsiteY0" fmla="*/ 0 h 4943475"/>
              <a:gd name="connsiteX1" fmla="*/ 0 w 2800350"/>
              <a:gd name="connsiteY1" fmla="*/ 4943475 h 4943475"/>
              <a:gd name="connsiteX0" fmla="*/ 2800350 w 2891721"/>
              <a:gd name="connsiteY0" fmla="*/ 0 h 4943475"/>
              <a:gd name="connsiteX1" fmla="*/ 0 w 2891721"/>
              <a:gd name="connsiteY1" fmla="*/ 4943475 h 4943475"/>
              <a:gd name="connsiteX0" fmla="*/ 2800350 w 2888507"/>
              <a:gd name="connsiteY0" fmla="*/ 0 h 4943475"/>
              <a:gd name="connsiteX1" fmla="*/ 0 w 2888507"/>
              <a:gd name="connsiteY1" fmla="*/ 4943475 h 4943475"/>
              <a:gd name="connsiteX0" fmla="*/ 2795588 w 2884167"/>
              <a:gd name="connsiteY0" fmla="*/ 0 h 4929284"/>
              <a:gd name="connsiteX1" fmla="*/ 0 w 2884167"/>
              <a:gd name="connsiteY1" fmla="*/ 4929284 h 4929284"/>
              <a:gd name="connsiteX0" fmla="*/ 2819401 w 2905897"/>
              <a:gd name="connsiteY0" fmla="*/ 0 h 4915092"/>
              <a:gd name="connsiteX1" fmla="*/ 0 w 2905897"/>
              <a:gd name="connsiteY1" fmla="*/ 4915092 h 4915092"/>
              <a:gd name="connsiteX0" fmla="*/ 2819401 w 2895602"/>
              <a:gd name="connsiteY0" fmla="*/ 0 h 4915092"/>
              <a:gd name="connsiteX1" fmla="*/ 0 w 2895602"/>
              <a:gd name="connsiteY1" fmla="*/ 4915092 h 4915092"/>
              <a:gd name="connsiteX0" fmla="*/ 2819401 w 3280214"/>
              <a:gd name="connsiteY0" fmla="*/ 0 h 4915092"/>
              <a:gd name="connsiteX1" fmla="*/ 0 w 3280214"/>
              <a:gd name="connsiteY1" fmla="*/ 4915092 h 4915092"/>
              <a:gd name="connsiteX0" fmla="*/ 2819401 w 3304672"/>
              <a:gd name="connsiteY0" fmla="*/ 0 h 4915092"/>
              <a:gd name="connsiteX1" fmla="*/ 0 w 3304672"/>
              <a:gd name="connsiteY1" fmla="*/ 4915092 h 4915092"/>
              <a:gd name="connsiteX0" fmla="*/ 3216242 w 3639017"/>
              <a:gd name="connsiteY0" fmla="*/ 0 h 4148882"/>
              <a:gd name="connsiteX1" fmla="*/ 0 w 3639017"/>
              <a:gd name="connsiteY1" fmla="*/ 4148882 h 4148882"/>
              <a:gd name="connsiteX0" fmla="*/ 3216242 w 3304643"/>
              <a:gd name="connsiteY0" fmla="*/ 0 h 4148882"/>
              <a:gd name="connsiteX1" fmla="*/ 0 w 3304643"/>
              <a:gd name="connsiteY1" fmla="*/ 4148882 h 4148882"/>
              <a:gd name="connsiteX0" fmla="*/ 3216242 w 3429766"/>
              <a:gd name="connsiteY0" fmla="*/ 0 h 4148882"/>
              <a:gd name="connsiteX1" fmla="*/ 0 w 3429766"/>
              <a:gd name="connsiteY1" fmla="*/ 4148882 h 4148882"/>
              <a:gd name="connsiteX0" fmla="*/ 3216242 w 3453659"/>
              <a:gd name="connsiteY0" fmla="*/ 0 h 4148882"/>
              <a:gd name="connsiteX1" fmla="*/ 0 w 3453659"/>
              <a:gd name="connsiteY1" fmla="*/ 4148882 h 4148882"/>
              <a:gd name="connsiteX0" fmla="*/ 3216242 w 3438138"/>
              <a:gd name="connsiteY0" fmla="*/ 0 h 4148882"/>
              <a:gd name="connsiteX1" fmla="*/ 0 w 3438138"/>
              <a:gd name="connsiteY1" fmla="*/ 4148882 h 4148882"/>
              <a:gd name="connsiteX0" fmla="*/ 3216242 w 3451669"/>
              <a:gd name="connsiteY0" fmla="*/ 0 h 4148882"/>
              <a:gd name="connsiteX1" fmla="*/ 0 w 3451669"/>
              <a:gd name="connsiteY1" fmla="*/ 4148882 h 4148882"/>
              <a:gd name="connsiteX0" fmla="*/ 3216242 w 3445785"/>
              <a:gd name="connsiteY0" fmla="*/ 0 h 4148882"/>
              <a:gd name="connsiteX1" fmla="*/ 0 w 3445785"/>
              <a:gd name="connsiteY1" fmla="*/ 4148882 h 4148882"/>
              <a:gd name="connsiteX0" fmla="*/ 3216242 w 3469624"/>
              <a:gd name="connsiteY0" fmla="*/ 0 h 4148882"/>
              <a:gd name="connsiteX1" fmla="*/ 0 w 3469624"/>
              <a:gd name="connsiteY1" fmla="*/ 4148882 h 4148882"/>
              <a:gd name="connsiteX0" fmla="*/ 3216242 w 3471592"/>
              <a:gd name="connsiteY0" fmla="*/ 0 h 4148882"/>
              <a:gd name="connsiteX1" fmla="*/ 0 w 3471592"/>
              <a:gd name="connsiteY1" fmla="*/ 4148882 h 4148882"/>
              <a:gd name="connsiteX0" fmla="*/ 3216242 w 3481635"/>
              <a:gd name="connsiteY0" fmla="*/ 0 h 4148882"/>
              <a:gd name="connsiteX1" fmla="*/ 0 w 3481635"/>
              <a:gd name="connsiteY1" fmla="*/ 4148882 h 4148882"/>
              <a:gd name="connsiteX0" fmla="*/ 3216242 w 3452542"/>
              <a:gd name="connsiteY0" fmla="*/ 0 h 4148882"/>
              <a:gd name="connsiteX1" fmla="*/ 0 w 3452542"/>
              <a:gd name="connsiteY1" fmla="*/ 4148882 h 4148882"/>
              <a:gd name="connsiteX0" fmla="*/ 3216242 w 3448904"/>
              <a:gd name="connsiteY0" fmla="*/ 0 h 4148882"/>
              <a:gd name="connsiteX1" fmla="*/ 0 w 3448904"/>
              <a:gd name="connsiteY1" fmla="*/ 4148882 h 4148882"/>
            </a:gdLst>
            <a:ahLst/>
            <a:cxnLst>
              <a:cxn ang="0">
                <a:pos x="connsiteX0" y="connsiteY0"/>
              </a:cxn>
              <a:cxn ang="0">
                <a:pos x="connsiteX1" y="connsiteY1"/>
              </a:cxn>
            </a:cxnLst>
            <a:rect l="l" t="t" r="r" b="b"/>
            <a:pathLst>
              <a:path w="3448904" h="4148882">
                <a:moveTo>
                  <a:pt x="3216242" y="0"/>
                </a:moveTo>
                <a:cubicBezTo>
                  <a:pt x="3685465" y="973945"/>
                  <a:pt x="3800249" y="2701296"/>
                  <a:pt x="0" y="4148882"/>
                </a:cubicBezTo>
              </a:path>
            </a:pathLst>
          </a:custGeom>
          <a:noFill/>
          <a:ln w="9525">
            <a:solidFill>
              <a:srgbClr val="A4C8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GB" sz="1800"/>
          </a:p>
        </p:txBody>
      </p:sp>
      <p:sp>
        <p:nvSpPr>
          <p:cNvPr id="12" name="Freeform: Shape 11">
            <a:extLst>
              <a:ext uri="{FF2B5EF4-FFF2-40B4-BE49-F238E27FC236}">
                <a16:creationId xmlns:a16="http://schemas.microsoft.com/office/drawing/2014/main" id="{94B78BCB-56DD-53F6-5F40-280EEEF0DA68}"/>
              </a:ext>
            </a:extLst>
          </p:cNvPr>
          <p:cNvSpPr/>
          <p:nvPr userDrawn="1"/>
        </p:nvSpPr>
        <p:spPr>
          <a:xfrm rot="16200000" flipH="1" flipV="1">
            <a:off x="10311635" y="-869977"/>
            <a:ext cx="1010391" cy="2750345"/>
          </a:xfrm>
          <a:custGeom>
            <a:avLst/>
            <a:gdLst>
              <a:gd name="connsiteX0" fmla="*/ 13563600 w 13563600"/>
              <a:gd name="connsiteY0" fmla="*/ 0 h 7542994"/>
              <a:gd name="connsiteX1" fmla="*/ 9963150 w 13563600"/>
              <a:gd name="connsiteY1" fmla="*/ 7029450 h 7542994"/>
              <a:gd name="connsiteX2" fmla="*/ 0 w 13563600"/>
              <a:gd name="connsiteY2" fmla="*/ 6457950 h 7542994"/>
              <a:gd name="connsiteX0" fmla="*/ 13430250 w 13430250"/>
              <a:gd name="connsiteY0" fmla="*/ 0 h 7562044"/>
              <a:gd name="connsiteX1" fmla="*/ 9963150 w 13430250"/>
              <a:gd name="connsiteY1" fmla="*/ 7048500 h 7562044"/>
              <a:gd name="connsiteX2" fmla="*/ 0 w 13430250"/>
              <a:gd name="connsiteY2" fmla="*/ 6477000 h 7562044"/>
              <a:gd name="connsiteX0" fmla="*/ 13430250 w 13430250"/>
              <a:gd name="connsiteY0" fmla="*/ 0 h 6736186"/>
              <a:gd name="connsiteX1" fmla="*/ 10782300 w 13430250"/>
              <a:gd name="connsiteY1" fmla="*/ 4914900 h 6736186"/>
              <a:gd name="connsiteX2" fmla="*/ 0 w 13430250"/>
              <a:gd name="connsiteY2" fmla="*/ 6477000 h 6736186"/>
              <a:gd name="connsiteX0" fmla="*/ 2647950 w 2647950"/>
              <a:gd name="connsiteY0" fmla="*/ 0 h 4914900"/>
              <a:gd name="connsiteX1" fmla="*/ 0 w 2647950"/>
              <a:gd name="connsiteY1" fmla="*/ 4914900 h 4914900"/>
              <a:gd name="connsiteX0" fmla="*/ 2800350 w 2800350"/>
              <a:gd name="connsiteY0" fmla="*/ 0 h 4943475"/>
              <a:gd name="connsiteX1" fmla="*/ 0 w 2800350"/>
              <a:gd name="connsiteY1" fmla="*/ 4943475 h 4943475"/>
              <a:gd name="connsiteX0" fmla="*/ 2800350 w 2800350"/>
              <a:gd name="connsiteY0" fmla="*/ 0 h 4943475"/>
              <a:gd name="connsiteX1" fmla="*/ 0 w 2800350"/>
              <a:gd name="connsiteY1" fmla="*/ 4943475 h 4943475"/>
              <a:gd name="connsiteX0" fmla="*/ 2800350 w 2891721"/>
              <a:gd name="connsiteY0" fmla="*/ 0 h 4943475"/>
              <a:gd name="connsiteX1" fmla="*/ 0 w 2891721"/>
              <a:gd name="connsiteY1" fmla="*/ 4943475 h 4943475"/>
              <a:gd name="connsiteX0" fmla="*/ 2800350 w 2888507"/>
              <a:gd name="connsiteY0" fmla="*/ 0 h 4943475"/>
              <a:gd name="connsiteX1" fmla="*/ 0 w 2888507"/>
              <a:gd name="connsiteY1" fmla="*/ 4943475 h 4943475"/>
              <a:gd name="connsiteX0" fmla="*/ 2795588 w 2884167"/>
              <a:gd name="connsiteY0" fmla="*/ 0 h 4929284"/>
              <a:gd name="connsiteX1" fmla="*/ 0 w 2884167"/>
              <a:gd name="connsiteY1" fmla="*/ 4929284 h 4929284"/>
              <a:gd name="connsiteX0" fmla="*/ 2819401 w 2905897"/>
              <a:gd name="connsiteY0" fmla="*/ 0 h 4915092"/>
              <a:gd name="connsiteX1" fmla="*/ 0 w 2905897"/>
              <a:gd name="connsiteY1" fmla="*/ 4915092 h 4915092"/>
              <a:gd name="connsiteX0" fmla="*/ 2819401 w 2895602"/>
              <a:gd name="connsiteY0" fmla="*/ 0 h 4915092"/>
              <a:gd name="connsiteX1" fmla="*/ 0 w 2895602"/>
              <a:gd name="connsiteY1" fmla="*/ 4915092 h 4915092"/>
              <a:gd name="connsiteX0" fmla="*/ 2819401 w 3280214"/>
              <a:gd name="connsiteY0" fmla="*/ 0 h 4915092"/>
              <a:gd name="connsiteX1" fmla="*/ 0 w 3280214"/>
              <a:gd name="connsiteY1" fmla="*/ 4915092 h 4915092"/>
              <a:gd name="connsiteX0" fmla="*/ 2819401 w 3304672"/>
              <a:gd name="connsiteY0" fmla="*/ 0 h 4915092"/>
              <a:gd name="connsiteX1" fmla="*/ 0 w 3304672"/>
              <a:gd name="connsiteY1" fmla="*/ 4915092 h 4915092"/>
              <a:gd name="connsiteX0" fmla="*/ 2819401 w 3143992"/>
              <a:gd name="connsiteY0" fmla="*/ 0 h 4915092"/>
              <a:gd name="connsiteX1" fmla="*/ 0 w 3143992"/>
              <a:gd name="connsiteY1" fmla="*/ 4915092 h 4915092"/>
              <a:gd name="connsiteX0" fmla="*/ 2819401 w 2862132"/>
              <a:gd name="connsiteY0" fmla="*/ 0 h 4915092"/>
              <a:gd name="connsiteX1" fmla="*/ 0 w 2862132"/>
              <a:gd name="connsiteY1" fmla="*/ 4915092 h 4915092"/>
              <a:gd name="connsiteX0" fmla="*/ 2832184 w 2874637"/>
              <a:gd name="connsiteY0" fmla="*/ 0 h 4021582"/>
              <a:gd name="connsiteX1" fmla="*/ 0 w 2874637"/>
              <a:gd name="connsiteY1" fmla="*/ 4021582 h 4021582"/>
              <a:gd name="connsiteX0" fmla="*/ 2832184 w 2832185"/>
              <a:gd name="connsiteY0" fmla="*/ 0 h 4021582"/>
              <a:gd name="connsiteX1" fmla="*/ 0 w 2832185"/>
              <a:gd name="connsiteY1" fmla="*/ 4021582 h 4021582"/>
              <a:gd name="connsiteX0" fmla="*/ 2710799 w 2710799"/>
              <a:gd name="connsiteY0" fmla="*/ 0 h 4004169"/>
              <a:gd name="connsiteX1" fmla="*/ 0 w 2710799"/>
              <a:gd name="connsiteY1" fmla="*/ 4004169 h 4004169"/>
              <a:gd name="connsiteX0" fmla="*/ 2710799 w 2710799"/>
              <a:gd name="connsiteY0" fmla="*/ 0 h 4004169"/>
              <a:gd name="connsiteX1" fmla="*/ 0 w 2710799"/>
              <a:gd name="connsiteY1" fmla="*/ 4004169 h 4004169"/>
            </a:gdLst>
            <a:ahLst/>
            <a:cxnLst>
              <a:cxn ang="0">
                <a:pos x="connsiteX0" y="connsiteY0"/>
              </a:cxn>
              <a:cxn ang="0">
                <a:pos x="connsiteX1" y="connsiteY1"/>
              </a:cxn>
            </a:cxnLst>
            <a:rect l="l" t="t" r="r" b="b"/>
            <a:pathLst>
              <a:path w="2710799" h="4004169">
                <a:moveTo>
                  <a:pt x="2710799" y="0"/>
                </a:moveTo>
                <a:cubicBezTo>
                  <a:pt x="2630557" y="1322043"/>
                  <a:pt x="1872402" y="2922569"/>
                  <a:pt x="0" y="4004169"/>
                </a:cubicBezTo>
              </a:path>
            </a:pathLst>
          </a:cu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22" name="Picture 21"/>
          <p:cNvPicPr>
            <a:picLocks noChangeAspect="1"/>
          </p:cNvPicPr>
          <p:nvPr userDrawn="1"/>
        </p:nvPicPr>
        <p:blipFill>
          <a:blip r:embed="rId76" cstate="print">
            <a:extLst>
              <a:ext uri="{28A0092B-C50C-407E-A947-70E740481C1C}">
                <a14:useLocalDpi xmlns:a14="http://schemas.microsoft.com/office/drawing/2010/main"/>
              </a:ext>
            </a:extLst>
          </a:blip>
          <a:stretch>
            <a:fillRect/>
          </a:stretch>
        </p:blipFill>
        <p:spPr>
          <a:xfrm>
            <a:off x="10117783" y="72888"/>
            <a:ext cx="1697566" cy="522936"/>
          </a:xfrm>
          <a:prstGeom prst="rect">
            <a:avLst/>
          </a:prstGeom>
        </p:spPr>
      </p:pic>
    </p:spTree>
    <p:extLst>
      <p:ext uri="{BB962C8B-B14F-4D97-AF65-F5344CB8AC3E}">
        <p14:creationId xmlns:p14="http://schemas.microsoft.com/office/powerpoint/2010/main" val="364834431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8" r:id="rId25"/>
    <p:sldLayoutId id="2147483729" r:id="rId26"/>
    <p:sldLayoutId id="2147483730" r:id="rId27"/>
    <p:sldLayoutId id="2147483731" r:id="rId28"/>
    <p:sldLayoutId id="2147483732" r:id="rId29"/>
    <p:sldLayoutId id="2147483733" r:id="rId30"/>
    <p:sldLayoutId id="2147483734" r:id="rId31"/>
    <p:sldLayoutId id="2147483735" r:id="rId32"/>
    <p:sldLayoutId id="2147483736" r:id="rId33"/>
    <p:sldLayoutId id="2147483737" r:id="rId34"/>
    <p:sldLayoutId id="2147483738" r:id="rId35"/>
    <p:sldLayoutId id="2147483739" r:id="rId36"/>
    <p:sldLayoutId id="2147483740" r:id="rId37"/>
    <p:sldLayoutId id="2147483741" r:id="rId38"/>
    <p:sldLayoutId id="2147483742" r:id="rId39"/>
    <p:sldLayoutId id="2147483743" r:id="rId40"/>
    <p:sldLayoutId id="2147483744" r:id="rId41"/>
    <p:sldLayoutId id="2147483745" r:id="rId42"/>
    <p:sldLayoutId id="2147483746" r:id="rId43"/>
    <p:sldLayoutId id="2147483747" r:id="rId44"/>
    <p:sldLayoutId id="2147483748" r:id="rId45"/>
    <p:sldLayoutId id="2147483749" r:id="rId46"/>
    <p:sldLayoutId id="2147483750" r:id="rId47"/>
    <p:sldLayoutId id="2147483751" r:id="rId48"/>
    <p:sldLayoutId id="2147483752" r:id="rId49"/>
    <p:sldLayoutId id="2147483753" r:id="rId50"/>
    <p:sldLayoutId id="2147483754" r:id="rId51"/>
    <p:sldLayoutId id="2147483755" r:id="rId52"/>
    <p:sldLayoutId id="2147483756" r:id="rId53"/>
    <p:sldLayoutId id="2147483757" r:id="rId54"/>
    <p:sldLayoutId id="2147483758" r:id="rId55"/>
    <p:sldLayoutId id="2147483759" r:id="rId56"/>
    <p:sldLayoutId id="2147483760" r:id="rId57"/>
    <p:sldLayoutId id="2147483761" r:id="rId58"/>
    <p:sldLayoutId id="2147483762" r:id="rId59"/>
    <p:sldLayoutId id="2147483763" r:id="rId60"/>
    <p:sldLayoutId id="2147483764" r:id="rId61"/>
    <p:sldLayoutId id="2147483765" r:id="rId62"/>
    <p:sldLayoutId id="2147483766" r:id="rId63"/>
    <p:sldLayoutId id="2147483767" r:id="rId64"/>
    <p:sldLayoutId id="2147483768" r:id="rId65"/>
    <p:sldLayoutId id="2147483769" r:id="rId66"/>
    <p:sldLayoutId id="2147483770" r:id="rId67"/>
    <p:sldLayoutId id="2147483771" r:id="rId68"/>
    <p:sldLayoutId id="2147483772" r:id="rId69"/>
    <p:sldLayoutId id="2147483773" r:id="rId70"/>
    <p:sldLayoutId id="2147483774" r:id="rId71"/>
    <p:sldLayoutId id="2147483775" r:id="rId72"/>
    <p:sldLayoutId id="2147483776" r:id="rId73"/>
    <p:sldLayoutId id="2147483777" r:id="rId7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0" indent="0" algn="l" defTabSz="914377" rtl="0" eaLnBrk="1" latinLnBrk="0" hangingPunct="1">
        <a:lnSpc>
          <a:spcPct val="90000"/>
        </a:lnSpc>
        <a:spcBef>
          <a:spcPts val="0"/>
        </a:spcBef>
        <a:spcAft>
          <a:spcPts val="600"/>
        </a:spcAft>
        <a:buFont typeface="Arial" panose="020B0604020202020204" pitchFamily="34" charset="0"/>
        <a:buNone/>
        <a:defRPr sz="1600" b="1" kern="1200">
          <a:solidFill>
            <a:schemeClr val="tx1"/>
          </a:solidFill>
          <a:latin typeface="+mn-lt"/>
          <a:ea typeface="+mn-ea"/>
          <a:cs typeface="+mn-cs"/>
        </a:defRPr>
      </a:lvl1pPr>
      <a:lvl2pPr marL="0" indent="0" algn="l" defTabSz="914377" rtl="0" eaLnBrk="1" latinLnBrk="0" hangingPunct="1">
        <a:lnSpc>
          <a:spcPct val="9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79996" indent="-179996" algn="l" defTabSz="914377"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59991" indent="-179996" algn="l" defTabSz="914377" rtl="0" eaLnBrk="1" latinLnBrk="0" hangingPunct="1">
        <a:lnSpc>
          <a:spcPct val="9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539987" indent="-179996" algn="l" defTabSz="914377"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84">
          <p15:clr>
            <a:srgbClr val="F26B43"/>
          </p15:clr>
        </p15:guide>
        <p15:guide id="4" pos="2600">
          <p15:clr>
            <a:srgbClr val="F26B43"/>
          </p15:clr>
        </p15:guide>
        <p15:guide id="5" pos="2736">
          <p15:clr>
            <a:srgbClr val="F26B43"/>
          </p15:clr>
        </p15:guide>
        <p15:guide id="6" pos="4944">
          <p15:clr>
            <a:srgbClr val="F26B43"/>
          </p15:clr>
        </p15:guide>
        <p15:guide id="7" pos="5080">
          <p15:clr>
            <a:srgbClr val="F26B43"/>
          </p15:clr>
        </p15:guide>
        <p15:guide id="8" pos="7296">
          <p15:clr>
            <a:srgbClr val="F26B43"/>
          </p15:clr>
        </p15:guide>
        <p15:guide id="9" orient="horz">
          <p15:clr>
            <a:srgbClr val="F26B43"/>
          </p15:clr>
        </p15:guide>
        <p15:guide id="10" orient="horz" pos="4320">
          <p15:clr>
            <a:srgbClr val="F26B43"/>
          </p15:clr>
        </p15:guide>
        <p15:guide id="11" orient="horz" pos="384">
          <p15:clr>
            <a:srgbClr val="F26B43"/>
          </p15:clr>
        </p15:guide>
        <p15:guide id="12" orient="horz" pos="1568">
          <p15:clr>
            <a:srgbClr val="F26B43"/>
          </p15:clr>
        </p15:guide>
        <p15:guide id="13" orient="horz" pos="2752">
          <p15:clr>
            <a:srgbClr val="F26B43"/>
          </p15:clr>
        </p15:guide>
        <p15:guide id="14" orient="horz" pos="3928">
          <p15:clr>
            <a:srgbClr val="F26B43"/>
          </p15:clr>
        </p15:guide>
        <p15:guide id="15" pos="3840">
          <p15:clr>
            <a:srgbClr val="F26B43"/>
          </p15:clr>
        </p15:guide>
        <p15:guide id="16" orient="horz" pos="2160">
          <p15:clr>
            <a:srgbClr val="F26B43"/>
          </p15:clr>
        </p15:guide>
        <p15:guide id="17" orient="horz" pos="1272">
          <p15:clr>
            <a:srgbClr val="F26B43"/>
          </p15:clr>
        </p15:guide>
        <p15:guide id="18" orient="horz" pos="3725">
          <p15:clr>
            <a:srgbClr val="F26B43"/>
          </p15:clr>
        </p15:guide>
        <p15:guide id="20" orient="horz" pos="411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84506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 id="2147483807" r:id="rId29"/>
    <p:sldLayoutId id="2147483808" r:id="rId30"/>
    <p:sldLayoutId id="2147483809" r:id="rId31"/>
    <p:sldLayoutId id="2147483810" r:id="rId32"/>
    <p:sldLayoutId id="2147483811" r:id="rId33"/>
    <p:sldLayoutId id="2147483812" r:id="rId34"/>
    <p:sldLayoutId id="2147483813" r:id="rId35"/>
    <p:sldLayoutId id="2147483814" r:id="rId36"/>
    <p:sldLayoutId id="2147483815" r:id="rId37"/>
    <p:sldLayoutId id="2147483816" r:id="rId38"/>
    <p:sldLayoutId id="2147483817" r:id="rId39"/>
    <p:sldLayoutId id="2147483818" r:id="rId40"/>
    <p:sldLayoutId id="2147483819" r:id="rId41"/>
    <p:sldLayoutId id="2147483820" r:id="rId42"/>
    <p:sldLayoutId id="2147483821" r:id="rId43"/>
    <p:sldLayoutId id="2147483822" r:id="rId44"/>
    <p:sldLayoutId id="2147483823" r:id="rId45"/>
  </p:sldLayoutIdLst>
  <p:txStyles>
    <p:titleStyle>
      <a:lvl1pPr algn="l" defTabSz="914400" rtl="0" eaLnBrk="1" latinLnBrk="0" hangingPunct="1">
        <a:lnSpc>
          <a:spcPct val="90000"/>
        </a:lnSpc>
        <a:spcBef>
          <a:spcPct val="0"/>
        </a:spcBef>
        <a:buNone/>
        <a:defRPr sz="1100"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0.png" /><Relationship Id="rId2" Type="http://schemas.openxmlformats.org/officeDocument/2006/relationships/notesSlide" Target="../notesSlides/notesSlide1.xml" /><Relationship Id="rId1" Type="http://schemas.openxmlformats.org/officeDocument/2006/relationships/slideLayout" Target="../slideLayouts/slideLayout1.xml" /><Relationship Id="rId5" Type="http://schemas.openxmlformats.org/officeDocument/2006/relationships/image" Target="../media/image6.svg" /><Relationship Id="rId4" Type="http://schemas.openxmlformats.org/officeDocument/2006/relationships/image" Target="../media/image5.png" /></Relationships>
</file>

<file path=ppt/slides/_rels/slide2.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71.jpeg" /><Relationship Id="rId1" Type="http://schemas.openxmlformats.org/officeDocument/2006/relationships/slideLayout" Target="../slideLayouts/slideLayout2.xml" /><Relationship Id="rId4" Type="http://schemas.openxmlformats.org/officeDocument/2006/relationships/image" Target="../media/image6.svg"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30.xml" /></Relationships>
</file>

<file path=ppt/slides/_rels/slide4.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72.jpeg" /><Relationship Id="rId1" Type="http://schemas.openxmlformats.org/officeDocument/2006/relationships/slideLayout" Target="../slideLayouts/slideLayout2.xml" /><Relationship Id="rId4" Type="http://schemas.openxmlformats.org/officeDocument/2006/relationships/image" Target="../media/image6.svg" /></Relationships>
</file>

<file path=ppt/slides/_rels/slide7.xml.rels><?xml version="1.0" encoding="UTF-8" standalone="yes"?>
<Relationships xmlns="http://schemas.openxmlformats.org/package/2006/relationships"><Relationship Id="rId3" Type="http://schemas.openxmlformats.org/officeDocument/2006/relationships/image" Target="../media/image74.png" /><Relationship Id="rId2" Type="http://schemas.openxmlformats.org/officeDocument/2006/relationships/image" Target="../media/image73.png" /><Relationship Id="rId1" Type="http://schemas.openxmlformats.org/officeDocument/2006/relationships/slideLayout" Target="../slideLayouts/slideLayout30.xml" /><Relationship Id="rId5" Type="http://schemas.openxmlformats.org/officeDocument/2006/relationships/image" Target="../media/image76.png" /><Relationship Id="rId4" Type="http://schemas.openxmlformats.org/officeDocument/2006/relationships/image" Target="../media/image75.png" /></Relationships>
</file>

<file path=ppt/slides/_rels/slide8.xml.rels><?xml version="1.0" encoding="UTF-8" standalone="yes"?>
<Relationships xmlns="http://schemas.openxmlformats.org/package/2006/relationships"><Relationship Id="rId8" Type="http://schemas.openxmlformats.org/officeDocument/2006/relationships/image" Target="../media/image83.png" /><Relationship Id="rId3" Type="http://schemas.openxmlformats.org/officeDocument/2006/relationships/image" Target="../media/image78.emf" /><Relationship Id="rId7" Type="http://schemas.openxmlformats.org/officeDocument/2006/relationships/image" Target="../media/image82.png" /><Relationship Id="rId2" Type="http://schemas.openxmlformats.org/officeDocument/2006/relationships/image" Target="../media/image77.emf" /><Relationship Id="rId1" Type="http://schemas.openxmlformats.org/officeDocument/2006/relationships/slideLayout" Target="../slideLayouts/slideLayout3.xml" /><Relationship Id="rId6" Type="http://schemas.openxmlformats.org/officeDocument/2006/relationships/image" Target="../media/image81.png" /><Relationship Id="rId5" Type="http://schemas.openxmlformats.org/officeDocument/2006/relationships/image" Target="../media/image80.png" /><Relationship Id="rId4" Type="http://schemas.openxmlformats.org/officeDocument/2006/relationships/image" Target="../media/image79.jpeg" /><Relationship Id="rId9" Type="http://schemas.openxmlformats.org/officeDocument/2006/relationships/image" Target="../media/image84.emf" /></Relationships>
</file>

<file path=ppt/slides/_rels/slide9.xml.rels><?xml version="1.0" encoding="UTF-8" standalone="yes"?>
<Relationships xmlns="http://schemas.openxmlformats.org/package/2006/relationships"><Relationship Id="rId8" Type="http://schemas.openxmlformats.org/officeDocument/2006/relationships/image" Target="../media/image91.emf" /><Relationship Id="rId13" Type="http://schemas.openxmlformats.org/officeDocument/2006/relationships/image" Target="../media/image96.emf" /><Relationship Id="rId18" Type="http://schemas.openxmlformats.org/officeDocument/2006/relationships/image" Target="../media/image101.emf" /><Relationship Id="rId3" Type="http://schemas.openxmlformats.org/officeDocument/2006/relationships/image" Target="../media/image86.emf" /><Relationship Id="rId7" Type="http://schemas.openxmlformats.org/officeDocument/2006/relationships/image" Target="../media/image90.emf" /><Relationship Id="rId12" Type="http://schemas.openxmlformats.org/officeDocument/2006/relationships/image" Target="../media/image95.emf" /><Relationship Id="rId17" Type="http://schemas.openxmlformats.org/officeDocument/2006/relationships/image" Target="../media/image100.emf" /><Relationship Id="rId2" Type="http://schemas.openxmlformats.org/officeDocument/2006/relationships/image" Target="../media/image85.emf" /><Relationship Id="rId16" Type="http://schemas.openxmlformats.org/officeDocument/2006/relationships/image" Target="../media/image99.emf" /><Relationship Id="rId20" Type="http://schemas.openxmlformats.org/officeDocument/2006/relationships/image" Target="../media/image103.emf" /><Relationship Id="rId1" Type="http://schemas.openxmlformats.org/officeDocument/2006/relationships/slideLayout" Target="../slideLayouts/slideLayout3.xml" /><Relationship Id="rId6" Type="http://schemas.openxmlformats.org/officeDocument/2006/relationships/image" Target="../media/image89.emf" /><Relationship Id="rId11" Type="http://schemas.openxmlformats.org/officeDocument/2006/relationships/image" Target="../media/image94.emf" /><Relationship Id="rId5" Type="http://schemas.openxmlformats.org/officeDocument/2006/relationships/image" Target="../media/image88.emf" /><Relationship Id="rId15" Type="http://schemas.openxmlformats.org/officeDocument/2006/relationships/image" Target="../media/image98.emf" /><Relationship Id="rId10" Type="http://schemas.openxmlformats.org/officeDocument/2006/relationships/image" Target="../media/image93.emf" /><Relationship Id="rId19" Type="http://schemas.openxmlformats.org/officeDocument/2006/relationships/image" Target="../media/image102.emf" /><Relationship Id="rId4" Type="http://schemas.openxmlformats.org/officeDocument/2006/relationships/image" Target="../media/image87.emf" /><Relationship Id="rId9" Type="http://schemas.openxmlformats.org/officeDocument/2006/relationships/image" Target="../media/image92.emf" /><Relationship Id="rId14" Type="http://schemas.openxmlformats.org/officeDocument/2006/relationships/image" Target="../media/image97.emf" /></Relationships>
</file>

<file path=ppt/slides/_rels/slide10.xml.rels><?xml version="1.0" encoding="UTF-8" standalone="yes"?>
<Relationships xmlns="http://schemas.openxmlformats.org/package/2006/relationships"><Relationship Id="rId2" Type="http://schemas.openxmlformats.org/officeDocument/2006/relationships/image" Target="../media/image104.jpg"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2" Type="http://schemas.openxmlformats.org/officeDocument/2006/relationships/image" Target="../media/image105.jpg"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3" Type="http://schemas.openxmlformats.org/officeDocument/2006/relationships/image" Target="../media/image107.png" /><Relationship Id="rId2" Type="http://schemas.openxmlformats.org/officeDocument/2006/relationships/image" Target="../media/image106.jpeg" /><Relationship Id="rId1" Type="http://schemas.openxmlformats.org/officeDocument/2006/relationships/slideLayout" Target="../slideLayouts/slideLayout161.xml" /></Relationships>
</file>

<file path=ppt/slides/_rels/slide15.xml.rels><?xml version="1.0" encoding="UTF-8" standalone="yes"?>
<Relationships xmlns="http://schemas.openxmlformats.org/package/2006/relationships"><Relationship Id="rId3" Type="http://schemas.openxmlformats.org/officeDocument/2006/relationships/image" Target="../media/image107.png" /><Relationship Id="rId2" Type="http://schemas.openxmlformats.org/officeDocument/2006/relationships/image" Target="../media/image108.jpeg" /><Relationship Id="rId1" Type="http://schemas.openxmlformats.org/officeDocument/2006/relationships/slideLayout" Target="../slideLayouts/slideLayout161.xml" /></Relationships>
</file>

<file path=ppt/slides/_rels/slide16.xml.rels><?xml version="1.0" encoding="UTF-8" standalone="yes"?>
<Relationships xmlns="http://schemas.openxmlformats.org/package/2006/relationships"><Relationship Id="rId3" Type="http://schemas.openxmlformats.org/officeDocument/2006/relationships/image" Target="../media/image107.png" /><Relationship Id="rId2" Type="http://schemas.openxmlformats.org/officeDocument/2006/relationships/image" Target="../media/image109.jpeg" /><Relationship Id="rId1" Type="http://schemas.openxmlformats.org/officeDocument/2006/relationships/slideLayout" Target="../slideLayouts/slideLayout161.xml" /></Relationships>
</file>

<file path=ppt/slides/_rels/slide17.xml.rels><?xml version="1.0" encoding="UTF-8" standalone="yes"?>
<Relationships xmlns="http://schemas.openxmlformats.org/package/2006/relationships"><Relationship Id="rId3" Type="http://schemas.openxmlformats.org/officeDocument/2006/relationships/image" Target="../media/image107.png" /><Relationship Id="rId2" Type="http://schemas.openxmlformats.org/officeDocument/2006/relationships/image" Target="../media/image110.jpeg" /><Relationship Id="rId1" Type="http://schemas.openxmlformats.org/officeDocument/2006/relationships/slideLayout" Target="../slideLayouts/slideLayout162.xml" /></Relationships>
</file>

<file path=ppt/slides/_rels/slide18.xml.rels><?xml version="1.0" encoding="UTF-8" standalone="yes"?>
<Relationships xmlns="http://schemas.openxmlformats.org/package/2006/relationships"><Relationship Id="rId3" Type="http://schemas.openxmlformats.org/officeDocument/2006/relationships/image" Target="../media/image107.png" /><Relationship Id="rId2" Type="http://schemas.openxmlformats.org/officeDocument/2006/relationships/image" Target="../media/image111.jpeg" /><Relationship Id="rId1" Type="http://schemas.openxmlformats.org/officeDocument/2006/relationships/slideLayout" Target="../slideLayouts/slideLayout162.xml" /></Relationships>
</file>

<file path=ppt/slides/_rels/slide19.xml.rels><?xml version="1.0" encoding="UTF-8" standalone="yes"?>
<Relationships xmlns="http://schemas.openxmlformats.org/package/2006/relationships"><Relationship Id="rId3" Type="http://schemas.openxmlformats.org/officeDocument/2006/relationships/image" Target="../media/image107.png" /><Relationship Id="rId2" Type="http://schemas.openxmlformats.org/officeDocument/2006/relationships/image" Target="../media/image112.jpeg" /><Relationship Id="rId1" Type="http://schemas.openxmlformats.org/officeDocument/2006/relationships/slideLayout" Target="../slideLayouts/slideLayout162.xml" /></Relationships>
</file>

<file path=ppt/slides/_rels/slide20.xml.rels><?xml version="1.0" encoding="UTF-8" standalone="yes"?>
<Relationships xmlns="http://schemas.openxmlformats.org/package/2006/relationships"><Relationship Id="rId3" Type="http://schemas.openxmlformats.org/officeDocument/2006/relationships/image" Target="../media/image107.png" /><Relationship Id="rId2" Type="http://schemas.openxmlformats.org/officeDocument/2006/relationships/image" Target="../media/image113.jpeg" /><Relationship Id="rId1" Type="http://schemas.openxmlformats.org/officeDocument/2006/relationships/slideLayout" Target="../slideLayouts/slideLayout162.xml" /></Relationships>
</file>

<file path=ppt/slides/_rels/slide21.xml.rels><?xml version="1.0" encoding="UTF-8" standalone="yes"?>
<Relationships xmlns="http://schemas.openxmlformats.org/package/2006/relationships"><Relationship Id="rId3" Type="http://schemas.openxmlformats.org/officeDocument/2006/relationships/image" Target="../media/image115.png" /><Relationship Id="rId2" Type="http://schemas.openxmlformats.org/officeDocument/2006/relationships/image" Target="../media/image114.jpeg" /><Relationship Id="rId1" Type="http://schemas.openxmlformats.org/officeDocument/2006/relationships/slideLayout" Target="../slideLayouts/slideLayout162.xml" /></Relationships>
</file>

<file path=ppt/slides/_rels/slide22.xml.rels><?xml version="1.0" encoding="UTF-8" standalone="yes"?>
<Relationships xmlns="http://schemas.openxmlformats.org/package/2006/relationships"><Relationship Id="rId3" Type="http://schemas.openxmlformats.org/officeDocument/2006/relationships/image" Target="../media/image115.png" /><Relationship Id="rId2" Type="http://schemas.openxmlformats.org/officeDocument/2006/relationships/image" Target="../media/image116.jpeg" /><Relationship Id="rId1" Type="http://schemas.openxmlformats.org/officeDocument/2006/relationships/slideLayout" Target="../slideLayouts/slideLayout162.xml" /></Relationships>
</file>

<file path=ppt/slides/_rels/slide23.xml.rels><?xml version="1.0" encoding="UTF-8" standalone="yes"?>
<Relationships xmlns="http://schemas.openxmlformats.org/package/2006/relationships"><Relationship Id="rId3" Type="http://schemas.openxmlformats.org/officeDocument/2006/relationships/image" Target="../media/image115.png" /><Relationship Id="rId2" Type="http://schemas.openxmlformats.org/officeDocument/2006/relationships/image" Target="../media/image117.jpeg" /><Relationship Id="rId1" Type="http://schemas.openxmlformats.org/officeDocument/2006/relationships/slideLayout" Target="../slideLayouts/slideLayout162.xml" /></Relationships>
</file>

<file path=ppt/slides/_rels/slide24.xml.rels><?xml version="1.0" encoding="UTF-8" standalone="yes"?>
<Relationships xmlns="http://schemas.openxmlformats.org/package/2006/relationships"><Relationship Id="rId2" Type="http://schemas.openxmlformats.org/officeDocument/2006/relationships/image" Target="../media/image118.png" /><Relationship Id="rId1" Type="http://schemas.openxmlformats.org/officeDocument/2006/relationships/slideLayout" Target="../slideLayouts/slideLayout43.xml" /></Relationships>
</file>

<file path=ppt/slides/_rels/slide25.xml.rels><?xml version="1.0" encoding="UTF-8" standalone="yes"?>
<Relationships xmlns="http://schemas.openxmlformats.org/package/2006/relationships"><Relationship Id="rId2" Type="http://schemas.openxmlformats.org/officeDocument/2006/relationships/image" Target="../media/image119.jpg" /><Relationship Id="rId1" Type="http://schemas.openxmlformats.org/officeDocument/2006/relationships/slideLayout" Target="../slideLayouts/slideLayout14.xml" /></Relationships>
</file>

<file path=ppt/slides/_rels/slide26.xml.rels><?xml version="1.0" encoding="UTF-8" standalone="yes"?>
<Relationships xmlns="http://schemas.openxmlformats.org/package/2006/relationships"><Relationship Id="rId3" Type="http://schemas.openxmlformats.org/officeDocument/2006/relationships/image" Target="../media/image120.png" /><Relationship Id="rId7" Type="http://schemas.openxmlformats.org/officeDocument/2006/relationships/image" Target="../media/image38.svg" /><Relationship Id="rId2" Type="http://schemas.openxmlformats.org/officeDocument/2006/relationships/notesSlide" Target="../notesSlides/notesSlide3.xml" /><Relationship Id="rId1" Type="http://schemas.openxmlformats.org/officeDocument/2006/relationships/slideLayout" Target="../slideLayouts/slideLayout1.xml" /><Relationship Id="rId6" Type="http://schemas.openxmlformats.org/officeDocument/2006/relationships/image" Target="../media/image37.png" /><Relationship Id="rId5" Type="http://schemas.openxmlformats.org/officeDocument/2006/relationships/image" Target="../media/image6.svg" /><Relationship Id="rId4" Type="http://schemas.openxmlformats.org/officeDocument/2006/relationships/image" Target="../media/image5.png" /></Relationships>
</file>

<file path=ppt/slides/_rels/slide27.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Layout" Target="../slideLayouts/slideLayout1.xml" /><Relationship Id="rId6" Type="http://schemas.openxmlformats.org/officeDocument/2006/relationships/image" Target="../media/image32.svg" /><Relationship Id="rId5" Type="http://schemas.openxmlformats.org/officeDocument/2006/relationships/image" Target="../media/image31.png" /><Relationship Id="rId4" Type="http://schemas.openxmlformats.org/officeDocument/2006/relationships/image" Target="../media/image121.png" /></Relationships>
</file>

<file path=ppt/slides/_rels/slide31.xml.rels><?xml version="1.0" encoding="UTF-8" standalone="yes"?>
<Relationships xmlns="http://schemas.openxmlformats.org/package/2006/relationships"><Relationship Id="rId3" Type="http://schemas.openxmlformats.org/officeDocument/2006/relationships/image" Target="../media/image38.svg" /><Relationship Id="rId2" Type="http://schemas.openxmlformats.org/officeDocument/2006/relationships/image" Target="../media/image37.png" /><Relationship Id="rId1" Type="http://schemas.openxmlformats.org/officeDocument/2006/relationships/slideLayout" Target="../slideLayouts/slideLayout24.xml" /><Relationship Id="rId5" Type="http://schemas.openxmlformats.org/officeDocument/2006/relationships/chart" Target="../charts/chart1.xml" /><Relationship Id="rId4" Type="http://schemas.openxmlformats.org/officeDocument/2006/relationships/image" Target="../media/image122.png" /></Relationships>
</file>

<file path=ppt/slides/_rels/slide32.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notesSlide" Target="../notesSlides/notesSlide4.xml" /><Relationship Id="rId1" Type="http://schemas.openxmlformats.org/officeDocument/2006/relationships/slideLayout" Target="../slideLayouts/slideLayout1.xml" /><Relationship Id="rId4" Type="http://schemas.openxmlformats.org/officeDocument/2006/relationships/image" Target="../media/image38.svg" /></Relationships>
</file>

<file path=ppt/slides/_rels/slide33.xml.rels><?xml version="1.0" encoding="UTF-8" standalone="yes"?>
<Relationships xmlns="http://schemas.openxmlformats.org/package/2006/relationships"><Relationship Id="rId3" Type="http://schemas.openxmlformats.org/officeDocument/2006/relationships/chart" Target="../charts/chart3.xml" /><Relationship Id="rId2" Type="http://schemas.openxmlformats.org/officeDocument/2006/relationships/chart" Target="../charts/chart2.xml" /><Relationship Id="rId1" Type="http://schemas.openxmlformats.org/officeDocument/2006/relationships/slideLayout" Target="../slideLayouts/slideLayout1.xml" /><Relationship Id="rId5" Type="http://schemas.openxmlformats.org/officeDocument/2006/relationships/image" Target="../media/image38.svg" /><Relationship Id="rId4" Type="http://schemas.openxmlformats.org/officeDocument/2006/relationships/image" Target="../media/image37.png"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 /></Relationships>
</file>

<file path=ppt/slides/_rels/slide35.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5.xml" /><Relationship Id="rId1" Type="http://schemas.openxmlformats.org/officeDocument/2006/relationships/slideLayout" Target="../slideLayouts/slideLayout1.xml" /><Relationship Id="rId4" Type="http://schemas.openxmlformats.org/officeDocument/2006/relationships/image" Target="../media/image6.svg" /></Relationships>
</file>

<file path=ppt/slides/_rels/slide36.xml.rels><?xml version="1.0" encoding="UTF-8" standalone="yes"?>
<Relationships xmlns="http://schemas.openxmlformats.org/package/2006/relationships"><Relationship Id="rId2" Type="http://schemas.openxmlformats.org/officeDocument/2006/relationships/image" Target="../media/image70.png" /><Relationship Id="rId1" Type="http://schemas.openxmlformats.org/officeDocument/2006/relationships/slideLayout" Target="../slideLayouts/slideLayout14.xml" /></Relationships>
</file>

<file path=ppt/slides/_rels/slide37.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notesSlide" Target="../notesSlides/notesSlide6.xml" /><Relationship Id="rId1" Type="http://schemas.openxmlformats.org/officeDocument/2006/relationships/slideLayout" Target="../slideLayouts/slideLayout1.xml" /><Relationship Id="rId4" Type="http://schemas.openxmlformats.org/officeDocument/2006/relationships/image" Target="../media/image38.svg"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Relationship Id="rId2" Type="http://schemas.openxmlformats.org/officeDocument/2006/relationships/image" Target="../media/image123.png" /><Relationship Id="rId1" Type="http://schemas.openxmlformats.org/officeDocument/2006/relationships/slideLayout" Target="../slideLayouts/slideLayout14.xml" /></Relationships>
</file>

<file path=ppt/slides/_rels/slide40.xml.rels><?xml version="1.0" encoding="UTF-8" standalone="yes"?>
<Relationships xmlns="http://schemas.openxmlformats.org/package/2006/relationships"><Relationship Id="rId3" Type="http://schemas.openxmlformats.org/officeDocument/2006/relationships/image" Target="../media/image125.png" /><Relationship Id="rId2" Type="http://schemas.openxmlformats.org/officeDocument/2006/relationships/image" Target="../media/image124.png" /><Relationship Id="rId1" Type="http://schemas.openxmlformats.org/officeDocument/2006/relationships/slideLayout" Target="../slideLayouts/slideLayout14.xml" /><Relationship Id="rId5" Type="http://schemas.openxmlformats.org/officeDocument/2006/relationships/image" Target="../media/image127.png" /><Relationship Id="rId4" Type="http://schemas.openxmlformats.org/officeDocument/2006/relationships/image" Target="../media/image126.png" /></Relationships>
</file>

<file path=ppt/slides/_rels/slide41.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128.png" /><Relationship Id="rId1" Type="http://schemas.openxmlformats.org/officeDocument/2006/relationships/slideLayout" Target="../slideLayouts/slideLayout34.xml" /><Relationship Id="rId4" Type="http://schemas.openxmlformats.org/officeDocument/2006/relationships/image" Target="../media/image6.svg" /></Relationships>
</file>

<file path=ppt/slides/_rels/slide42.xml.rels><?xml version="1.0" encoding="UTF-8" standalone="yes"?>
<Relationships xmlns="http://schemas.openxmlformats.org/package/2006/relationships"><Relationship Id="rId3" Type="http://schemas.openxmlformats.org/officeDocument/2006/relationships/image" Target="../media/image129.jpg" /><Relationship Id="rId2" Type="http://schemas.openxmlformats.org/officeDocument/2006/relationships/notesSlide" Target="../notesSlides/notesSlide7.xml" /><Relationship Id="rId1" Type="http://schemas.openxmlformats.org/officeDocument/2006/relationships/slideLayout" Target="../slideLayouts/slideLayout1.xml" /><Relationship Id="rId5" Type="http://schemas.openxmlformats.org/officeDocument/2006/relationships/image" Target="../media/image6.svg" /><Relationship Id="rId4" Type="http://schemas.openxmlformats.org/officeDocument/2006/relationships/image" Target="../media/image5.png" /></Relationships>
</file>

<file path=ppt/slides/_rels/slide43.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notesSlide" Target="../notesSlides/notesSlide8.xml" /><Relationship Id="rId1" Type="http://schemas.openxmlformats.org/officeDocument/2006/relationships/slideLayout" Target="../slideLayouts/slideLayout1.xml" /><Relationship Id="rId4" Type="http://schemas.openxmlformats.org/officeDocument/2006/relationships/image" Target="../media/image38.svg" /></Relationships>
</file>

<file path=ppt/slides/_rels/slide44.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notesSlide" Target="../notesSlides/notesSlide9.xml" /><Relationship Id="rId1" Type="http://schemas.openxmlformats.org/officeDocument/2006/relationships/slideLayout" Target="../slideLayouts/slideLayout1.xml" /><Relationship Id="rId4" Type="http://schemas.openxmlformats.org/officeDocument/2006/relationships/image" Target="../media/image38.svg" /></Relationships>
</file>

<file path=ppt/slides/_rels/slide45.xml.rels><?xml version="1.0" encoding="UTF-8" standalone="yes"?>
<Relationships xmlns="http://schemas.openxmlformats.org/package/2006/relationships"><Relationship Id="rId2" Type="http://schemas.openxmlformats.org/officeDocument/2006/relationships/image" Target="../media/image130.jpg" /><Relationship Id="rId1" Type="http://schemas.openxmlformats.org/officeDocument/2006/relationships/slideLayout" Target="../slideLayouts/slideLayout2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 0" descr="preencoded.png"/>
          <p:cNvPicPr>
            <a:picLocks noChangeAspect="1"/>
          </p:cNvPicPr>
          <p:nvPr/>
        </p:nvPicPr>
        <p:blipFill rotWithShape="1">
          <a:blip r:embed="rId3"/>
          <a:srcRect l="19086"/>
          <a:stretch/>
        </p:blipFill>
        <p:spPr>
          <a:xfrm>
            <a:off x="-7967" y="2072"/>
            <a:ext cx="6083532" cy="6858000"/>
          </a:xfrm>
          <a:prstGeom prst="rect">
            <a:avLst/>
          </a:prstGeom>
        </p:spPr>
      </p:pic>
      <p:sp>
        <p:nvSpPr>
          <p:cNvPr id="11" name="Retângulo 10">
            <a:extLst>
              <a:ext uri="{FF2B5EF4-FFF2-40B4-BE49-F238E27FC236}">
                <a16:creationId xmlns:a16="http://schemas.microsoft.com/office/drawing/2014/main" id="{90168243-2414-4180-BC9F-A66A34FD4C3A}"/>
              </a:ext>
            </a:extLst>
          </p:cNvPr>
          <p:cNvSpPr/>
          <p:nvPr/>
        </p:nvSpPr>
        <p:spPr>
          <a:xfrm>
            <a:off x="4681330" y="-2072"/>
            <a:ext cx="7543800" cy="6858000"/>
          </a:xfrm>
          <a:prstGeom prst="rect">
            <a:avLst/>
          </a:prstGeom>
          <a:gradFill>
            <a:gsLst>
              <a:gs pos="0">
                <a:schemeClr val="bg1">
                  <a:alpha val="0"/>
                </a:schemeClr>
              </a:gs>
              <a:gs pos="24000">
                <a:schemeClr val="bg1"/>
              </a:gs>
              <a:gs pos="83000">
                <a:schemeClr val="bg1"/>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FF</a:t>
            </a:r>
          </a:p>
        </p:txBody>
      </p:sp>
      <p:grpSp>
        <p:nvGrpSpPr>
          <p:cNvPr id="13" name="Agrupar 12">
            <a:extLst>
              <a:ext uri="{FF2B5EF4-FFF2-40B4-BE49-F238E27FC236}">
                <a16:creationId xmlns:a16="http://schemas.microsoft.com/office/drawing/2014/main" id="{14F17D50-ECDE-4AFF-925B-DCB7697B168C}"/>
              </a:ext>
            </a:extLst>
          </p:cNvPr>
          <p:cNvGrpSpPr/>
          <p:nvPr/>
        </p:nvGrpSpPr>
        <p:grpSpPr>
          <a:xfrm>
            <a:off x="10599996" y="4165072"/>
            <a:ext cx="2015607" cy="2713915"/>
            <a:chOff x="5668002" y="608830"/>
            <a:chExt cx="2015607" cy="2713915"/>
          </a:xfrm>
        </p:grpSpPr>
        <p:sp>
          <p:nvSpPr>
            <p:cNvPr id="14" name="Retângulo 13">
              <a:extLst>
                <a:ext uri="{FF2B5EF4-FFF2-40B4-BE49-F238E27FC236}">
                  <a16:creationId xmlns:a16="http://schemas.microsoft.com/office/drawing/2014/main" id="{F43BA1FB-6A68-4E2C-84EB-4AA004A62AD9}"/>
                </a:ext>
              </a:extLst>
            </p:cNvPr>
            <p:cNvSpPr/>
            <p:nvPr/>
          </p:nvSpPr>
          <p:spPr>
            <a:xfrm>
              <a:off x="6179019" y="1175866"/>
              <a:ext cx="461429" cy="508487"/>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Retângulo 14">
              <a:extLst>
                <a:ext uri="{FF2B5EF4-FFF2-40B4-BE49-F238E27FC236}">
                  <a16:creationId xmlns:a16="http://schemas.microsoft.com/office/drawing/2014/main" id="{5A9185C2-F6C2-4864-AF36-92F3E65C193F}"/>
                </a:ext>
              </a:extLst>
            </p:cNvPr>
            <p:cNvSpPr/>
            <p:nvPr/>
          </p:nvSpPr>
          <p:spPr>
            <a:xfrm>
              <a:off x="6667315" y="1156217"/>
              <a:ext cx="495685" cy="523893"/>
            </a:xfrm>
            <a:prstGeom prst="rect">
              <a:avLst/>
            </a:prstGeom>
            <a:solidFill>
              <a:srgbClr val="FFC301"/>
            </a:solid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tângulo 15">
              <a:extLst>
                <a:ext uri="{FF2B5EF4-FFF2-40B4-BE49-F238E27FC236}">
                  <a16:creationId xmlns:a16="http://schemas.microsoft.com/office/drawing/2014/main" id="{D4AAB949-65B8-4E47-B82D-2820FB222077}"/>
                </a:ext>
              </a:extLst>
            </p:cNvPr>
            <p:cNvSpPr/>
            <p:nvPr/>
          </p:nvSpPr>
          <p:spPr>
            <a:xfrm>
              <a:off x="7185462" y="1699548"/>
              <a:ext cx="495685" cy="523893"/>
            </a:xfrm>
            <a:prstGeom prst="rect">
              <a:avLst/>
            </a:prstGeom>
            <a:solidFill>
              <a:srgbClr val="003854"/>
            </a:solidFill>
            <a:ln w="28575">
              <a:solidFill>
                <a:srgbClr val="0038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Retângulo 16">
              <a:extLst>
                <a:ext uri="{FF2B5EF4-FFF2-40B4-BE49-F238E27FC236}">
                  <a16:creationId xmlns:a16="http://schemas.microsoft.com/office/drawing/2014/main" id="{9AB10A62-9158-4E2B-8C2B-B04E528AF323}"/>
                </a:ext>
              </a:extLst>
            </p:cNvPr>
            <p:cNvSpPr/>
            <p:nvPr/>
          </p:nvSpPr>
          <p:spPr>
            <a:xfrm>
              <a:off x="6667315" y="2244907"/>
              <a:ext cx="495685" cy="523893"/>
            </a:xfrm>
            <a:prstGeom prst="rect">
              <a:avLst/>
            </a:prstGeom>
            <a:solidFill>
              <a:srgbClr val="F7AE80"/>
            </a:solidFill>
            <a:ln w="28575">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Retângulo 17">
              <a:extLst>
                <a:ext uri="{FF2B5EF4-FFF2-40B4-BE49-F238E27FC236}">
                  <a16:creationId xmlns:a16="http://schemas.microsoft.com/office/drawing/2014/main" id="{143AB6F7-F462-46DB-96B5-538B3BDBF876}"/>
                </a:ext>
              </a:extLst>
            </p:cNvPr>
            <p:cNvSpPr/>
            <p:nvPr/>
          </p:nvSpPr>
          <p:spPr>
            <a:xfrm>
              <a:off x="6163687" y="2798852"/>
              <a:ext cx="495685" cy="523893"/>
            </a:xfrm>
            <a:prstGeom prst="rect">
              <a:avLst/>
            </a:prstGeom>
            <a:solidFill>
              <a:srgbClr val="1270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Retângulo 18">
              <a:extLst>
                <a:ext uri="{FF2B5EF4-FFF2-40B4-BE49-F238E27FC236}">
                  <a16:creationId xmlns:a16="http://schemas.microsoft.com/office/drawing/2014/main" id="{96C742B6-0A93-4F64-8589-CAEE2CB47652}"/>
                </a:ext>
              </a:extLst>
            </p:cNvPr>
            <p:cNvSpPr/>
            <p:nvPr/>
          </p:nvSpPr>
          <p:spPr>
            <a:xfrm>
              <a:off x="6163687" y="1699548"/>
              <a:ext cx="495685" cy="523893"/>
            </a:xfrm>
            <a:prstGeom prst="rect">
              <a:avLst/>
            </a:prstGeom>
            <a:solidFill>
              <a:srgbClr val="129180"/>
            </a:solidFill>
            <a:ln w="28575">
              <a:solidFill>
                <a:srgbClr val="1291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tângulo 19">
              <a:extLst>
                <a:ext uri="{FF2B5EF4-FFF2-40B4-BE49-F238E27FC236}">
                  <a16:creationId xmlns:a16="http://schemas.microsoft.com/office/drawing/2014/main" id="{5355B8CC-C5EC-4CF0-A16C-86A722482535}"/>
                </a:ext>
              </a:extLst>
            </p:cNvPr>
            <p:cNvSpPr/>
            <p:nvPr/>
          </p:nvSpPr>
          <p:spPr>
            <a:xfrm>
              <a:off x="5678512" y="2223441"/>
              <a:ext cx="495685" cy="54535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etângulo 20">
              <a:extLst>
                <a:ext uri="{FF2B5EF4-FFF2-40B4-BE49-F238E27FC236}">
                  <a16:creationId xmlns:a16="http://schemas.microsoft.com/office/drawing/2014/main" id="{9840E6D0-71F6-4676-959E-4F1E40A52B59}"/>
                </a:ext>
              </a:extLst>
            </p:cNvPr>
            <p:cNvSpPr/>
            <p:nvPr/>
          </p:nvSpPr>
          <p:spPr>
            <a:xfrm>
              <a:off x="7187924" y="610902"/>
              <a:ext cx="495685" cy="523893"/>
            </a:xfrm>
            <a:prstGeom prst="rect">
              <a:avLst/>
            </a:prstGeom>
            <a:solidFill>
              <a:srgbClr val="FF8701"/>
            </a:solidFill>
            <a:ln w="28575">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Retângulo 21">
              <a:extLst>
                <a:ext uri="{FF2B5EF4-FFF2-40B4-BE49-F238E27FC236}">
                  <a16:creationId xmlns:a16="http://schemas.microsoft.com/office/drawing/2014/main" id="{6F95D457-E789-452E-BA5A-6171F1CE4ED9}"/>
                </a:ext>
              </a:extLst>
            </p:cNvPr>
            <p:cNvSpPr/>
            <p:nvPr/>
          </p:nvSpPr>
          <p:spPr>
            <a:xfrm>
              <a:off x="5668002" y="608830"/>
              <a:ext cx="495685" cy="545359"/>
            </a:xfrm>
            <a:prstGeom prst="rect">
              <a:avLst/>
            </a:prstGeom>
            <a:solidFill>
              <a:srgbClr val="12CDFF">
                <a:alpha val="84000"/>
              </a:srgbClr>
            </a:solidFill>
            <a:ln w="28575">
              <a:solidFill>
                <a:srgbClr val="12C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3" name="Agrupar 22">
            <a:extLst>
              <a:ext uri="{FF2B5EF4-FFF2-40B4-BE49-F238E27FC236}">
                <a16:creationId xmlns:a16="http://schemas.microsoft.com/office/drawing/2014/main" id="{19F5C4C1-E95D-4751-B42F-393BB17FB16C}"/>
              </a:ext>
            </a:extLst>
          </p:cNvPr>
          <p:cNvGrpSpPr/>
          <p:nvPr/>
        </p:nvGrpSpPr>
        <p:grpSpPr>
          <a:xfrm rot="10800000">
            <a:off x="5137846" y="69948"/>
            <a:ext cx="2015607" cy="2713915"/>
            <a:chOff x="5782302" y="151630"/>
            <a:chExt cx="2015607" cy="2713915"/>
          </a:xfrm>
        </p:grpSpPr>
        <p:sp>
          <p:nvSpPr>
            <p:cNvPr id="24" name="Retângulo 23">
              <a:extLst>
                <a:ext uri="{FF2B5EF4-FFF2-40B4-BE49-F238E27FC236}">
                  <a16:creationId xmlns:a16="http://schemas.microsoft.com/office/drawing/2014/main" id="{A5BD92E3-F688-46B6-84A0-75F8C461B948}"/>
                </a:ext>
              </a:extLst>
            </p:cNvPr>
            <p:cNvSpPr/>
            <p:nvPr/>
          </p:nvSpPr>
          <p:spPr>
            <a:xfrm>
              <a:off x="6293319" y="718666"/>
              <a:ext cx="461429" cy="508487"/>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tângulo 24">
              <a:extLst>
                <a:ext uri="{FF2B5EF4-FFF2-40B4-BE49-F238E27FC236}">
                  <a16:creationId xmlns:a16="http://schemas.microsoft.com/office/drawing/2014/main" id="{A849EF34-E5AA-4BFE-AC8E-3A96C5F9198F}"/>
                </a:ext>
              </a:extLst>
            </p:cNvPr>
            <p:cNvSpPr/>
            <p:nvPr/>
          </p:nvSpPr>
          <p:spPr>
            <a:xfrm>
              <a:off x="6781615" y="699017"/>
              <a:ext cx="495685" cy="523893"/>
            </a:xfrm>
            <a:prstGeom prst="rect">
              <a:avLst/>
            </a:prstGeom>
            <a:solidFill>
              <a:srgbClr val="FFC301"/>
            </a:solid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Retângulo 25">
              <a:extLst>
                <a:ext uri="{FF2B5EF4-FFF2-40B4-BE49-F238E27FC236}">
                  <a16:creationId xmlns:a16="http://schemas.microsoft.com/office/drawing/2014/main" id="{E923A6C5-1828-4579-A4E9-4197B315EA1D}"/>
                </a:ext>
              </a:extLst>
            </p:cNvPr>
            <p:cNvSpPr/>
            <p:nvPr/>
          </p:nvSpPr>
          <p:spPr>
            <a:xfrm>
              <a:off x="7299762" y="1242348"/>
              <a:ext cx="495685" cy="523893"/>
            </a:xfrm>
            <a:prstGeom prst="rect">
              <a:avLst/>
            </a:prstGeom>
            <a:solidFill>
              <a:srgbClr val="003854"/>
            </a:solidFill>
            <a:ln w="28575">
              <a:solidFill>
                <a:srgbClr val="0038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Retângulo 26">
              <a:extLst>
                <a:ext uri="{FF2B5EF4-FFF2-40B4-BE49-F238E27FC236}">
                  <a16:creationId xmlns:a16="http://schemas.microsoft.com/office/drawing/2014/main" id="{EC29D488-13DD-4A4C-938F-80393D18346A}"/>
                </a:ext>
              </a:extLst>
            </p:cNvPr>
            <p:cNvSpPr/>
            <p:nvPr/>
          </p:nvSpPr>
          <p:spPr>
            <a:xfrm>
              <a:off x="6781615" y="1787707"/>
              <a:ext cx="495685" cy="523893"/>
            </a:xfrm>
            <a:prstGeom prst="rect">
              <a:avLst/>
            </a:prstGeom>
            <a:solidFill>
              <a:srgbClr val="F7AE80"/>
            </a:solidFill>
            <a:ln w="28575">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etângulo 27">
              <a:extLst>
                <a:ext uri="{FF2B5EF4-FFF2-40B4-BE49-F238E27FC236}">
                  <a16:creationId xmlns:a16="http://schemas.microsoft.com/office/drawing/2014/main" id="{E53BDA7E-B8DA-47AA-87CA-CB7D2330B8BA}"/>
                </a:ext>
              </a:extLst>
            </p:cNvPr>
            <p:cNvSpPr/>
            <p:nvPr/>
          </p:nvSpPr>
          <p:spPr>
            <a:xfrm>
              <a:off x="6277987" y="2341652"/>
              <a:ext cx="495685" cy="523893"/>
            </a:xfrm>
            <a:prstGeom prst="rect">
              <a:avLst/>
            </a:prstGeom>
            <a:solidFill>
              <a:srgbClr val="12CDFF">
                <a:alpha val="85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Retângulo 28">
              <a:extLst>
                <a:ext uri="{FF2B5EF4-FFF2-40B4-BE49-F238E27FC236}">
                  <a16:creationId xmlns:a16="http://schemas.microsoft.com/office/drawing/2014/main" id="{1F29AFF8-7ECD-41CB-B677-F9F6EB285165}"/>
                </a:ext>
              </a:extLst>
            </p:cNvPr>
            <p:cNvSpPr/>
            <p:nvPr/>
          </p:nvSpPr>
          <p:spPr>
            <a:xfrm>
              <a:off x="6277987" y="1242348"/>
              <a:ext cx="495685" cy="523893"/>
            </a:xfrm>
            <a:prstGeom prst="rect">
              <a:avLst/>
            </a:prstGeom>
            <a:solidFill>
              <a:srgbClr val="FF8701">
                <a:alpha val="75000"/>
              </a:srgbClr>
            </a:solidFill>
            <a:ln w="28575">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Retângulo 29">
              <a:extLst>
                <a:ext uri="{FF2B5EF4-FFF2-40B4-BE49-F238E27FC236}">
                  <a16:creationId xmlns:a16="http://schemas.microsoft.com/office/drawing/2014/main" id="{D693DB72-D176-4559-9754-9B0E30E09476}"/>
                </a:ext>
              </a:extLst>
            </p:cNvPr>
            <p:cNvSpPr/>
            <p:nvPr/>
          </p:nvSpPr>
          <p:spPr>
            <a:xfrm>
              <a:off x="5792812" y="1766241"/>
              <a:ext cx="495685" cy="54535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Retângulo 30">
              <a:extLst>
                <a:ext uri="{FF2B5EF4-FFF2-40B4-BE49-F238E27FC236}">
                  <a16:creationId xmlns:a16="http://schemas.microsoft.com/office/drawing/2014/main" id="{40F203B8-CB75-4661-BC30-A282C81821DD}"/>
                </a:ext>
              </a:extLst>
            </p:cNvPr>
            <p:cNvSpPr/>
            <p:nvPr/>
          </p:nvSpPr>
          <p:spPr>
            <a:xfrm>
              <a:off x="7302224" y="153702"/>
              <a:ext cx="495685" cy="523893"/>
            </a:xfrm>
            <a:prstGeom prst="rect">
              <a:avLst/>
            </a:prstGeom>
            <a:solidFill>
              <a:srgbClr val="12CDFF"/>
            </a:solidFill>
            <a:ln w="28575">
              <a:solidFill>
                <a:srgbClr val="12C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Retângulo 31">
              <a:extLst>
                <a:ext uri="{FF2B5EF4-FFF2-40B4-BE49-F238E27FC236}">
                  <a16:creationId xmlns:a16="http://schemas.microsoft.com/office/drawing/2014/main" id="{F293AE44-81CB-433A-A01C-F596B10CD1A4}"/>
                </a:ext>
              </a:extLst>
            </p:cNvPr>
            <p:cNvSpPr/>
            <p:nvPr/>
          </p:nvSpPr>
          <p:spPr>
            <a:xfrm>
              <a:off x="5782302" y="151630"/>
              <a:ext cx="495685" cy="545359"/>
            </a:xfrm>
            <a:prstGeom prst="rect">
              <a:avLst/>
            </a:prstGeom>
            <a:solidFill>
              <a:srgbClr val="FF8701"/>
            </a:solidFill>
            <a:ln w="28575">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42" name="TextBox 3">
            <a:extLst>
              <a:ext uri="{FF2B5EF4-FFF2-40B4-BE49-F238E27FC236}">
                <a16:creationId xmlns:a16="http://schemas.microsoft.com/office/drawing/2014/main" id="{440529F8-AFB5-32D7-15C5-92E432FEF60E}"/>
              </a:ext>
            </a:extLst>
          </p:cNvPr>
          <p:cNvSpPr txBox="1"/>
          <p:nvPr/>
        </p:nvSpPr>
        <p:spPr>
          <a:xfrm>
            <a:off x="7080408" y="2713043"/>
            <a:ext cx="4356100" cy="646331"/>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PLANO DE SAÚDE</a:t>
            </a:r>
          </a:p>
        </p:txBody>
      </p:sp>
      <p:grpSp>
        <p:nvGrpSpPr>
          <p:cNvPr id="44" name="Agrupar 43">
            <a:extLst>
              <a:ext uri="{FF2B5EF4-FFF2-40B4-BE49-F238E27FC236}">
                <a16:creationId xmlns:a16="http://schemas.microsoft.com/office/drawing/2014/main" id="{133F2E01-C908-3056-6C62-9E521F0FB534}"/>
              </a:ext>
            </a:extLst>
          </p:cNvPr>
          <p:cNvGrpSpPr/>
          <p:nvPr/>
        </p:nvGrpSpPr>
        <p:grpSpPr>
          <a:xfrm rot="5400000">
            <a:off x="-962755" y="3388456"/>
            <a:ext cx="4419599" cy="2519489"/>
            <a:chOff x="8316900" y="4648915"/>
            <a:chExt cx="3875099" cy="2209085"/>
          </a:xfrm>
        </p:grpSpPr>
        <p:sp>
          <p:nvSpPr>
            <p:cNvPr id="45" name="Forma Livre: Forma 7">
              <a:extLst>
                <a:ext uri="{FF2B5EF4-FFF2-40B4-BE49-F238E27FC236}">
                  <a16:creationId xmlns:a16="http://schemas.microsoft.com/office/drawing/2014/main" id="{BBFDFA53-1191-2B56-C226-311EE14D8CDD}"/>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46" name="Forma Livre: Forma 8">
              <a:extLst>
                <a:ext uri="{FF2B5EF4-FFF2-40B4-BE49-F238E27FC236}">
                  <a16:creationId xmlns:a16="http://schemas.microsoft.com/office/drawing/2014/main" id="{8BEEC2F7-1B06-04ED-3F89-2F8BF68A4B5C}"/>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r>
                <a:rPr lang="pt-BR" dirty="0"/>
                <a:t>D</a:t>
              </a:r>
            </a:p>
          </p:txBody>
        </p:sp>
        <p:sp>
          <p:nvSpPr>
            <p:cNvPr id="47" name="Forma Livre: Forma 9">
              <a:extLst>
                <a:ext uri="{FF2B5EF4-FFF2-40B4-BE49-F238E27FC236}">
                  <a16:creationId xmlns:a16="http://schemas.microsoft.com/office/drawing/2014/main" id="{5100F923-F507-A2E4-89F7-A7F458C46AAD}"/>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sp>
        <p:nvSpPr>
          <p:cNvPr id="49" name="TextBox 48">
            <a:extLst>
              <a:ext uri="{FF2B5EF4-FFF2-40B4-BE49-F238E27FC236}">
                <a16:creationId xmlns:a16="http://schemas.microsoft.com/office/drawing/2014/main" id="{3B5EAFC9-C838-EFF3-D75A-1912D9C36AEA}"/>
              </a:ext>
            </a:extLst>
          </p:cNvPr>
          <p:cNvSpPr txBox="1"/>
          <p:nvPr/>
        </p:nvSpPr>
        <p:spPr>
          <a:xfrm>
            <a:off x="7128513" y="3270808"/>
            <a:ext cx="2933511" cy="400110"/>
          </a:xfrm>
          <a:prstGeom prst="rect">
            <a:avLst/>
          </a:prstGeom>
          <a:noFill/>
        </p:spPr>
        <p:txBody>
          <a:bodyPr wrap="square" rtlCol="0">
            <a:spAutoFit/>
          </a:bodyPr>
          <a:lstStyle/>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NOVA OPERADORA</a:t>
            </a:r>
          </a:p>
        </p:txBody>
      </p:sp>
      <p:pic>
        <p:nvPicPr>
          <p:cNvPr id="50" name="Gráfico 15">
            <a:extLst>
              <a:ext uri="{FF2B5EF4-FFF2-40B4-BE49-F238E27FC236}">
                <a16:creationId xmlns:a16="http://schemas.microsoft.com/office/drawing/2014/main" id="{DAE0E240-2380-AB35-44F1-92B91AAD0C8F}"/>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263831" y="6300722"/>
            <a:ext cx="372228" cy="344936"/>
          </a:xfrm>
          <a:prstGeom prst="rect">
            <a:avLst/>
          </a:prstGeom>
        </p:spPr>
      </p:pic>
      <p:sp>
        <p:nvSpPr>
          <p:cNvPr id="34" name="CaixaDeTexto 33">
            <a:extLst>
              <a:ext uri="{FF2B5EF4-FFF2-40B4-BE49-F238E27FC236}">
                <a16:creationId xmlns:a16="http://schemas.microsoft.com/office/drawing/2014/main" id="{4733BF15-2BB6-47B7-B17B-E3BECBE6728A}"/>
              </a:ext>
            </a:extLst>
          </p:cNvPr>
          <p:cNvSpPr txBox="1"/>
          <p:nvPr/>
        </p:nvSpPr>
        <p:spPr>
          <a:xfrm>
            <a:off x="7121192" y="3606566"/>
            <a:ext cx="4507990" cy="584775"/>
          </a:xfrm>
          <a:prstGeom prst="rect">
            <a:avLst/>
          </a:prstGeom>
          <a:noFill/>
        </p:spPr>
        <p:txBody>
          <a:bodyPr wrap="square" rtlCol="0">
            <a:spAutoFit/>
          </a:bodyPr>
          <a:lstStyle/>
          <a:p>
            <a:r>
              <a:rPr lang="pt-BR" sz="1600" b="1" dirty="0">
                <a:solidFill>
                  <a:srgbClr val="003854"/>
                </a:solidFill>
                <a:latin typeface="Tahoma" panose="020B0604030504040204" pitchFamily="34" charset="0"/>
                <a:ea typeface="Tahoma" panose="020B0604030504040204" pitchFamily="34" charset="0"/>
                <a:cs typeface="Tahoma" panose="020B0604030504040204" pitchFamily="34" charset="0"/>
              </a:rPr>
              <a:t>NOVOS PLANOS PARA OS EMPREGADOS E SEUS DEPENDENTES</a:t>
            </a:r>
            <a:endParaRPr lang="pt-BR"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pSp>
        <p:nvGrpSpPr>
          <p:cNvPr id="2" name="Agrupar 1">
            <a:extLst>
              <a:ext uri="{FF2B5EF4-FFF2-40B4-BE49-F238E27FC236}">
                <a16:creationId xmlns:a16="http://schemas.microsoft.com/office/drawing/2014/main" id="{B22F6D52-A52D-1430-26E8-73F64063B3DA}"/>
              </a:ext>
            </a:extLst>
          </p:cNvPr>
          <p:cNvGrpSpPr/>
          <p:nvPr/>
        </p:nvGrpSpPr>
        <p:grpSpPr>
          <a:xfrm>
            <a:off x="8106754" y="4620167"/>
            <a:ext cx="2182593" cy="974968"/>
            <a:chOff x="7309072" y="4639898"/>
            <a:chExt cx="2182593" cy="974968"/>
          </a:xfrm>
        </p:grpSpPr>
        <p:sp>
          <p:nvSpPr>
            <p:cNvPr id="35" name="Retângulo: Cantos Diagonais Arredondados 5">
              <a:extLst>
                <a:ext uri="{FF2B5EF4-FFF2-40B4-BE49-F238E27FC236}">
                  <a16:creationId xmlns:a16="http://schemas.microsoft.com/office/drawing/2014/main" id="{57BB1F6A-AAB8-4504-8C13-27D2ECDA9CCD}"/>
                </a:ext>
              </a:extLst>
            </p:cNvPr>
            <p:cNvSpPr/>
            <p:nvPr/>
          </p:nvSpPr>
          <p:spPr>
            <a:xfrm>
              <a:off x="7322186" y="4639898"/>
              <a:ext cx="2169479" cy="974968"/>
            </a:xfrm>
            <a:prstGeom prst="round2DiagRect">
              <a:avLst>
                <a:gd name="adj1" fmla="val 42541"/>
                <a:gd name="adj2" fmla="val 0"/>
              </a:avLst>
            </a:prstGeom>
            <a:solidFill>
              <a:srgbClr val="1270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aixaDeTexto 35">
              <a:extLst>
                <a:ext uri="{FF2B5EF4-FFF2-40B4-BE49-F238E27FC236}">
                  <a16:creationId xmlns:a16="http://schemas.microsoft.com/office/drawing/2014/main" id="{5DDAD415-3670-462A-B165-0A1E50F9FA13}"/>
                </a:ext>
              </a:extLst>
            </p:cNvPr>
            <p:cNvSpPr txBox="1"/>
            <p:nvPr/>
          </p:nvSpPr>
          <p:spPr>
            <a:xfrm>
              <a:off x="7353893" y="5212731"/>
              <a:ext cx="813043" cy="276999"/>
            </a:xfrm>
            <a:prstGeom prst="rect">
              <a:avLst/>
            </a:prstGeom>
            <a:noFill/>
          </p:spPr>
          <p:txBody>
            <a:bodyPr wrap="none" rtlCol="0">
              <a:spAutoFit/>
            </a:bodyPr>
            <a:lstStyle/>
            <a:p>
              <a:r>
                <a:rPr lang="pt-BR" sz="1200" b="1" dirty="0">
                  <a:solidFill>
                    <a:schemeClr val="bg1"/>
                  </a:solidFill>
                  <a:latin typeface="Tahoma" panose="020B0604030504040204" pitchFamily="34" charset="0"/>
                  <a:ea typeface="Tahoma" panose="020B0604030504040204" pitchFamily="34" charset="0"/>
                  <a:cs typeface="Tahoma" panose="020B0604030504040204" pitchFamily="34" charset="0"/>
                </a:rPr>
                <a:t>Hapvida</a:t>
              </a:r>
            </a:p>
          </p:txBody>
        </p:sp>
        <p:sp>
          <p:nvSpPr>
            <p:cNvPr id="37" name="CaixaDeTexto 36">
              <a:extLst>
                <a:ext uri="{FF2B5EF4-FFF2-40B4-BE49-F238E27FC236}">
                  <a16:creationId xmlns:a16="http://schemas.microsoft.com/office/drawing/2014/main" id="{F741CB80-9FCE-41BA-8B79-FD3D8B9012BC}"/>
                </a:ext>
              </a:extLst>
            </p:cNvPr>
            <p:cNvSpPr txBox="1"/>
            <p:nvPr/>
          </p:nvSpPr>
          <p:spPr>
            <a:xfrm>
              <a:off x="7309072" y="4854145"/>
              <a:ext cx="2165978" cy="461665"/>
            </a:xfrm>
            <a:prstGeom prst="rect">
              <a:avLst/>
            </a:prstGeom>
            <a:noFill/>
          </p:spPr>
          <p:txBody>
            <a:bodyPr wrap="none" rtlCol="0">
              <a:spAutoFit/>
            </a:bodyPr>
            <a:lstStyle/>
            <a:p>
              <a:r>
                <a:rPr lang="pt-BR" sz="2400" b="1" dirty="0">
                  <a:solidFill>
                    <a:schemeClr val="bg1"/>
                  </a:solidFill>
                  <a:latin typeface="Tahoma" panose="020B0604030504040204" pitchFamily="34" charset="0"/>
                  <a:ea typeface="Tahoma" panose="020B0604030504040204" pitchFamily="34" charset="0"/>
                  <a:cs typeface="Tahoma" panose="020B0604030504040204" pitchFamily="34" charset="0"/>
                </a:rPr>
                <a:t>NOTREDAME</a:t>
              </a:r>
            </a:p>
          </p:txBody>
        </p:sp>
      </p:grpSp>
      <p:sp>
        <p:nvSpPr>
          <p:cNvPr id="39" name="CaixaDeTexto 38">
            <a:extLst>
              <a:ext uri="{FF2B5EF4-FFF2-40B4-BE49-F238E27FC236}">
                <a16:creationId xmlns:a16="http://schemas.microsoft.com/office/drawing/2014/main" id="{D6123914-ECD0-4ED0-A509-CD052BE3F3F9}"/>
              </a:ext>
            </a:extLst>
          </p:cNvPr>
          <p:cNvSpPr txBox="1"/>
          <p:nvPr/>
        </p:nvSpPr>
        <p:spPr>
          <a:xfrm>
            <a:off x="1198880" y="6106160"/>
            <a:ext cx="4353179" cy="738664"/>
          </a:xfrm>
          <a:prstGeom prst="rect">
            <a:avLst/>
          </a:prstGeom>
          <a:noFill/>
        </p:spPr>
        <p:txBody>
          <a:bodyPr wrap="none" rtlCol="0">
            <a:spAutoFit/>
          </a:bodyPr>
          <a:lstStyle/>
          <a:p>
            <a:r>
              <a:rPr lang="pt-BR" sz="1400" i="1" dirty="0"/>
              <a:t>Diretoria de Gente e Gestão</a:t>
            </a:r>
          </a:p>
          <a:p>
            <a:r>
              <a:rPr lang="pt-BR" sz="1400" i="1" dirty="0"/>
              <a:t>Diretoria de Remuneração, Benefícios e Operações de RH</a:t>
            </a:r>
          </a:p>
          <a:p>
            <a:r>
              <a:rPr lang="pt-BR" sz="1400" i="1" dirty="0"/>
              <a:t>22/09/2025</a:t>
            </a:r>
          </a:p>
        </p:txBody>
      </p:sp>
    </p:spTree>
    <p:extLst>
      <p:ext uri="{BB962C8B-B14F-4D97-AF65-F5344CB8AC3E}">
        <p14:creationId xmlns:p14="http://schemas.microsoft.com/office/powerpoint/2010/main" val="2535175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p:cNvGrpSpPr/>
        <p:nvPr/>
      </p:nvGrpSpPr>
      <p:grpSpPr>
        <a:xfrm>
          <a:off x="0" y="0"/>
          <a:ext cx="0" cy="0"/>
          <a:chOff x="0" y="0"/>
          <a:chExt cx="0" cy="0"/>
        </a:xfrm>
      </p:grpSpPr>
      <p:pic>
        <p:nvPicPr>
          <p:cNvPr id="2" name="Picture 2" descr="Problemas com plano de saúde: Saiba quais são os principais! - Elton  Fernandes">
            <a:extLst>
              <a:ext uri="{FF2B5EF4-FFF2-40B4-BE49-F238E27FC236}">
                <a16:creationId xmlns:a16="http://schemas.microsoft.com/office/drawing/2014/main" id="{A0C2B5B3-4BE8-AA4A-BBB0-ED14F75D3A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61076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9160021E-0BA1-0C81-F9CC-5C63FD4FE08D}"/>
              </a:ext>
            </a:extLst>
          </p:cNvPr>
          <p:cNvSpPr/>
          <p:nvPr/>
        </p:nvSpPr>
        <p:spPr>
          <a:xfrm>
            <a:off x="-1620252" y="384222"/>
            <a:ext cx="12767446" cy="5214474"/>
          </a:xfrm>
          <a:prstGeom prst="rect">
            <a:avLst/>
          </a:prstGeom>
          <a:noFill/>
          <a:ln w="28575">
            <a:solidFill>
              <a:srgbClr val="1291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Espaço Reservado para Conteúdo 2">
            <a:extLst>
              <a:ext uri="{FF2B5EF4-FFF2-40B4-BE49-F238E27FC236}">
                <a16:creationId xmlns:a16="http://schemas.microsoft.com/office/drawing/2014/main" id="{2FD8A5CF-A06D-2CDF-2161-7C646393196D}"/>
              </a:ext>
            </a:extLst>
          </p:cNvPr>
          <p:cNvSpPr txBox="1">
            <a:spLocks/>
          </p:cNvSpPr>
          <p:nvPr/>
        </p:nvSpPr>
        <p:spPr>
          <a:xfrm>
            <a:off x="8578112" y="4347411"/>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chemeClr val="bg1"/>
                </a:solidFill>
                <a:latin typeface="Unimed Serif - 2020" panose="00000500000000000000" pitchFamily="50" charset="0"/>
              </a:rPr>
              <a:t>.  .  .  .  .  .  .  .  .  .  .  .</a:t>
            </a:r>
            <a:br>
              <a:rPr lang="pt-BR" sz="1800" b="1" dirty="0">
                <a:solidFill>
                  <a:schemeClr val="bg1"/>
                </a:solidFill>
                <a:latin typeface="Unimed Serif - 2020" panose="00000500000000000000" pitchFamily="50" charset="0"/>
              </a:rPr>
            </a:br>
            <a:r>
              <a:rPr lang="pt-BR" sz="1800" b="1" dirty="0">
                <a:solidFill>
                  <a:schemeClr val="bg1"/>
                </a:solidFill>
                <a:latin typeface="Unimed Serif - 2020" panose="00000500000000000000" pitchFamily="50" charset="0"/>
              </a:rPr>
              <a:t>.  .  .  .  .  .  .  .  .  .  .  .</a:t>
            </a:r>
          </a:p>
          <a:p>
            <a:pPr marL="0" indent="0">
              <a:buNone/>
            </a:pPr>
            <a:endParaRPr lang="pt-BR" sz="1800" b="1" dirty="0">
              <a:solidFill>
                <a:schemeClr val="bg1"/>
              </a:solidFill>
              <a:latin typeface="Unimed Serif - 2020" panose="00000500000000000000" pitchFamily="50" charset="0"/>
            </a:endParaRPr>
          </a:p>
        </p:txBody>
      </p:sp>
      <p:sp>
        <p:nvSpPr>
          <p:cNvPr id="8" name="Retângulo 7">
            <a:extLst>
              <a:ext uri="{FF2B5EF4-FFF2-40B4-BE49-F238E27FC236}">
                <a16:creationId xmlns:a16="http://schemas.microsoft.com/office/drawing/2014/main" id="{7D18D8BF-8F95-97CD-08AD-7E1DCB413CDB}"/>
              </a:ext>
            </a:extLst>
          </p:cNvPr>
          <p:cNvSpPr/>
          <p:nvPr/>
        </p:nvSpPr>
        <p:spPr>
          <a:xfrm rot="16200000">
            <a:off x="-1856452" y="5314372"/>
            <a:ext cx="3693183" cy="512159"/>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11" name="Retângulo 10">
            <a:extLst>
              <a:ext uri="{FF2B5EF4-FFF2-40B4-BE49-F238E27FC236}">
                <a16:creationId xmlns:a16="http://schemas.microsoft.com/office/drawing/2014/main" id="{2276A110-A83A-2079-F071-65D77BB5401D}"/>
              </a:ext>
            </a:extLst>
          </p:cNvPr>
          <p:cNvSpPr/>
          <p:nvPr/>
        </p:nvSpPr>
        <p:spPr>
          <a:xfrm>
            <a:off x="5165558" y="2693380"/>
            <a:ext cx="6289265" cy="128797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CaixaDeTexto 11">
            <a:extLst>
              <a:ext uri="{FF2B5EF4-FFF2-40B4-BE49-F238E27FC236}">
                <a16:creationId xmlns:a16="http://schemas.microsoft.com/office/drawing/2014/main" id="{B41D75FC-FC2E-6BDD-CCB3-E3EDF02C16AB}"/>
              </a:ext>
            </a:extLst>
          </p:cNvPr>
          <p:cNvSpPr txBox="1"/>
          <p:nvPr/>
        </p:nvSpPr>
        <p:spPr>
          <a:xfrm>
            <a:off x="5518484" y="2875002"/>
            <a:ext cx="5628709" cy="1754326"/>
          </a:xfrm>
          <a:prstGeom prst="rect">
            <a:avLst/>
          </a:prstGeom>
          <a:noFill/>
        </p:spPr>
        <p:txBody>
          <a:bodyPr wrap="square" rtlCol="0">
            <a:spAutoFit/>
          </a:bodyPr>
          <a:lstStyle/>
          <a:p>
            <a:r>
              <a:rPr lang="pt-BR" sz="5400" b="1" dirty="0">
                <a:solidFill>
                  <a:schemeClr val="bg1"/>
                </a:solidFill>
                <a:latin typeface="Tahoma" panose="020B0604030504040204" pitchFamily="34" charset="0"/>
                <a:ea typeface="Tahoma" panose="020B0604030504040204" pitchFamily="34" charset="0"/>
                <a:cs typeface="Tahoma" panose="020B0604030504040204" pitchFamily="34" charset="0"/>
              </a:rPr>
              <a:t>MOTIVADORES DA MUDANÇA</a:t>
            </a:r>
            <a:endParaRPr lang="pt-BR"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6" name="Gráfico 15">
            <a:extLst>
              <a:ext uri="{FF2B5EF4-FFF2-40B4-BE49-F238E27FC236}">
                <a16:creationId xmlns:a16="http://schemas.microsoft.com/office/drawing/2014/main" id="{E850CCBD-B057-A16A-0260-7D345FB4A6FF}"/>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3858489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FACFAC90-FFC8-F800-A175-1AB70D289616}"/>
              </a:ext>
            </a:extLst>
          </p:cNvPr>
          <p:cNvSpPr txBox="1"/>
          <p:nvPr/>
        </p:nvSpPr>
        <p:spPr>
          <a:xfrm>
            <a:off x="1588547" y="1139562"/>
            <a:ext cx="8991612"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Panorama do Setor de Planos de Saúde no Brasil</a:t>
            </a:r>
          </a:p>
        </p:txBody>
      </p:sp>
      <p:grpSp>
        <p:nvGrpSpPr>
          <p:cNvPr id="2" name="Agrupar 1"/>
          <p:cNvGrpSpPr/>
          <p:nvPr/>
        </p:nvGrpSpPr>
        <p:grpSpPr>
          <a:xfrm>
            <a:off x="203965" y="2058893"/>
            <a:ext cx="11849643" cy="1555525"/>
            <a:chOff x="236340" y="2357063"/>
            <a:chExt cx="11549261" cy="1555525"/>
          </a:xfrm>
        </p:grpSpPr>
        <p:sp>
          <p:nvSpPr>
            <p:cNvPr id="21" name="Shape 1"/>
            <p:cNvSpPr/>
            <p:nvPr/>
          </p:nvSpPr>
          <p:spPr>
            <a:xfrm>
              <a:off x="236340" y="2357063"/>
              <a:ext cx="3772675" cy="1555525"/>
            </a:xfrm>
            <a:prstGeom prst="roundRect">
              <a:avLst>
                <a:gd name="adj" fmla="val 1497"/>
              </a:avLst>
            </a:prstGeom>
            <a:solidFill>
              <a:srgbClr val="12D0FF">
                <a:alpha val="20000"/>
              </a:srgbClr>
            </a:solidFill>
            <a:ln/>
          </p:spPr>
          <p:txBody>
            <a:bodyPr/>
            <a:lstStyle/>
            <a:p>
              <a:endParaRPr lang="pt-BR" dirty="0"/>
            </a:p>
          </p:txBody>
        </p:sp>
        <p:sp>
          <p:nvSpPr>
            <p:cNvPr id="22" name="Text 2"/>
            <p:cNvSpPr/>
            <p:nvPr/>
          </p:nvSpPr>
          <p:spPr>
            <a:xfrm>
              <a:off x="351857" y="2492556"/>
              <a:ext cx="2125898" cy="192405"/>
            </a:xfrm>
            <a:prstGeom prst="rect">
              <a:avLst/>
            </a:prstGeom>
            <a:noFill/>
            <a:ln/>
          </p:spPr>
          <p:txBody>
            <a:bodyPr wrap="none" lIns="0" tIns="0" rIns="0" bIns="0" rtlCol="0" anchor="t"/>
            <a:lstStyle/>
            <a:p>
              <a:pPr>
                <a:lnSpc>
                  <a:spcPts val="1500"/>
                </a:lnSpc>
              </a:pPr>
              <a:r>
                <a:rPr lang="en-US" sz="1600" b="1" dirty="0" err="1">
                  <a:solidFill>
                    <a:srgbClr val="003854"/>
                  </a:solidFill>
                  <a:latin typeface="Tahoma" panose="020B0604030504040204" pitchFamily="34" charset="0"/>
                  <a:ea typeface="Tahoma" panose="020B0604030504040204" pitchFamily="34" charset="0"/>
                  <a:cs typeface="Tahoma" panose="020B0604030504040204" pitchFamily="34" charset="0"/>
                </a:rPr>
                <a:t>Inflação</a:t>
              </a:r>
              <a:r>
                <a:rPr lang="en-US" sz="160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600" b="1" dirty="0" err="1">
                  <a:solidFill>
                    <a:srgbClr val="003854"/>
                  </a:solidFill>
                  <a:latin typeface="Tahoma" panose="020B0604030504040204" pitchFamily="34" charset="0"/>
                  <a:ea typeface="Tahoma" panose="020B0604030504040204" pitchFamily="34" charset="0"/>
                  <a:cs typeface="Tahoma" panose="020B0604030504040204" pitchFamily="34" charset="0"/>
                </a:rPr>
                <a:t>Médica</a:t>
              </a:r>
              <a:r>
                <a:rPr lang="en-US" sz="160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600" b="1" dirty="0" err="1">
                  <a:solidFill>
                    <a:srgbClr val="003854"/>
                  </a:solidFill>
                  <a:latin typeface="Tahoma" panose="020B0604030504040204" pitchFamily="34" charset="0"/>
                  <a:ea typeface="Tahoma" panose="020B0604030504040204" pitchFamily="34" charset="0"/>
                  <a:cs typeface="Tahoma" panose="020B0604030504040204" pitchFamily="34" charset="0"/>
                </a:rPr>
                <a:t>Descontrolada</a:t>
              </a:r>
              <a:endParaRPr lang="en-US" sz="16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33" name="Text 3"/>
            <p:cNvSpPr/>
            <p:nvPr/>
          </p:nvSpPr>
          <p:spPr>
            <a:xfrm>
              <a:off x="351857" y="2793055"/>
              <a:ext cx="3541641" cy="812959"/>
            </a:xfrm>
            <a:prstGeom prst="rect">
              <a:avLst/>
            </a:prstGeom>
            <a:noFill/>
            <a:ln/>
          </p:spPr>
          <p:txBody>
            <a:bodyPr wrap="square" lIns="0" tIns="0" rIns="0" bIns="0" rtlCol="0" anchor="t"/>
            <a:lstStyle/>
            <a:p>
              <a:pPr marL="0" indent="0" algn="l">
                <a:lnSpc>
                  <a:spcPts val="1600"/>
                </a:lnSpc>
                <a:buNone/>
              </a:pPr>
              <a:endPar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endParaRPr>
            </a:p>
            <a:p>
              <a:pPr marL="0" indent="0" algn="l">
                <a:lnSpc>
                  <a:spcPts val="1600"/>
                </a:lnSpc>
                <a:buNone/>
              </a:pP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Inflação</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geral</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p>
            <a:p>
              <a:pPr marL="0" indent="0" algn="l">
                <a:lnSpc>
                  <a:spcPts val="1600"/>
                </a:lnSpc>
                <a:buNone/>
              </a:pPr>
              <a:endPar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endParaRPr>
            </a:p>
            <a:p>
              <a:pPr marL="0" indent="0" algn="l">
                <a:lnSpc>
                  <a:spcPts val="1600"/>
                </a:lnSpc>
                <a:buNone/>
              </a:pP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Inflação</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médica</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p>
          </p:txBody>
        </p:sp>
        <p:sp>
          <p:nvSpPr>
            <p:cNvPr id="34" name="Shape 4"/>
            <p:cNvSpPr/>
            <p:nvPr/>
          </p:nvSpPr>
          <p:spPr>
            <a:xfrm>
              <a:off x="4124532" y="2357063"/>
              <a:ext cx="3772776" cy="1555525"/>
            </a:xfrm>
            <a:prstGeom prst="roundRect">
              <a:avLst>
                <a:gd name="adj" fmla="val 1497"/>
              </a:avLst>
            </a:prstGeom>
            <a:solidFill>
              <a:srgbClr val="FFC301">
                <a:alpha val="20000"/>
              </a:srgbClr>
            </a:solidFill>
            <a:ln/>
          </p:spPr>
          <p:txBody>
            <a:bodyPr/>
            <a:lstStyle/>
            <a:p>
              <a:endParaRPr lang="pt-BR"/>
            </a:p>
          </p:txBody>
        </p:sp>
        <p:sp>
          <p:nvSpPr>
            <p:cNvPr id="35" name="Text 5"/>
            <p:cNvSpPr/>
            <p:nvPr/>
          </p:nvSpPr>
          <p:spPr>
            <a:xfrm>
              <a:off x="4240049" y="2492556"/>
              <a:ext cx="1510349" cy="192405"/>
            </a:xfrm>
            <a:prstGeom prst="rect">
              <a:avLst/>
            </a:prstGeom>
            <a:noFill/>
            <a:ln/>
          </p:spPr>
          <p:txBody>
            <a:bodyPr wrap="none" lIns="0" tIns="0" rIns="0" bIns="0" rtlCol="0" anchor="t"/>
            <a:lstStyle/>
            <a:p>
              <a:pPr>
                <a:lnSpc>
                  <a:spcPts val="1500"/>
                </a:lnSpc>
              </a:pPr>
              <a:r>
                <a:rPr lang="en-US" sz="1600" b="1" dirty="0" err="1">
                  <a:solidFill>
                    <a:srgbClr val="003854"/>
                  </a:solidFill>
                  <a:latin typeface="Tahoma" panose="020B0604030504040204" pitchFamily="34" charset="0"/>
                  <a:ea typeface="Tahoma" panose="020B0604030504040204" pitchFamily="34" charset="0"/>
                  <a:cs typeface="Tahoma" panose="020B0604030504040204" pitchFamily="34" charset="0"/>
                </a:rPr>
                <a:t>Paradoxo</a:t>
              </a:r>
              <a:r>
                <a:rPr lang="en-US" sz="1600" b="1" dirty="0">
                  <a:solidFill>
                    <a:srgbClr val="003854"/>
                  </a:solidFill>
                  <a:latin typeface="Tahoma" panose="020B0604030504040204" pitchFamily="34" charset="0"/>
                  <a:ea typeface="Tahoma" panose="020B0604030504040204" pitchFamily="34" charset="0"/>
                  <a:cs typeface="Tahoma" panose="020B0604030504040204" pitchFamily="34" charset="0"/>
                </a:rPr>
                <a:t> da </a:t>
              </a:r>
              <a:r>
                <a:rPr lang="en-US" sz="1600" b="1" dirty="0" err="1">
                  <a:solidFill>
                    <a:srgbClr val="003854"/>
                  </a:solidFill>
                  <a:latin typeface="Tahoma" panose="020B0604030504040204" pitchFamily="34" charset="0"/>
                  <a:ea typeface="Tahoma" panose="020B0604030504040204" pitchFamily="34" charset="0"/>
                  <a:cs typeface="Tahoma" panose="020B0604030504040204" pitchFamily="34" charset="0"/>
                </a:rPr>
                <a:t>Inovação</a:t>
              </a:r>
              <a:endParaRPr lang="en-US" sz="16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36" name="Text 6"/>
            <p:cNvSpPr/>
            <p:nvPr/>
          </p:nvSpPr>
          <p:spPr>
            <a:xfrm>
              <a:off x="4283012" y="2766162"/>
              <a:ext cx="3541743" cy="609719"/>
            </a:xfrm>
            <a:prstGeom prst="rect">
              <a:avLst/>
            </a:prstGeom>
            <a:noFill/>
            <a:ln/>
          </p:spPr>
          <p:txBody>
            <a:bodyPr wrap="square" lIns="0" tIns="0" rIns="0" bIns="0" rtlCol="0" anchor="t"/>
            <a:lstStyle/>
            <a:p>
              <a:pPr marL="0" indent="0" algn="l">
                <a:lnSpc>
                  <a:spcPts val="1600"/>
                </a:lnSpc>
                <a:buNone/>
              </a:pP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A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incorporação</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de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novas</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tecnologias</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gera</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um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aumento</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de custos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progressivos</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sem</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abandono</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da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tecnologia</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anterior. Ex: A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Tomografia</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não</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eliminou</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o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uso</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do RX.</a:t>
              </a:r>
            </a:p>
          </p:txBody>
        </p:sp>
        <p:sp>
          <p:nvSpPr>
            <p:cNvPr id="37" name="Shape 7"/>
            <p:cNvSpPr/>
            <p:nvPr/>
          </p:nvSpPr>
          <p:spPr>
            <a:xfrm>
              <a:off x="8012825" y="2357063"/>
              <a:ext cx="3772776" cy="1555525"/>
            </a:xfrm>
            <a:prstGeom prst="roundRect">
              <a:avLst>
                <a:gd name="adj" fmla="val 1497"/>
              </a:avLst>
            </a:prstGeom>
            <a:solidFill>
              <a:srgbClr val="129E01">
                <a:alpha val="20000"/>
              </a:srgbClr>
            </a:solidFill>
            <a:ln/>
          </p:spPr>
          <p:txBody>
            <a:bodyPr/>
            <a:lstStyle/>
            <a:p>
              <a:endParaRPr lang="pt-BR"/>
            </a:p>
          </p:txBody>
        </p:sp>
        <p:sp>
          <p:nvSpPr>
            <p:cNvPr id="38" name="Text 8"/>
            <p:cNvSpPr/>
            <p:nvPr/>
          </p:nvSpPr>
          <p:spPr>
            <a:xfrm>
              <a:off x="8128342" y="2492556"/>
              <a:ext cx="1462945" cy="192405"/>
            </a:xfrm>
            <a:prstGeom prst="rect">
              <a:avLst/>
            </a:prstGeom>
            <a:noFill/>
            <a:ln/>
          </p:spPr>
          <p:txBody>
            <a:bodyPr wrap="none" lIns="0" tIns="0" rIns="0" bIns="0" rtlCol="0" anchor="t"/>
            <a:lstStyle/>
            <a:p>
              <a:pPr>
                <a:lnSpc>
                  <a:spcPts val="1500"/>
                </a:lnSpc>
              </a:pPr>
              <a:r>
                <a:rPr lang="en-US" sz="1600" b="1" dirty="0" err="1">
                  <a:solidFill>
                    <a:srgbClr val="003854"/>
                  </a:solidFill>
                  <a:latin typeface="Tahoma" panose="020B0604030504040204" pitchFamily="34" charset="0"/>
                  <a:ea typeface="Tahoma" panose="020B0604030504040204" pitchFamily="34" charset="0"/>
                  <a:cs typeface="Tahoma" panose="020B0604030504040204" pitchFamily="34" charset="0"/>
                </a:rPr>
                <a:t>Expansão</a:t>
              </a:r>
              <a:r>
                <a:rPr lang="en-US" sz="1600" b="1" dirty="0">
                  <a:solidFill>
                    <a:srgbClr val="003854"/>
                  </a:solidFill>
                  <a:latin typeface="Tahoma" panose="020B0604030504040204" pitchFamily="34" charset="0"/>
                  <a:ea typeface="Tahoma" panose="020B0604030504040204" pitchFamily="34" charset="0"/>
                  <a:cs typeface="Tahoma" panose="020B0604030504040204" pitchFamily="34" charset="0"/>
                </a:rPr>
                <a:t> do Rol ANS</a:t>
              </a:r>
              <a:endParaRPr lang="en-US" sz="16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39" name="Text 9"/>
            <p:cNvSpPr/>
            <p:nvPr/>
          </p:nvSpPr>
          <p:spPr>
            <a:xfrm>
              <a:off x="8128342" y="2766162"/>
              <a:ext cx="3541743" cy="609719"/>
            </a:xfrm>
            <a:prstGeom prst="rect">
              <a:avLst/>
            </a:prstGeom>
            <a:noFill/>
            <a:ln/>
          </p:spPr>
          <p:txBody>
            <a:bodyPr wrap="square" lIns="0" tIns="0" rIns="0" bIns="0" rtlCol="0" anchor="t"/>
            <a:lstStyle/>
            <a:p>
              <a:pPr marL="0" indent="0" algn="l">
                <a:lnSpc>
                  <a:spcPts val="1600"/>
                </a:lnSpc>
                <a:buNone/>
              </a:pP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As revisões mais constantes do Rol de Procedimentos da ANS têm incorporado novos tratamentos com periodicidade menor, positivo para resolutividade, mas desafiador para controle de custos.</a:t>
              </a:r>
            </a:p>
          </p:txBody>
        </p:sp>
      </p:grpSp>
      <p:grpSp>
        <p:nvGrpSpPr>
          <p:cNvPr id="3" name="Agrupar 2"/>
          <p:cNvGrpSpPr/>
          <p:nvPr/>
        </p:nvGrpSpPr>
        <p:grpSpPr>
          <a:xfrm>
            <a:off x="236340" y="3823002"/>
            <a:ext cx="11778678" cy="2713028"/>
            <a:chOff x="236340" y="4091958"/>
            <a:chExt cx="11549261" cy="1988484"/>
          </a:xfrm>
        </p:grpSpPr>
        <p:sp>
          <p:nvSpPr>
            <p:cNvPr id="40" name="Text 10"/>
            <p:cNvSpPr/>
            <p:nvPr/>
          </p:nvSpPr>
          <p:spPr>
            <a:xfrm>
              <a:off x="236340" y="4091958"/>
              <a:ext cx="2660646" cy="230981"/>
            </a:xfrm>
            <a:prstGeom prst="rect">
              <a:avLst/>
            </a:prstGeom>
            <a:noFill/>
            <a:ln/>
          </p:spPr>
          <p:txBody>
            <a:bodyPr wrap="none" lIns="0" tIns="0" rIns="0" bIns="0" rtlCol="0" anchor="t"/>
            <a:lstStyle/>
            <a:p>
              <a:pPr marL="0" indent="0" algn="l">
                <a:lnSpc>
                  <a:spcPts val="1800"/>
                </a:lnSpc>
                <a:buNone/>
              </a:pPr>
              <a:r>
                <a:rPr lang="en-US" sz="2000" b="1" dirty="0">
                  <a:solidFill>
                    <a:srgbClr val="FF8701"/>
                  </a:solidFill>
                  <a:latin typeface="Tahoma" panose="020B0604030504040204" pitchFamily="34" charset="0"/>
                  <a:ea typeface="Tahoma" panose="020B0604030504040204" pitchFamily="34" charset="0"/>
                  <a:cs typeface="Tahoma" panose="020B0604030504040204" pitchFamily="34" charset="0"/>
                </a:rPr>
                <a:t>O Desafio do Controle de Gastos</a:t>
              </a:r>
              <a:endParaRPr lang="en-US" sz="2000" dirty="0">
                <a:solidFill>
                  <a:srgbClr val="FF8701"/>
                </a:solidFill>
                <a:latin typeface="Tahoma" panose="020B0604030504040204" pitchFamily="34" charset="0"/>
                <a:ea typeface="Tahoma" panose="020B0604030504040204" pitchFamily="34" charset="0"/>
                <a:cs typeface="Tahoma" panose="020B0604030504040204" pitchFamily="34" charset="0"/>
              </a:endParaRPr>
            </a:p>
          </p:txBody>
        </p:sp>
        <p:sp>
          <p:nvSpPr>
            <p:cNvPr id="41" name="Text 11"/>
            <p:cNvSpPr/>
            <p:nvPr/>
          </p:nvSpPr>
          <p:spPr>
            <a:xfrm>
              <a:off x="236340" y="4412858"/>
              <a:ext cx="11549261" cy="494586"/>
            </a:xfrm>
            <a:prstGeom prst="rect">
              <a:avLst/>
            </a:prstGeom>
            <a:noFill/>
            <a:ln/>
          </p:spPr>
          <p:txBody>
            <a:bodyPr wrap="square" lIns="0" tIns="0" rIns="0" bIns="0" rtlCol="0" anchor="t"/>
            <a:lstStyle/>
            <a:p>
              <a:pPr marL="0" indent="0" algn="l">
                <a:lnSpc>
                  <a:spcPts val="160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Por conta de todos estes fatores, tem sido um desafio controlar os gastos com Planos de Saúde das empresas. A procura por Operadoras com modelos de negócios focados no melhor controle das informações dos pacientes tem sido o melhor caminho encontrado pelo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mercado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a:t>
              </a:r>
            </a:p>
            <a:p>
              <a:pPr marL="0" indent="0" algn="l">
                <a:lnSpc>
                  <a:spcPts val="1600"/>
                </a:lnSpc>
                <a:buNone/>
              </a:pP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a:p>
              <a:pPr marL="0" indent="0" algn="l">
                <a:lnSpc>
                  <a:spcPts val="1600"/>
                </a:lnSpc>
                <a:buNone/>
              </a:pP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42" name="Text 12"/>
            <p:cNvSpPr/>
            <p:nvPr/>
          </p:nvSpPr>
          <p:spPr>
            <a:xfrm>
              <a:off x="236340" y="4901924"/>
              <a:ext cx="6816821" cy="203240"/>
            </a:xfrm>
            <a:prstGeom prst="rect">
              <a:avLst/>
            </a:prstGeom>
            <a:noFill/>
            <a:ln/>
          </p:spPr>
          <p:txBody>
            <a:bodyPr wrap="none" lIns="0" tIns="0" rIns="0" bIns="0" rtlCol="0" anchor="t"/>
            <a:lstStyle/>
            <a:p>
              <a:pPr marL="342900" indent="-342900" algn="l">
                <a:lnSpc>
                  <a:spcPts val="1600"/>
                </a:lnSpc>
                <a:buSzPct val="100000"/>
                <a:buChar char="•"/>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Rede propria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verticalizada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também</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credenciada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a:t>
              </a:r>
            </a:p>
            <a:p>
              <a:pPr marL="342900" indent="-342900" algn="l">
                <a:lnSpc>
                  <a:spcPts val="1600"/>
                </a:lnSpc>
                <a:buSzPct val="100000"/>
                <a:buChar char="•"/>
              </a:pP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a:p>
              <a:pPr marL="342900" indent="-342900" algn="l">
                <a:lnSpc>
                  <a:spcPts val="1600"/>
                </a:lnSpc>
                <a:buSzPct val="100000"/>
                <a:buChar char="•"/>
              </a:pP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43" name="Text 13"/>
            <p:cNvSpPr/>
            <p:nvPr/>
          </p:nvSpPr>
          <p:spPr>
            <a:xfrm>
              <a:off x="236340" y="5366669"/>
              <a:ext cx="6816821" cy="203240"/>
            </a:xfrm>
            <a:prstGeom prst="rect">
              <a:avLst/>
            </a:prstGeom>
            <a:noFill/>
            <a:ln/>
          </p:spPr>
          <p:txBody>
            <a:bodyPr wrap="none" lIns="0" tIns="0" rIns="0" bIns="0" rtlCol="0" anchor="t"/>
            <a:lstStyle/>
            <a:p>
              <a:pPr marL="342900" indent="-342900" algn="l">
                <a:lnSpc>
                  <a:spcPts val="1600"/>
                </a:lnSpc>
                <a:buSzPct val="100000"/>
                <a:buChar char="•"/>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Protocolos de Saúde baseados na integração do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cuidado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a:t>
              </a:r>
            </a:p>
          </p:txBody>
        </p:sp>
        <p:sp>
          <p:nvSpPr>
            <p:cNvPr id="44" name="Text 14"/>
            <p:cNvSpPr/>
            <p:nvPr/>
          </p:nvSpPr>
          <p:spPr>
            <a:xfrm>
              <a:off x="236340" y="5626585"/>
              <a:ext cx="6816821" cy="203240"/>
            </a:xfrm>
            <a:prstGeom prst="rect">
              <a:avLst/>
            </a:prstGeom>
            <a:noFill/>
            <a:ln/>
          </p:spPr>
          <p:txBody>
            <a:bodyPr wrap="none" lIns="0" tIns="0" rIns="0" bIns="0" rtlCol="0" anchor="t"/>
            <a:lstStyle/>
            <a:p>
              <a:pPr marL="342900" indent="-342900" algn="l">
                <a:lnSpc>
                  <a:spcPts val="1600"/>
                </a:lnSpc>
                <a:buSzPct val="100000"/>
                <a:buChar char="•"/>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Sustentabilidade no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longo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prazo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a:t>
              </a:r>
            </a:p>
          </p:txBody>
        </p:sp>
        <p:sp>
          <p:nvSpPr>
            <p:cNvPr id="45" name="Text 15"/>
            <p:cNvSpPr/>
            <p:nvPr/>
          </p:nvSpPr>
          <p:spPr>
            <a:xfrm>
              <a:off x="236340" y="5877202"/>
              <a:ext cx="6816821" cy="203240"/>
            </a:xfrm>
            <a:prstGeom prst="rect">
              <a:avLst/>
            </a:prstGeom>
            <a:noFill/>
            <a:ln/>
          </p:spPr>
          <p:txBody>
            <a:bodyPr wrap="none" lIns="0" tIns="0" rIns="0" bIns="0" rtlCol="0" anchor="t"/>
            <a:lstStyle/>
            <a:p>
              <a:pPr marL="342900" indent="-342900" algn="l">
                <a:lnSpc>
                  <a:spcPts val="1600"/>
                </a:lnSpc>
                <a:buSzPct val="100000"/>
                <a:buChar char="•"/>
              </a:pP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Modelo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pré-pagamento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risco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compartilhado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entre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operadora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empresa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a:t>
              </a:r>
            </a:p>
          </p:txBody>
        </p:sp>
      </p:grpSp>
      <p:sp>
        <p:nvSpPr>
          <p:cNvPr id="46" name="Shape 3"/>
          <p:cNvSpPr/>
          <p:nvPr/>
        </p:nvSpPr>
        <p:spPr>
          <a:xfrm>
            <a:off x="8113180" y="2051298"/>
            <a:ext cx="81650" cy="1570713"/>
          </a:xfrm>
          <a:prstGeom prst="roundRect">
            <a:avLst>
              <a:gd name="adj" fmla="val 91163"/>
            </a:avLst>
          </a:prstGeom>
          <a:solidFill>
            <a:srgbClr val="127001"/>
          </a:solidFill>
          <a:ln/>
        </p:spPr>
        <p:txBody>
          <a:bodyPr/>
          <a:lstStyle/>
          <a:p>
            <a:endParaRPr lang="pt-BR"/>
          </a:p>
        </p:txBody>
      </p:sp>
      <p:sp>
        <p:nvSpPr>
          <p:cNvPr id="47" name="Shape 3"/>
          <p:cNvSpPr/>
          <p:nvPr/>
        </p:nvSpPr>
        <p:spPr>
          <a:xfrm>
            <a:off x="4130967" y="2051298"/>
            <a:ext cx="81650" cy="1570713"/>
          </a:xfrm>
          <a:prstGeom prst="roundRect">
            <a:avLst>
              <a:gd name="adj" fmla="val 91163"/>
            </a:avLst>
          </a:prstGeom>
          <a:solidFill>
            <a:srgbClr val="F7AE80"/>
          </a:solidFill>
          <a:ln>
            <a:solidFill>
              <a:srgbClr val="F7AE80"/>
            </a:solidFill>
          </a:ln>
        </p:spPr>
        <p:txBody>
          <a:bodyPr/>
          <a:lstStyle/>
          <a:p>
            <a:endParaRPr lang="pt-BR"/>
          </a:p>
        </p:txBody>
      </p:sp>
      <p:sp>
        <p:nvSpPr>
          <p:cNvPr id="48" name="Shape 3"/>
          <p:cNvSpPr/>
          <p:nvPr/>
        </p:nvSpPr>
        <p:spPr>
          <a:xfrm>
            <a:off x="138392" y="2058893"/>
            <a:ext cx="81650" cy="1570713"/>
          </a:xfrm>
          <a:prstGeom prst="roundRect">
            <a:avLst>
              <a:gd name="adj" fmla="val 91163"/>
            </a:avLst>
          </a:prstGeom>
          <a:solidFill>
            <a:srgbClr val="12D0FF"/>
          </a:solidFill>
          <a:ln>
            <a:solidFill>
              <a:srgbClr val="12D0FF"/>
            </a:solidFill>
          </a:ln>
        </p:spPr>
        <p:txBody>
          <a:bodyPr/>
          <a:lstStyle/>
          <a:p>
            <a:endParaRPr lang="pt-BR"/>
          </a:p>
        </p:txBody>
      </p:sp>
      <p:sp>
        <p:nvSpPr>
          <p:cNvPr id="50" name="TextBox 3">
            <a:extLst>
              <a:ext uri="{FF2B5EF4-FFF2-40B4-BE49-F238E27FC236}">
                <a16:creationId xmlns:a16="http://schemas.microsoft.com/office/drawing/2014/main" id="{B7007C3A-B624-828C-6772-1EDF7EFF2019}"/>
              </a:ext>
            </a:extLst>
          </p:cNvPr>
          <p:cNvSpPr txBox="1"/>
          <p:nvPr/>
        </p:nvSpPr>
        <p:spPr>
          <a:xfrm>
            <a:off x="1588547" y="530339"/>
            <a:ext cx="10426471" cy="646331"/>
          </a:xfrm>
          <a:prstGeom prst="rect">
            <a:avLst/>
          </a:prstGeom>
          <a:noFill/>
        </p:spPr>
        <p:txBody>
          <a:bodyPr wrap="square" rtlCol="0">
            <a:spAutoFit/>
          </a:bodyPr>
          <a:lstStyle/>
          <a:p>
            <a:r>
              <a:rPr lang="en-US" sz="3600" b="1" dirty="0">
                <a:solidFill>
                  <a:srgbClr val="12CDFF"/>
                </a:solidFill>
                <a:latin typeface="Tahoma" panose="020B0604030504040204" pitchFamily="34" charset="0"/>
                <a:ea typeface="Tahoma" panose="020B0604030504040204" pitchFamily="34" charset="0"/>
                <a:cs typeface="Tahoma" panose="020B0604030504040204" pitchFamily="34" charset="0"/>
              </a:rPr>
              <a:t>PANORAMA DO SETOR</a:t>
            </a:r>
          </a:p>
        </p:txBody>
      </p:sp>
      <p:sp>
        <p:nvSpPr>
          <p:cNvPr id="31" name="Text 13">
            <a:extLst>
              <a:ext uri="{FF2B5EF4-FFF2-40B4-BE49-F238E27FC236}">
                <a16:creationId xmlns:a16="http://schemas.microsoft.com/office/drawing/2014/main" id="{B1E247F9-799B-4775-9D77-C8E33710619E}"/>
              </a:ext>
            </a:extLst>
          </p:cNvPr>
          <p:cNvSpPr/>
          <p:nvPr/>
        </p:nvSpPr>
        <p:spPr>
          <a:xfrm>
            <a:off x="236341" y="5257377"/>
            <a:ext cx="6952232" cy="277295"/>
          </a:xfrm>
          <a:prstGeom prst="rect">
            <a:avLst/>
          </a:prstGeom>
          <a:noFill/>
          <a:ln/>
        </p:spPr>
        <p:txBody>
          <a:bodyPr wrap="none" lIns="0" tIns="0" rIns="0" bIns="0" rtlCol="0" anchor="t"/>
          <a:lstStyle/>
          <a:p>
            <a:pPr marL="342900" indent="-342900" algn="l">
              <a:lnSpc>
                <a:spcPts val="1600"/>
              </a:lnSpc>
              <a:buSzPct val="100000"/>
              <a:buChar char="•"/>
            </a:pP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Telemedicina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como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ferramenta de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atendimento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ágil</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e que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propicia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otimização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dos custos;</a:t>
            </a:r>
          </a:p>
        </p:txBody>
      </p:sp>
      <p:sp>
        <p:nvSpPr>
          <p:cNvPr id="4" name="Seta: para Cima 3">
            <a:extLst>
              <a:ext uri="{FF2B5EF4-FFF2-40B4-BE49-F238E27FC236}">
                <a16:creationId xmlns:a16="http://schemas.microsoft.com/office/drawing/2014/main" id="{6BE27289-4995-4F23-A331-A87A2F2F1B73}"/>
              </a:ext>
            </a:extLst>
          </p:cNvPr>
          <p:cNvSpPr/>
          <p:nvPr/>
        </p:nvSpPr>
        <p:spPr>
          <a:xfrm>
            <a:off x="1502979" y="2627586"/>
            <a:ext cx="252249" cy="310133"/>
          </a:xfrm>
          <a:prstGeom prst="upArrow">
            <a:avLst/>
          </a:prstGeom>
          <a:solidFill>
            <a:srgbClr val="003854"/>
          </a:solidFill>
          <a:ln>
            <a:solidFill>
              <a:srgbClr val="0038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Seta: para Cima 25">
            <a:extLst>
              <a:ext uri="{FF2B5EF4-FFF2-40B4-BE49-F238E27FC236}">
                <a16:creationId xmlns:a16="http://schemas.microsoft.com/office/drawing/2014/main" id="{896EC48A-1505-4CCE-8B83-2E6C71A39D8B}"/>
              </a:ext>
            </a:extLst>
          </p:cNvPr>
          <p:cNvSpPr/>
          <p:nvPr/>
        </p:nvSpPr>
        <p:spPr>
          <a:xfrm>
            <a:off x="1518749" y="3011210"/>
            <a:ext cx="252249" cy="310133"/>
          </a:xfrm>
          <a:prstGeom prst="upArrow">
            <a:avLst/>
          </a:prstGeom>
          <a:solidFill>
            <a:srgbClr val="003854"/>
          </a:solidFill>
          <a:ln>
            <a:solidFill>
              <a:srgbClr val="0038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Seta: para Cima 26">
            <a:extLst>
              <a:ext uri="{FF2B5EF4-FFF2-40B4-BE49-F238E27FC236}">
                <a16:creationId xmlns:a16="http://schemas.microsoft.com/office/drawing/2014/main" id="{681D2D62-5172-4EA9-B25C-B36A20C58597}"/>
              </a:ext>
            </a:extLst>
          </p:cNvPr>
          <p:cNvSpPr/>
          <p:nvPr/>
        </p:nvSpPr>
        <p:spPr>
          <a:xfrm>
            <a:off x="1855074" y="3011213"/>
            <a:ext cx="252249" cy="310133"/>
          </a:xfrm>
          <a:prstGeom prst="upArrow">
            <a:avLst/>
          </a:prstGeom>
          <a:solidFill>
            <a:srgbClr val="003854"/>
          </a:solidFill>
          <a:ln>
            <a:solidFill>
              <a:srgbClr val="0038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Seta: para Cima 27">
            <a:extLst>
              <a:ext uri="{FF2B5EF4-FFF2-40B4-BE49-F238E27FC236}">
                <a16:creationId xmlns:a16="http://schemas.microsoft.com/office/drawing/2014/main" id="{982C013D-4BEA-4605-B341-BCD51756E531}"/>
              </a:ext>
            </a:extLst>
          </p:cNvPr>
          <p:cNvSpPr/>
          <p:nvPr/>
        </p:nvSpPr>
        <p:spPr>
          <a:xfrm>
            <a:off x="2144104" y="3005963"/>
            <a:ext cx="252249" cy="310133"/>
          </a:xfrm>
          <a:prstGeom prst="upArrow">
            <a:avLst/>
          </a:prstGeom>
          <a:solidFill>
            <a:srgbClr val="003854"/>
          </a:solidFill>
          <a:ln>
            <a:solidFill>
              <a:srgbClr val="0038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54891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escubra como fazer a divulgação de plano de saúde de forma eficaz • Alloyal"/>
          <p:cNvSpPr>
            <a:spLocks noChangeAspect="1" noChangeArrowheads="1"/>
          </p:cNvSpPr>
          <p:nvPr/>
        </p:nvSpPr>
        <p:spPr bwMode="auto">
          <a:xfrm>
            <a:off x="155575" y="-144463"/>
            <a:ext cx="1260270" cy="12602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0" name="TextBox 3">
            <a:extLst>
              <a:ext uri="{FF2B5EF4-FFF2-40B4-BE49-F238E27FC236}">
                <a16:creationId xmlns:a16="http://schemas.microsoft.com/office/drawing/2014/main" id="{B7007C3A-B624-828C-6772-1EDF7EFF2019}"/>
              </a:ext>
            </a:extLst>
          </p:cNvPr>
          <p:cNvSpPr txBox="1"/>
          <p:nvPr/>
        </p:nvSpPr>
        <p:spPr>
          <a:xfrm>
            <a:off x="390828" y="395760"/>
            <a:ext cx="10560026" cy="830997"/>
          </a:xfrm>
          <a:prstGeom prst="rect">
            <a:avLst/>
          </a:prstGeom>
          <a:noFill/>
        </p:spPr>
        <p:txBody>
          <a:bodyPr wrap="square" rtlCol="0">
            <a:spAutoFit/>
          </a:bodyPr>
          <a:lstStyle/>
          <a:p>
            <a:r>
              <a:rPr lang="en-US" sz="2400" b="1" dirty="0">
                <a:solidFill>
                  <a:srgbClr val="12CDFF"/>
                </a:solidFill>
                <a:latin typeface="Tahoma" panose="020B0604030504040204" pitchFamily="34" charset="0"/>
                <a:ea typeface="Tahoma" panose="020B0604030504040204" pitchFamily="34" charset="0"/>
                <a:cs typeface="Tahoma" panose="020B0604030504040204" pitchFamily="34" charset="0"/>
              </a:rPr>
              <a:t>COMO O MERCADO DE PLANOS DE SAÚDE ENFRENTA OS DESAFIOS ATUAIS</a:t>
            </a:r>
            <a:endParaRPr lang="en-US" sz="2400" b="1"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23" name="TextBox 48">
            <a:extLst>
              <a:ext uri="{FF2B5EF4-FFF2-40B4-BE49-F238E27FC236}">
                <a16:creationId xmlns:a16="http://schemas.microsoft.com/office/drawing/2014/main" id="{FACFAC90-FFC8-F800-A175-1AB70D289616}"/>
              </a:ext>
            </a:extLst>
          </p:cNvPr>
          <p:cNvSpPr txBox="1"/>
          <p:nvPr/>
        </p:nvSpPr>
        <p:spPr>
          <a:xfrm>
            <a:off x="390826" y="1195099"/>
            <a:ext cx="11276917" cy="738664"/>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O setor de saúde suplementar brasileiro tem passado por transformações significativas, com as principais operadoras adotando estratégias distintas para enfrentar os desafios do mercado. Cada empresa desenvolveu abordagens específicas para otimizar custos, melhorar a qualidade do atendimento e expandir sua presença no mercado.</a:t>
            </a:r>
          </a:p>
        </p:txBody>
      </p:sp>
      <p:pic>
        <p:nvPicPr>
          <p:cNvPr id="58" name="Gráfico 23">
            <a:extLst>
              <a:ext uri="{FF2B5EF4-FFF2-40B4-BE49-F238E27FC236}">
                <a16:creationId xmlns:a16="http://schemas.microsoft.com/office/drawing/2014/main" id="{5C9AD6B4-69C9-01F5-F5C9-9B3D1E67C9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1286" r="61458" b="6583"/>
          <a:stretch/>
        </p:blipFill>
        <p:spPr>
          <a:xfrm>
            <a:off x="10898812" y="-1"/>
            <a:ext cx="1293188" cy="2495551"/>
          </a:xfrm>
          <a:prstGeom prst="rect">
            <a:avLst/>
          </a:prstGeom>
        </p:spPr>
      </p:pic>
      <p:grpSp>
        <p:nvGrpSpPr>
          <p:cNvPr id="4" name="Agrupar 3"/>
          <p:cNvGrpSpPr/>
          <p:nvPr/>
        </p:nvGrpSpPr>
        <p:grpSpPr>
          <a:xfrm>
            <a:off x="440521" y="2085451"/>
            <a:ext cx="11276917" cy="4643934"/>
            <a:chOff x="440521" y="2085451"/>
            <a:chExt cx="11276917" cy="4643934"/>
          </a:xfrm>
        </p:grpSpPr>
        <p:grpSp>
          <p:nvGrpSpPr>
            <p:cNvPr id="3" name="Agrupar 2"/>
            <p:cNvGrpSpPr/>
            <p:nvPr/>
          </p:nvGrpSpPr>
          <p:grpSpPr>
            <a:xfrm>
              <a:off x="440521" y="2085451"/>
              <a:ext cx="3700065" cy="2248012"/>
              <a:chOff x="440521" y="2085451"/>
              <a:chExt cx="3700065" cy="2248012"/>
            </a:xfrm>
          </p:grpSpPr>
          <p:sp>
            <p:nvSpPr>
              <p:cNvPr id="60" name="Shape 2"/>
              <p:cNvSpPr/>
              <p:nvPr/>
            </p:nvSpPr>
            <p:spPr>
              <a:xfrm>
                <a:off x="440521" y="2085451"/>
                <a:ext cx="3700065" cy="2248012"/>
              </a:xfrm>
              <a:prstGeom prst="roundRect">
                <a:avLst>
                  <a:gd name="adj" fmla="val 1645"/>
                </a:avLst>
              </a:prstGeom>
              <a:solidFill>
                <a:srgbClr val="003854">
                  <a:alpha val="20000"/>
                </a:srgbClr>
              </a:solidFill>
              <a:ln/>
            </p:spPr>
            <p:txBody>
              <a:bodyPr/>
              <a:lstStyle/>
              <a:p>
                <a:endParaRPr lang="pt-BR"/>
              </a:p>
            </p:txBody>
          </p:sp>
          <p:sp>
            <p:nvSpPr>
              <p:cNvPr id="61" name="Text 3"/>
              <p:cNvSpPr/>
              <p:nvPr/>
            </p:nvSpPr>
            <p:spPr>
              <a:xfrm>
                <a:off x="528882" y="2331787"/>
                <a:ext cx="1005136" cy="350197"/>
              </a:xfrm>
              <a:prstGeom prst="rect">
                <a:avLst/>
              </a:prstGeom>
              <a:noFill/>
              <a:ln/>
            </p:spPr>
            <p:txBody>
              <a:bodyPr wrap="none" lIns="0" tIns="0" rIns="0" bIns="0" rtlCol="0" anchor="t"/>
              <a:lstStyle/>
              <a:p>
                <a:pPr marL="0" indent="0" algn="l">
                  <a:lnSpc>
                    <a:spcPts val="1200"/>
                  </a:lnSpc>
                  <a:buNone/>
                </a:pPr>
                <a:r>
                  <a:rPr lang="en-US" b="1" dirty="0">
                    <a:solidFill>
                      <a:srgbClr val="003854"/>
                    </a:solidFill>
                    <a:latin typeface="Tahoma" panose="020B0604030504040204" pitchFamily="34" charset="0"/>
                    <a:ea typeface="Tahoma" panose="020B0604030504040204" pitchFamily="34" charset="0"/>
                    <a:cs typeface="Tahoma" panose="020B0604030504040204" pitchFamily="34" charset="0"/>
                  </a:rPr>
                  <a:t>NOTREDAME </a:t>
                </a:r>
                <a:r>
                  <a:rPr lang="en-US" sz="1200" b="1"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endParaRPr lang="en-US"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2" name="Text 4"/>
              <p:cNvSpPr/>
              <p:nvPr/>
            </p:nvSpPr>
            <p:spPr>
              <a:xfrm>
                <a:off x="528882" y="2829894"/>
                <a:ext cx="3523342" cy="369774"/>
              </a:xfrm>
              <a:prstGeom prst="rect">
                <a:avLst/>
              </a:prstGeom>
              <a:noFill/>
              <a:ln/>
            </p:spPr>
            <p:txBody>
              <a:bodyPr wrap="none" lIns="0" tIns="0" rIns="0" bIns="0" rtlCol="0" anchor="t"/>
              <a:lstStyle/>
              <a:p>
                <a:pPr marL="0" indent="0" algn="l">
                  <a:lnSpc>
                    <a:spcPts val="125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Estratégia: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Forte investimento em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rede</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b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própria</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3" name="Text 5"/>
              <p:cNvSpPr/>
              <p:nvPr/>
            </p:nvSpPr>
            <p:spPr>
              <a:xfrm>
                <a:off x="528882" y="3347578"/>
                <a:ext cx="3523342" cy="739549"/>
              </a:xfrm>
              <a:prstGeom prst="rect">
                <a:avLst/>
              </a:prstGeom>
              <a:noFill/>
              <a:ln/>
            </p:spPr>
            <p:txBody>
              <a:bodyPr wrap="squar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Possui todo o ecossistema integrado, desde Centros Clínicos de Especialidades, Laboratórios até Hospitais completos, garantindo controle total sobre a cadeia de atendimento.</a:t>
                </a:r>
              </a:p>
            </p:txBody>
          </p:sp>
        </p:grpSp>
        <p:sp>
          <p:nvSpPr>
            <p:cNvPr id="64" name="Shape 6"/>
            <p:cNvSpPr/>
            <p:nvPr/>
          </p:nvSpPr>
          <p:spPr>
            <a:xfrm>
              <a:off x="4228947" y="2085451"/>
              <a:ext cx="3700065" cy="2248012"/>
            </a:xfrm>
            <a:prstGeom prst="roundRect">
              <a:avLst>
                <a:gd name="adj" fmla="val 1645"/>
              </a:avLst>
            </a:prstGeom>
            <a:solidFill>
              <a:srgbClr val="129E01">
                <a:alpha val="20000"/>
              </a:srgbClr>
            </a:solidFill>
            <a:ln/>
          </p:spPr>
          <p:txBody>
            <a:bodyPr/>
            <a:lstStyle/>
            <a:p>
              <a:endParaRPr lang="pt-BR" dirty="0"/>
            </a:p>
          </p:txBody>
        </p:sp>
        <p:sp>
          <p:nvSpPr>
            <p:cNvPr id="65" name="Text 7"/>
            <p:cNvSpPr/>
            <p:nvPr/>
          </p:nvSpPr>
          <p:spPr>
            <a:xfrm>
              <a:off x="4317309" y="2331787"/>
              <a:ext cx="1005136" cy="350197"/>
            </a:xfrm>
            <a:prstGeom prst="rect">
              <a:avLst/>
            </a:prstGeom>
            <a:noFill/>
            <a:ln/>
          </p:spPr>
          <p:txBody>
            <a:bodyPr wrap="none" lIns="0" tIns="0" rIns="0" bIns="0" rtlCol="0" anchor="t"/>
            <a:lstStyle/>
            <a:p>
              <a:pPr marL="0" indent="0" algn="l">
                <a:lnSpc>
                  <a:spcPts val="1200"/>
                </a:lnSpc>
                <a:buNone/>
              </a:pPr>
              <a:r>
                <a:rPr lang="en-US" b="1" dirty="0">
                  <a:solidFill>
                    <a:srgbClr val="003854"/>
                  </a:solidFill>
                  <a:latin typeface="Tahoma" panose="020B0604030504040204" pitchFamily="34" charset="0"/>
                  <a:ea typeface="Tahoma" panose="020B0604030504040204" pitchFamily="34" charset="0"/>
                  <a:cs typeface="Tahoma" panose="020B0604030504040204" pitchFamily="34" charset="0"/>
                </a:rPr>
                <a:t>Bradesco Saúde</a:t>
              </a:r>
              <a:endParaRPr lang="en-US"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6" name="Text 8"/>
            <p:cNvSpPr/>
            <p:nvPr/>
          </p:nvSpPr>
          <p:spPr>
            <a:xfrm>
              <a:off x="4317309" y="2829894"/>
              <a:ext cx="3523342" cy="369774"/>
            </a:xfrm>
            <a:prstGeom prst="rect">
              <a:avLst/>
            </a:prstGeom>
            <a:noFill/>
            <a:ln/>
          </p:spPr>
          <p:txBody>
            <a:bodyPr wrap="none" lIns="0" tIns="0" rIns="0" bIns="0" rtlCol="0" anchor="t"/>
            <a:lstStyle/>
            <a:p>
              <a:pPr marL="0" indent="0" algn="l">
                <a:lnSpc>
                  <a:spcPts val="125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Estratégia: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Parcerias</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investimentos</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7" name="Text 9"/>
            <p:cNvSpPr/>
            <p:nvPr/>
          </p:nvSpPr>
          <p:spPr>
            <a:xfrm>
              <a:off x="4317309" y="3347578"/>
              <a:ext cx="3523342" cy="739549"/>
            </a:xfrm>
            <a:prstGeom prst="rect">
              <a:avLst/>
            </a:prstGeom>
            <a:noFill/>
            <a:ln/>
          </p:spPr>
          <p:txBody>
            <a:bodyPr wrap="squar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Possui investimentos no Grupo Fleury, desenvolveu a rede Novamed e criou a JV Atlântica D'Or, combinando expertise hospitalar com infraestrutura robusta para expansão nacional.</a:t>
              </a:r>
            </a:p>
          </p:txBody>
        </p:sp>
        <p:sp>
          <p:nvSpPr>
            <p:cNvPr id="68" name="Shape 10"/>
            <p:cNvSpPr/>
            <p:nvPr/>
          </p:nvSpPr>
          <p:spPr>
            <a:xfrm>
              <a:off x="8017373" y="2085451"/>
              <a:ext cx="3700065" cy="2248012"/>
            </a:xfrm>
            <a:prstGeom prst="roundRect">
              <a:avLst>
                <a:gd name="adj" fmla="val 1645"/>
              </a:avLst>
            </a:prstGeom>
            <a:solidFill>
              <a:srgbClr val="FF8701">
                <a:alpha val="20000"/>
              </a:srgbClr>
            </a:solidFill>
            <a:ln/>
          </p:spPr>
          <p:txBody>
            <a:bodyPr/>
            <a:lstStyle/>
            <a:p>
              <a:endParaRPr lang="pt-BR"/>
            </a:p>
          </p:txBody>
        </p:sp>
        <p:sp>
          <p:nvSpPr>
            <p:cNvPr id="69" name="Text 11"/>
            <p:cNvSpPr/>
            <p:nvPr/>
          </p:nvSpPr>
          <p:spPr>
            <a:xfrm>
              <a:off x="8105735" y="2331787"/>
              <a:ext cx="1005136" cy="350197"/>
            </a:xfrm>
            <a:prstGeom prst="rect">
              <a:avLst/>
            </a:prstGeom>
            <a:noFill/>
            <a:ln/>
          </p:spPr>
          <p:txBody>
            <a:bodyPr wrap="none" lIns="0" tIns="0" rIns="0" bIns="0" rtlCol="0" anchor="t"/>
            <a:lstStyle/>
            <a:p>
              <a:pPr marL="0" indent="0" algn="l">
                <a:lnSpc>
                  <a:spcPts val="1200"/>
                </a:lnSpc>
                <a:buNone/>
              </a:pPr>
              <a:r>
                <a:rPr lang="en-US" b="1" dirty="0">
                  <a:solidFill>
                    <a:srgbClr val="003854"/>
                  </a:solidFill>
                  <a:latin typeface="Tahoma" panose="020B0604030504040204" pitchFamily="34" charset="0"/>
                  <a:ea typeface="Tahoma" panose="020B0604030504040204" pitchFamily="34" charset="0"/>
                  <a:cs typeface="Tahoma" panose="020B0604030504040204" pitchFamily="34" charset="0"/>
                </a:rPr>
                <a:t>Amil</a:t>
              </a:r>
              <a:endParaRPr lang="en-US"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70" name="Text 12"/>
            <p:cNvSpPr/>
            <p:nvPr/>
          </p:nvSpPr>
          <p:spPr>
            <a:xfrm>
              <a:off x="8105735" y="2829894"/>
              <a:ext cx="3523342" cy="369774"/>
            </a:xfrm>
            <a:prstGeom prst="rect">
              <a:avLst/>
            </a:prstGeom>
            <a:noFill/>
            <a:ln/>
          </p:spPr>
          <p:txBody>
            <a:bodyPr wrap="none" lIns="0" tIns="0" rIns="0" bIns="0" rtlCol="0" anchor="t"/>
            <a:lstStyle/>
            <a:p>
              <a:pPr marL="0" indent="0" algn="l">
                <a:lnSpc>
                  <a:spcPts val="125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Estratégia: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Centros próprios +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parceria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b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ÍMPAR</a:t>
              </a:r>
            </a:p>
          </p:txBody>
        </p:sp>
        <p:sp>
          <p:nvSpPr>
            <p:cNvPr id="71" name="Text 13"/>
            <p:cNvSpPr/>
            <p:nvPr/>
          </p:nvSpPr>
          <p:spPr>
            <a:xfrm>
              <a:off x="8105735" y="3347578"/>
              <a:ext cx="3523342" cy="739549"/>
            </a:xfrm>
            <a:prstGeom prst="rect">
              <a:avLst/>
            </a:prstGeom>
            <a:noFill/>
            <a:ln/>
          </p:spPr>
          <p:txBody>
            <a:bodyPr wrap="squar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Além dos Centros de Especialidades próprios, uniu-se à Dasa para criar a ÍMPAR, tornando-se o segundo maior grupo hospitalar do Brasil através de controle compartilhado.</a:t>
              </a:r>
            </a:p>
          </p:txBody>
        </p:sp>
        <p:grpSp>
          <p:nvGrpSpPr>
            <p:cNvPr id="73" name="Agrupar 72"/>
            <p:cNvGrpSpPr/>
            <p:nvPr/>
          </p:nvGrpSpPr>
          <p:grpSpPr>
            <a:xfrm>
              <a:off x="2290553" y="4481373"/>
              <a:ext cx="3700065" cy="2248012"/>
              <a:chOff x="440521" y="2085451"/>
              <a:chExt cx="3700065" cy="2248012"/>
            </a:xfrm>
          </p:grpSpPr>
          <p:sp>
            <p:nvSpPr>
              <p:cNvPr id="74" name="Shape 2"/>
              <p:cNvSpPr/>
              <p:nvPr/>
            </p:nvSpPr>
            <p:spPr>
              <a:xfrm>
                <a:off x="440521" y="2085451"/>
                <a:ext cx="3700065" cy="2248012"/>
              </a:xfrm>
              <a:prstGeom prst="roundRect">
                <a:avLst>
                  <a:gd name="adj" fmla="val 1645"/>
                </a:avLst>
              </a:prstGeom>
              <a:solidFill>
                <a:srgbClr val="12CDFF">
                  <a:alpha val="20000"/>
                </a:srgbClr>
              </a:solidFill>
              <a:ln/>
            </p:spPr>
            <p:txBody>
              <a:bodyPr/>
              <a:lstStyle/>
              <a:p>
                <a:endParaRPr lang="pt-BR"/>
              </a:p>
            </p:txBody>
          </p:sp>
          <p:sp>
            <p:nvSpPr>
              <p:cNvPr id="75" name="Text 3"/>
              <p:cNvSpPr/>
              <p:nvPr/>
            </p:nvSpPr>
            <p:spPr>
              <a:xfrm>
                <a:off x="528882" y="2331787"/>
                <a:ext cx="1005136" cy="350197"/>
              </a:xfrm>
              <a:prstGeom prst="rect">
                <a:avLst/>
              </a:prstGeom>
              <a:noFill/>
              <a:ln/>
            </p:spPr>
            <p:txBody>
              <a:bodyPr wrap="none" lIns="0" tIns="0" rIns="0" bIns="0" rtlCol="0" anchor="t"/>
              <a:lstStyle/>
              <a:p>
                <a:pPr marL="0" indent="0" algn="l">
                  <a:lnSpc>
                    <a:spcPts val="1200"/>
                  </a:lnSpc>
                  <a:buNone/>
                </a:pPr>
                <a:r>
                  <a:rPr lang="en-US" b="1" dirty="0" err="1">
                    <a:solidFill>
                      <a:srgbClr val="003854"/>
                    </a:solidFill>
                    <a:latin typeface="Tahoma" panose="020B0604030504040204" pitchFamily="34" charset="0"/>
                    <a:ea typeface="Tahoma" panose="020B0604030504040204" pitchFamily="34" charset="0"/>
                    <a:cs typeface="Tahoma" panose="020B0604030504040204" pitchFamily="34" charset="0"/>
                  </a:rPr>
                  <a:t>SulÁmerica</a:t>
                </a:r>
                <a:endParaRPr lang="en-US"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76" name="Text 4"/>
              <p:cNvSpPr/>
              <p:nvPr/>
            </p:nvSpPr>
            <p:spPr>
              <a:xfrm>
                <a:off x="528882" y="2829894"/>
                <a:ext cx="3523342" cy="369774"/>
              </a:xfrm>
              <a:prstGeom prst="rect">
                <a:avLst/>
              </a:prstGeom>
              <a:noFill/>
              <a:ln/>
            </p:spPr>
            <p:txBody>
              <a:bodyPr wrap="none" lIns="0" tIns="0" rIns="0" bIns="0" rtlCol="0" anchor="t"/>
              <a:lstStyle/>
              <a:p>
                <a:pPr>
                  <a:lnSpc>
                    <a:spcPts val="1250"/>
                  </a:lnSpc>
                </a:pPr>
                <a:r>
                  <a:rPr lang="en-US" sz="1400" b="1" dirty="0" err="1">
                    <a:solidFill>
                      <a:srgbClr val="003854"/>
                    </a:solidFill>
                    <a:latin typeface="Tahoma" panose="020B0604030504040204" pitchFamily="34" charset="0"/>
                    <a:ea typeface="Tahoma" panose="020B0604030504040204" pitchFamily="34" charset="0"/>
                    <a:cs typeface="Tahoma" panose="020B0604030504040204" pitchFamily="34" charset="0"/>
                  </a:rPr>
                  <a:t>Estratégia</a:t>
                </a: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Integração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com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Rede</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D'Or</a:t>
                </a:r>
              </a:p>
            </p:txBody>
          </p:sp>
          <p:sp>
            <p:nvSpPr>
              <p:cNvPr id="77" name="Text 5"/>
              <p:cNvSpPr/>
              <p:nvPr/>
            </p:nvSpPr>
            <p:spPr>
              <a:xfrm>
                <a:off x="528882" y="3347578"/>
                <a:ext cx="3523342" cy="739549"/>
              </a:xfrm>
              <a:prstGeom prst="rect">
                <a:avLst/>
              </a:prstGeom>
              <a:noFill/>
              <a:ln/>
            </p:spPr>
            <p:txBody>
              <a:bodyPr wrap="square" lIns="0" tIns="0" rIns="0" bIns="0" rtlCol="0" anchor="t"/>
              <a:lstStyle/>
              <a:p>
                <a:pPr>
                  <a:lnSpc>
                    <a:spcPts val="1250"/>
                  </a:lnSpc>
                </a:pP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Faz parte do mesmo grupo da Rede D'</a:t>
                </a:r>
                <a:r>
                  <a:rPr lang="pt-BR" sz="1400" dirty="0" err="1">
                    <a:solidFill>
                      <a:srgbClr val="003854"/>
                    </a:solidFill>
                    <a:latin typeface="Tahoma" panose="020B0604030504040204" pitchFamily="34" charset="0"/>
                    <a:ea typeface="Tahoma" panose="020B0604030504040204" pitchFamily="34" charset="0"/>
                    <a:cs typeface="Tahoma" panose="020B0604030504040204" pitchFamily="34" charset="0"/>
                  </a:rPr>
                  <a:t>Or</a:t>
                </a: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 gigante do setor hospitalar. Desenvolve produtos com atendimento preferencial, aproveitando a sinergia entre operadora e prestador.</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78" name="Agrupar 77"/>
            <p:cNvGrpSpPr/>
            <p:nvPr/>
          </p:nvGrpSpPr>
          <p:grpSpPr>
            <a:xfrm>
              <a:off x="6167340" y="4475575"/>
              <a:ext cx="3700065" cy="2248012"/>
              <a:chOff x="440521" y="2085451"/>
              <a:chExt cx="3700065" cy="2248012"/>
            </a:xfrm>
          </p:grpSpPr>
          <p:sp>
            <p:nvSpPr>
              <p:cNvPr id="79" name="Shape 2"/>
              <p:cNvSpPr/>
              <p:nvPr/>
            </p:nvSpPr>
            <p:spPr>
              <a:xfrm>
                <a:off x="440521" y="2085451"/>
                <a:ext cx="3700065" cy="2248012"/>
              </a:xfrm>
              <a:prstGeom prst="roundRect">
                <a:avLst>
                  <a:gd name="adj" fmla="val 1645"/>
                </a:avLst>
              </a:prstGeom>
              <a:solidFill>
                <a:srgbClr val="FFC301">
                  <a:alpha val="20000"/>
                </a:srgbClr>
              </a:solidFill>
              <a:ln/>
            </p:spPr>
            <p:txBody>
              <a:bodyPr/>
              <a:lstStyle/>
              <a:p>
                <a:endParaRPr lang="pt-BR"/>
              </a:p>
            </p:txBody>
          </p:sp>
          <p:sp>
            <p:nvSpPr>
              <p:cNvPr id="80" name="Text 3"/>
              <p:cNvSpPr/>
              <p:nvPr/>
            </p:nvSpPr>
            <p:spPr>
              <a:xfrm>
                <a:off x="528882" y="2331787"/>
                <a:ext cx="1005136" cy="350197"/>
              </a:xfrm>
              <a:prstGeom prst="rect">
                <a:avLst/>
              </a:prstGeom>
              <a:noFill/>
              <a:ln/>
            </p:spPr>
            <p:txBody>
              <a:bodyPr wrap="none" lIns="0" tIns="0" rIns="0" bIns="0" rtlCol="0" anchor="t"/>
              <a:lstStyle/>
              <a:p>
                <a:pPr marL="0" indent="0" algn="l">
                  <a:lnSpc>
                    <a:spcPts val="1200"/>
                  </a:lnSpc>
                  <a:buNone/>
                </a:pPr>
                <a:r>
                  <a:rPr lang="en-US" b="1" dirty="0">
                    <a:solidFill>
                      <a:srgbClr val="003854"/>
                    </a:solidFill>
                    <a:latin typeface="Tahoma" panose="020B0604030504040204" pitchFamily="34" charset="0"/>
                    <a:ea typeface="Tahoma" panose="020B0604030504040204" pitchFamily="34" charset="0"/>
                    <a:cs typeface="Tahoma" panose="020B0604030504040204" pitchFamily="34" charset="0"/>
                  </a:rPr>
                  <a:t>CNU</a:t>
                </a:r>
                <a:endParaRPr lang="en-US"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81" name="Text 4"/>
              <p:cNvSpPr/>
              <p:nvPr/>
            </p:nvSpPr>
            <p:spPr>
              <a:xfrm>
                <a:off x="528882" y="2829894"/>
                <a:ext cx="3523342" cy="369774"/>
              </a:xfrm>
              <a:prstGeom prst="rect">
                <a:avLst/>
              </a:prstGeom>
              <a:noFill/>
              <a:ln/>
            </p:spPr>
            <p:txBody>
              <a:bodyPr wrap="none" lIns="0" tIns="0" rIns="0" bIns="0" rtlCol="0" anchor="t"/>
              <a:lstStyle/>
              <a:p>
                <a:pPr>
                  <a:lnSpc>
                    <a:spcPts val="1250"/>
                  </a:lnSpc>
                </a:pPr>
                <a:r>
                  <a:rPr lang="en-US" sz="1400" b="1" dirty="0" err="1">
                    <a:solidFill>
                      <a:srgbClr val="003854"/>
                    </a:solidFill>
                    <a:latin typeface="Tahoma" panose="020B0604030504040204" pitchFamily="34" charset="0"/>
                    <a:ea typeface="Tahoma" panose="020B0604030504040204" pitchFamily="34" charset="0"/>
                    <a:cs typeface="Tahoma" panose="020B0604030504040204" pitchFamily="34" charset="0"/>
                  </a:rPr>
                  <a:t>Estratégia</a:t>
                </a: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Rede</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cooperada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otimizada</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82" name="Text 5"/>
              <p:cNvSpPr/>
              <p:nvPr/>
            </p:nvSpPr>
            <p:spPr>
              <a:xfrm>
                <a:off x="528882" y="3321883"/>
                <a:ext cx="3523342" cy="739549"/>
              </a:xfrm>
              <a:prstGeom prst="rect">
                <a:avLst/>
              </a:prstGeom>
              <a:noFill/>
              <a:ln/>
            </p:spPr>
            <p:txBody>
              <a:bodyPr wrap="square" lIns="0" tIns="0" rIns="0" bIns="0" rtlCol="0" anchor="t"/>
              <a:lstStyle/>
              <a:p>
                <a:pPr>
                  <a:lnSpc>
                    <a:spcPts val="1250"/>
                  </a:lnSpc>
                </a:pP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Mesmo com menor capacidade de investimento, utiliza rede alinhada com protocolos próprios. A porta de entrada são consultórios de médicos cooperados, direcionando para prestadores com melhores condições.</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pSp>
      </p:grpSp>
      <p:pic>
        <p:nvPicPr>
          <p:cNvPr id="31" name="Gráfico 23">
            <a:extLst>
              <a:ext uri="{FF2B5EF4-FFF2-40B4-BE49-F238E27FC236}">
                <a16:creationId xmlns:a16="http://schemas.microsoft.com/office/drawing/2014/main" id="{5C9AD6B4-69C9-01F5-F5C9-9B3D1E67C9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1286" r="61458" b="6583"/>
          <a:stretch/>
        </p:blipFill>
        <p:spPr>
          <a:xfrm>
            <a:off x="3528390" y="2099803"/>
            <a:ext cx="612195" cy="730092"/>
          </a:xfrm>
          <a:prstGeom prst="rect">
            <a:avLst/>
          </a:prstGeom>
        </p:spPr>
      </p:pic>
      <p:pic>
        <p:nvPicPr>
          <p:cNvPr id="32" name="Gráfico 23">
            <a:extLst>
              <a:ext uri="{FF2B5EF4-FFF2-40B4-BE49-F238E27FC236}">
                <a16:creationId xmlns:a16="http://schemas.microsoft.com/office/drawing/2014/main" id="{5C9AD6B4-69C9-01F5-F5C9-9B3D1E67C9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1286" r="61458" b="6583"/>
          <a:stretch/>
        </p:blipFill>
        <p:spPr>
          <a:xfrm>
            <a:off x="7316817" y="2092627"/>
            <a:ext cx="612195" cy="730092"/>
          </a:xfrm>
          <a:prstGeom prst="rect">
            <a:avLst/>
          </a:prstGeom>
        </p:spPr>
      </p:pic>
      <p:pic>
        <p:nvPicPr>
          <p:cNvPr id="33" name="Gráfico 23">
            <a:extLst>
              <a:ext uri="{FF2B5EF4-FFF2-40B4-BE49-F238E27FC236}">
                <a16:creationId xmlns:a16="http://schemas.microsoft.com/office/drawing/2014/main" id="{5C9AD6B4-69C9-01F5-F5C9-9B3D1E67C9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1286" r="61458" b="6583"/>
          <a:stretch/>
        </p:blipFill>
        <p:spPr>
          <a:xfrm>
            <a:off x="11093648" y="2081673"/>
            <a:ext cx="612195" cy="730092"/>
          </a:xfrm>
          <a:prstGeom prst="rect">
            <a:avLst/>
          </a:prstGeom>
        </p:spPr>
      </p:pic>
      <p:pic>
        <p:nvPicPr>
          <p:cNvPr id="34" name="Gráfico 23">
            <a:extLst>
              <a:ext uri="{FF2B5EF4-FFF2-40B4-BE49-F238E27FC236}">
                <a16:creationId xmlns:a16="http://schemas.microsoft.com/office/drawing/2014/main" id="{5C9AD6B4-69C9-01F5-F5C9-9B3D1E67C9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1286" r="61458" b="6583"/>
          <a:stretch/>
        </p:blipFill>
        <p:spPr>
          <a:xfrm>
            <a:off x="5364743" y="4481373"/>
            <a:ext cx="612195" cy="730092"/>
          </a:xfrm>
          <a:prstGeom prst="rect">
            <a:avLst/>
          </a:prstGeom>
        </p:spPr>
      </p:pic>
      <p:pic>
        <p:nvPicPr>
          <p:cNvPr id="35" name="Gráfico 23">
            <a:extLst>
              <a:ext uri="{FF2B5EF4-FFF2-40B4-BE49-F238E27FC236}">
                <a16:creationId xmlns:a16="http://schemas.microsoft.com/office/drawing/2014/main" id="{5C9AD6B4-69C9-01F5-F5C9-9B3D1E67C9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1286" r="61458" b="6583"/>
          <a:stretch/>
        </p:blipFill>
        <p:spPr>
          <a:xfrm>
            <a:off x="9263562" y="4484672"/>
            <a:ext cx="612195" cy="730092"/>
          </a:xfrm>
          <a:prstGeom prst="rect">
            <a:avLst/>
          </a:prstGeom>
        </p:spPr>
      </p:pic>
    </p:spTree>
    <p:extLst>
      <p:ext uri="{BB962C8B-B14F-4D97-AF65-F5344CB8AC3E}">
        <p14:creationId xmlns:p14="http://schemas.microsoft.com/office/powerpoint/2010/main" val="201805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escubra como fazer a divulgação de plano de saúde de forma eficaz • Alloyal"/>
          <p:cNvSpPr>
            <a:spLocks noChangeAspect="1" noChangeArrowheads="1"/>
          </p:cNvSpPr>
          <p:nvPr/>
        </p:nvSpPr>
        <p:spPr bwMode="auto">
          <a:xfrm>
            <a:off x="155575" y="-144463"/>
            <a:ext cx="1260270" cy="12602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Box 3">
            <a:extLst>
              <a:ext uri="{FF2B5EF4-FFF2-40B4-BE49-F238E27FC236}">
                <a16:creationId xmlns:a16="http://schemas.microsoft.com/office/drawing/2014/main" id="{B7007C3A-B624-828C-6772-1EDF7EFF2019}"/>
              </a:ext>
            </a:extLst>
          </p:cNvPr>
          <p:cNvSpPr txBox="1"/>
          <p:nvPr/>
        </p:nvSpPr>
        <p:spPr>
          <a:xfrm>
            <a:off x="390828" y="60480"/>
            <a:ext cx="10560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12CDFF"/>
                </a:solidFill>
                <a:latin typeface="Tahoma" panose="020B0604030504040204" pitchFamily="34" charset="0"/>
                <a:ea typeface="Tahoma" panose="020B0604030504040204" pitchFamily="34" charset="0"/>
                <a:cs typeface="Tahoma" panose="020B0604030504040204" pitchFamily="34" charset="0"/>
              </a:rPr>
              <a:t>ESCOLHA DA NOVA OPERADORA DE SAÚDE</a:t>
            </a:r>
            <a:endParaRPr kumimoji="0" lang="en-US" sz="2800" b="1" i="0" u="none" strike="noStrike" kern="1200" cap="none" spc="0" normalizeH="0" baseline="0" noProof="0" dirty="0">
              <a:ln>
                <a:noFill/>
              </a:ln>
              <a:solidFill>
                <a:srgbClr val="FFC301"/>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58" name="Gráfico 23">
            <a:extLst>
              <a:ext uri="{FF2B5EF4-FFF2-40B4-BE49-F238E27FC236}">
                <a16:creationId xmlns:a16="http://schemas.microsoft.com/office/drawing/2014/main" id="{5C9AD6B4-69C9-01F5-F5C9-9B3D1E67C9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1286" r="61458" b="6583"/>
          <a:stretch/>
        </p:blipFill>
        <p:spPr>
          <a:xfrm>
            <a:off x="10898812" y="-1"/>
            <a:ext cx="1293188" cy="2495551"/>
          </a:xfrm>
          <a:prstGeom prst="rect">
            <a:avLst/>
          </a:prstGeom>
        </p:spPr>
      </p:pic>
      <p:sp>
        <p:nvSpPr>
          <p:cNvPr id="5" name="Retângulo 4">
            <a:extLst>
              <a:ext uri="{FF2B5EF4-FFF2-40B4-BE49-F238E27FC236}">
                <a16:creationId xmlns:a16="http://schemas.microsoft.com/office/drawing/2014/main" id="{E23381DC-9D42-4F01-96CD-FBF8B5E388F5}"/>
              </a:ext>
            </a:extLst>
          </p:cNvPr>
          <p:cNvSpPr/>
          <p:nvPr/>
        </p:nvSpPr>
        <p:spPr>
          <a:xfrm>
            <a:off x="872518" y="711201"/>
            <a:ext cx="10087254" cy="399669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Aft>
                <a:spcPts val="600"/>
              </a:spcAft>
              <a:buFont typeface="+mj-lt"/>
              <a:buAutoNum type="arabicPeriod"/>
            </a:pPr>
            <a:r>
              <a:rPr lang="pt-BR" sz="2000" dirty="0">
                <a:solidFill>
                  <a:schemeClr val="tx1"/>
                </a:solidFill>
              </a:rPr>
              <a:t>A Sabesp contratou uma das 5 maiores corretoras internacionais, com escritório no Brasil, para estudo da operadora de Saúde que atendesse as nossas necessidades;</a:t>
            </a:r>
          </a:p>
          <a:p>
            <a:pPr marL="342900" indent="-342900">
              <a:spcAft>
                <a:spcPts val="600"/>
              </a:spcAft>
              <a:buFont typeface="+mj-lt"/>
              <a:buAutoNum type="arabicPeriod"/>
            </a:pPr>
            <a:r>
              <a:rPr lang="pt-BR" sz="2000" dirty="0">
                <a:solidFill>
                  <a:schemeClr val="tx1"/>
                </a:solidFill>
              </a:rPr>
              <a:t>Foram avaliadas propostas de 5 operadoras: Amil, Bradesco, Seguros Unimed, </a:t>
            </a:r>
            <a:r>
              <a:rPr lang="pt-BR" sz="2000" dirty="0" err="1">
                <a:solidFill>
                  <a:schemeClr val="tx1"/>
                </a:solidFill>
              </a:rPr>
              <a:t>SulAmérica</a:t>
            </a:r>
            <a:r>
              <a:rPr lang="pt-BR" sz="2000" dirty="0">
                <a:solidFill>
                  <a:schemeClr val="tx1"/>
                </a:solidFill>
              </a:rPr>
              <a:t> e </a:t>
            </a:r>
            <a:r>
              <a:rPr lang="pt-BR" sz="2000" dirty="0" err="1">
                <a:solidFill>
                  <a:schemeClr val="tx1"/>
                </a:solidFill>
              </a:rPr>
              <a:t>Notredame</a:t>
            </a:r>
            <a:r>
              <a:rPr lang="pt-BR" sz="2000" dirty="0">
                <a:solidFill>
                  <a:schemeClr val="tx1"/>
                </a:solidFill>
              </a:rPr>
              <a:t> (</a:t>
            </a:r>
            <a:r>
              <a:rPr lang="pt-BR" sz="2000" dirty="0" err="1">
                <a:solidFill>
                  <a:schemeClr val="tx1"/>
                </a:solidFill>
              </a:rPr>
              <a:t>Hapvida</a:t>
            </a:r>
            <a:r>
              <a:rPr lang="pt-BR" sz="2000" dirty="0">
                <a:solidFill>
                  <a:schemeClr val="tx1"/>
                </a:solidFill>
              </a:rPr>
              <a:t>);</a:t>
            </a:r>
          </a:p>
          <a:p>
            <a:pPr marL="342900" indent="-342900">
              <a:spcAft>
                <a:spcPts val="600"/>
              </a:spcAft>
              <a:buFont typeface="+mj-lt"/>
              <a:buAutoNum type="arabicPeriod"/>
            </a:pPr>
            <a:r>
              <a:rPr lang="pt-BR" sz="2000" dirty="0">
                <a:solidFill>
                  <a:schemeClr val="tx1"/>
                </a:solidFill>
              </a:rPr>
              <a:t>Somente a operadora </a:t>
            </a:r>
            <a:r>
              <a:rPr lang="pt-BR" sz="2000" dirty="0" err="1">
                <a:solidFill>
                  <a:schemeClr val="tx1"/>
                </a:solidFill>
              </a:rPr>
              <a:t>Notredame</a:t>
            </a:r>
            <a:r>
              <a:rPr lang="pt-BR" sz="2000" dirty="0">
                <a:solidFill>
                  <a:schemeClr val="tx1"/>
                </a:solidFill>
              </a:rPr>
              <a:t> (</a:t>
            </a:r>
            <a:r>
              <a:rPr lang="pt-BR" sz="2000" dirty="0" err="1">
                <a:solidFill>
                  <a:schemeClr val="tx1"/>
                </a:solidFill>
              </a:rPr>
              <a:t>Hapvida</a:t>
            </a:r>
            <a:r>
              <a:rPr lang="pt-BR" sz="2000" dirty="0">
                <a:solidFill>
                  <a:schemeClr val="tx1"/>
                </a:solidFill>
              </a:rPr>
              <a:t>) atendeu aos critérios definidos:</a:t>
            </a:r>
          </a:p>
          <a:p>
            <a:pPr marL="742950" lvl="1" indent="-285750">
              <a:spcAft>
                <a:spcPts val="600"/>
              </a:spcAft>
              <a:buFont typeface="Arial" panose="020B0604020202020204" pitchFamily="34" charset="0"/>
              <a:buChar char="•"/>
            </a:pPr>
            <a:r>
              <a:rPr lang="pt-BR" i="1" dirty="0">
                <a:solidFill>
                  <a:schemeClr val="tx1"/>
                </a:solidFill>
              </a:rPr>
              <a:t>Modalidade pré-pagamento (</a:t>
            </a:r>
            <a:r>
              <a:rPr lang="en-US" i="1" dirty="0" err="1">
                <a:solidFill>
                  <a:schemeClr val="tx1"/>
                </a:solidFill>
              </a:rPr>
              <a:t>risco</a:t>
            </a:r>
            <a:r>
              <a:rPr lang="en-US" i="1" dirty="0">
                <a:solidFill>
                  <a:schemeClr val="tx1"/>
                </a:solidFill>
              </a:rPr>
              <a:t> </a:t>
            </a:r>
            <a:r>
              <a:rPr lang="en-US" i="1" dirty="0" err="1">
                <a:solidFill>
                  <a:schemeClr val="tx1"/>
                </a:solidFill>
              </a:rPr>
              <a:t>compartilhado</a:t>
            </a:r>
            <a:r>
              <a:rPr lang="en-US" i="1" dirty="0">
                <a:solidFill>
                  <a:schemeClr val="tx1"/>
                </a:solidFill>
              </a:rPr>
              <a:t> entre </a:t>
            </a:r>
            <a:r>
              <a:rPr lang="en-US" i="1" dirty="0" err="1">
                <a:solidFill>
                  <a:schemeClr val="tx1"/>
                </a:solidFill>
              </a:rPr>
              <a:t>operadora</a:t>
            </a:r>
            <a:r>
              <a:rPr lang="en-US" i="1" dirty="0">
                <a:solidFill>
                  <a:schemeClr val="tx1"/>
                </a:solidFill>
              </a:rPr>
              <a:t> e </a:t>
            </a:r>
            <a:r>
              <a:rPr lang="en-US" i="1" dirty="0" err="1">
                <a:solidFill>
                  <a:schemeClr val="tx1"/>
                </a:solidFill>
              </a:rPr>
              <a:t>empresa</a:t>
            </a:r>
            <a:r>
              <a:rPr lang="en-US" i="1" dirty="0">
                <a:solidFill>
                  <a:schemeClr val="tx1"/>
                </a:solidFill>
              </a:rPr>
              <a:t>)</a:t>
            </a:r>
          </a:p>
          <a:p>
            <a:pPr marL="742950" lvl="1" indent="-285750">
              <a:spcAft>
                <a:spcPts val="600"/>
              </a:spcAft>
              <a:buFont typeface="Arial" panose="020B0604020202020204" pitchFamily="34" charset="0"/>
              <a:buChar char="•"/>
            </a:pPr>
            <a:r>
              <a:rPr lang="en-US" i="1" dirty="0" err="1">
                <a:solidFill>
                  <a:schemeClr val="tx1"/>
                </a:solidFill>
              </a:rPr>
              <a:t>Abrangência</a:t>
            </a:r>
            <a:r>
              <a:rPr lang="en-US" i="1" dirty="0">
                <a:solidFill>
                  <a:schemeClr val="tx1"/>
                </a:solidFill>
              </a:rPr>
              <a:t> da Rede</a:t>
            </a:r>
          </a:p>
          <a:p>
            <a:pPr marL="742950" lvl="1" indent="-285750">
              <a:spcAft>
                <a:spcPts val="600"/>
              </a:spcAft>
              <a:buFont typeface="Arial" panose="020B0604020202020204" pitchFamily="34" charset="0"/>
              <a:buChar char="•"/>
            </a:pPr>
            <a:r>
              <a:rPr lang="en-US" i="1" dirty="0" err="1">
                <a:solidFill>
                  <a:schemeClr val="tx1"/>
                </a:solidFill>
              </a:rPr>
              <a:t>Manutenção</a:t>
            </a:r>
            <a:r>
              <a:rPr lang="en-US" i="1" dirty="0">
                <a:solidFill>
                  <a:schemeClr val="tx1"/>
                </a:solidFill>
              </a:rPr>
              <a:t> da </a:t>
            </a:r>
            <a:r>
              <a:rPr lang="en-US" i="1" dirty="0" err="1">
                <a:solidFill>
                  <a:schemeClr val="tx1"/>
                </a:solidFill>
              </a:rPr>
              <a:t>Unimed</a:t>
            </a:r>
            <a:r>
              <a:rPr lang="en-US" i="1" dirty="0">
                <a:solidFill>
                  <a:schemeClr val="tx1"/>
                </a:solidFill>
              </a:rPr>
              <a:t> no Interior e </a:t>
            </a:r>
            <a:r>
              <a:rPr lang="en-US" i="1" dirty="0" err="1">
                <a:solidFill>
                  <a:schemeClr val="tx1"/>
                </a:solidFill>
              </a:rPr>
              <a:t>Litoral</a:t>
            </a:r>
            <a:endParaRPr lang="en-US" i="1" dirty="0">
              <a:solidFill>
                <a:schemeClr val="tx1"/>
              </a:solidFill>
            </a:endParaRPr>
          </a:p>
          <a:p>
            <a:pPr marL="742950" lvl="1" indent="-285750">
              <a:spcAft>
                <a:spcPts val="600"/>
              </a:spcAft>
              <a:buFont typeface="Arial" panose="020B0604020202020204" pitchFamily="34" charset="0"/>
              <a:buChar char="•"/>
            </a:pPr>
            <a:r>
              <a:rPr lang="en-US" i="1" dirty="0" err="1">
                <a:solidFill>
                  <a:schemeClr val="tx1"/>
                </a:solidFill>
              </a:rPr>
              <a:t>Contrato</a:t>
            </a:r>
            <a:r>
              <a:rPr lang="en-US" i="1" dirty="0">
                <a:solidFill>
                  <a:schemeClr val="tx1"/>
                </a:solidFill>
              </a:rPr>
              <a:t> </a:t>
            </a:r>
            <a:r>
              <a:rPr lang="en-US" i="1" dirty="0" err="1">
                <a:solidFill>
                  <a:schemeClr val="tx1"/>
                </a:solidFill>
              </a:rPr>
              <a:t>exclusivo</a:t>
            </a:r>
            <a:r>
              <a:rPr lang="en-US" i="1" dirty="0">
                <a:solidFill>
                  <a:schemeClr val="tx1"/>
                </a:solidFill>
              </a:rPr>
              <a:t> para </a:t>
            </a:r>
            <a:r>
              <a:rPr lang="en-US" i="1" dirty="0" err="1">
                <a:solidFill>
                  <a:schemeClr val="tx1"/>
                </a:solidFill>
              </a:rPr>
              <a:t>os</a:t>
            </a:r>
            <a:r>
              <a:rPr lang="en-US" i="1" dirty="0">
                <a:solidFill>
                  <a:schemeClr val="tx1"/>
                </a:solidFill>
              </a:rPr>
              <a:t> </a:t>
            </a:r>
            <a:r>
              <a:rPr lang="en-US" i="1" dirty="0" err="1">
                <a:solidFill>
                  <a:schemeClr val="tx1"/>
                </a:solidFill>
              </a:rPr>
              <a:t>Aposentados</a:t>
            </a:r>
            <a:r>
              <a:rPr lang="en-US" i="1" dirty="0">
                <a:solidFill>
                  <a:schemeClr val="tx1"/>
                </a:solidFill>
              </a:rPr>
              <a:t> </a:t>
            </a:r>
          </a:p>
          <a:p>
            <a:pPr marL="742950" lvl="1" indent="-285750">
              <a:spcAft>
                <a:spcPts val="600"/>
              </a:spcAft>
              <a:buFont typeface="Arial" panose="020B0604020202020204" pitchFamily="34" charset="0"/>
              <a:buChar char="•"/>
            </a:pPr>
            <a:r>
              <a:rPr lang="en-US" i="1" dirty="0" err="1">
                <a:solidFill>
                  <a:schemeClr val="tx1"/>
                </a:solidFill>
              </a:rPr>
              <a:t>Menor</a:t>
            </a:r>
            <a:r>
              <a:rPr lang="en-US" i="1" dirty="0">
                <a:solidFill>
                  <a:schemeClr val="tx1"/>
                </a:solidFill>
              </a:rPr>
              <a:t> </a:t>
            </a:r>
            <a:r>
              <a:rPr lang="en-US" i="1" dirty="0" err="1">
                <a:solidFill>
                  <a:schemeClr val="tx1"/>
                </a:solidFill>
              </a:rPr>
              <a:t>custo</a:t>
            </a:r>
            <a:endParaRPr lang="en-US" i="1" dirty="0">
              <a:solidFill>
                <a:schemeClr val="tx1"/>
              </a:solidFill>
            </a:endParaRPr>
          </a:p>
          <a:p>
            <a:pPr marL="742950" lvl="1" indent="-285750">
              <a:lnSpc>
                <a:spcPts val="2350"/>
              </a:lnSpc>
              <a:spcAft>
                <a:spcPts val="600"/>
              </a:spcAft>
              <a:buFont typeface="Arial" panose="020B0604020202020204" pitchFamily="34" charset="0"/>
              <a:buChar char="•"/>
            </a:pPr>
            <a:r>
              <a:rPr lang="en-US" i="1" dirty="0" err="1">
                <a:solidFill>
                  <a:schemeClr val="tx1"/>
                </a:solidFill>
              </a:rPr>
              <a:t>Profissionais</a:t>
            </a:r>
            <a:r>
              <a:rPr lang="en-US" i="1" dirty="0">
                <a:solidFill>
                  <a:schemeClr val="tx1"/>
                </a:solidFill>
              </a:rPr>
              <a:t> </a:t>
            </a:r>
            <a:r>
              <a:rPr lang="en-US" i="1" dirty="0" err="1">
                <a:solidFill>
                  <a:schemeClr val="tx1"/>
                </a:solidFill>
              </a:rPr>
              <a:t>em</a:t>
            </a:r>
            <a:r>
              <a:rPr lang="en-US" i="1" dirty="0">
                <a:solidFill>
                  <a:schemeClr val="tx1"/>
                </a:solidFill>
              </a:rPr>
              <a:t> tempo integral </a:t>
            </a:r>
            <a:r>
              <a:rPr lang="en-US" i="1" dirty="0" err="1">
                <a:solidFill>
                  <a:schemeClr val="tx1"/>
                </a:solidFill>
              </a:rPr>
              <a:t>na</a:t>
            </a:r>
            <a:r>
              <a:rPr lang="en-US" i="1" dirty="0">
                <a:solidFill>
                  <a:schemeClr val="tx1"/>
                </a:solidFill>
              </a:rPr>
              <a:t> </a:t>
            </a:r>
            <a:r>
              <a:rPr lang="en-US" i="1" dirty="0" err="1">
                <a:solidFill>
                  <a:schemeClr val="tx1"/>
                </a:solidFill>
              </a:rPr>
              <a:t>Sabesp</a:t>
            </a:r>
            <a:r>
              <a:rPr lang="en-US" i="1" dirty="0">
                <a:solidFill>
                  <a:schemeClr val="tx1"/>
                </a:solidFill>
              </a:rPr>
              <a:t> para </a:t>
            </a:r>
            <a:r>
              <a:rPr lang="en-US" i="1" dirty="0" err="1">
                <a:solidFill>
                  <a:schemeClr val="tx1"/>
                </a:solidFill>
              </a:rPr>
              <a:t>atendimento</a:t>
            </a:r>
            <a:r>
              <a:rPr lang="en-US" i="1" dirty="0">
                <a:solidFill>
                  <a:schemeClr val="tx1"/>
                </a:solidFill>
              </a:rPr>
              <a:t> dos </a:t>
            </a:r>
            <a:r>
              <a:rPr lang="en-US" i="1" dirty="0" err="1">
                <a:solidFill>
                  <a:schemeClr val="tx1"/>
                </a:solidFill>
              </a:rPr>
              <a:t>empregados</a:t>
            </a:r>
            <a:endParaRPr lang="pt-BR" i="1" dirty="0">
              <a:solidFill>
                <a:schemeClr val="tx1"/>
              </a:solidFill>
            </a:endParaRPr>
          </a:p>
        </p:txBody>
      </p:sp>
      <p:sp>
        <p:nvSpPr>
          <p:cNvPr id="41" name="Shape 3">
            <a:extLst>
              <a:ext uri="{FF2B5EF4-FFF2-40B4-BE49-F238E27FC236}">
                <a16:creationId xmlns:a16="http://schemas.microsoft.com/office/drawing/2014/main" id="{AF2A1B98-937D-40D7-B01E-E76A02A31C52}"/>
              </a:ext>
            </a:extLst>
          </p:cNvPr>
          <p:cNvSpPr/>
          <p:nvPr/>
        </p:nvSpPr>
        <p:spPr>
          <a:xfrm>
            <a:off x="665900" y="4947920"/>
            <a:ext cx="81650" cy="1681451"/>
          </a:xfrm>
          <a:prstGeom prst="roundRect">
            <a:avLst>
              <a:gd name="adj" fmla="val 91163"/>
            </a:avLst>
          </a:prstGeom>
          <a:solidFill>
            <a:srgbClr val="127001"/>
          </a:solidFill>
          <a:ln/>
        </p:spPr>
        <p:txBody>
          <a:bodyPr/>
          <a:lstStyle/>
          <a:p>
            <a:endParaRPr lang="pt-BR"/>
          </a:p>
        </p:txBody>
      </p:sp>
      <p:sp>
        <p:nvSpPr>
          <p:cNvPr id="6" name="Retângulo: Cantos Arredondados 5">
            <a:extLst>
              <a:ext uri="{FF2B5EF4-FFF2-40B4-BE49-F238E27FC236}">
                <a16:creationId xmlns:a16="http://schemas.microsoft.com/office/drawing/2014/main" id="{A0E69A1E-5377-4EE1-A15F-65D7A8866D60}"/>
              </a:ext>
            </a:extLst>
          </p:cNvPr>
          <p:cNvSpPr/>
          <p:nvPr/>
        </p:nvSpPr>
        <p:spPr>
          <a:xfrm>
            <a:off x="883920" y="4871719"/>
            <a:ext cx="10261600" cy="1833851"/>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b="1" dirty="0">
                <a:solidFill>
                  <a:schemeClr val="tx1"/>
                </a:solidFill>
                <a:latin typeface="Tahoma" panose="020B0604030504040204" pitchFamily="34" charset="0"/>
                <a:ea typeface="Tahoma" panose="020B0604030504040204" pitchFamily="34" charset="0"/>
                <a:cs typeface="Tahoma" panose="020B0604030504040204" pitchFamily="34" charset="0"/>
              </a:rPr>
              <a:t>EMPREGADOS E DEPENDENTES NÃO PAGARÃO PELO NOVO PLANO DE SAÚDE</a:t>
            </a:r>
          </a:p>
          <a:p>
            <a:endParaRPr lang="pt-BR"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r>
              <a:rPr lang="pt-BR" b="1" dirty="0">
                <a:solidFill>
                  <a:schemeClr val="tx1"/>
                </a:solidFill>
              </a:rPr>
              <a:t>O resultado dos itens: Modalidade pré-pagamento e Menor custo, permitiram que a Sabesp ofereça o novo Plano de Saúde de forma gratuita para empregados e dependentes, ou seja sem cobrança mensal, somente coparticipação.</a:t>
            </a:r>
          </a:p>
        </p:txBody>
      </p:sp>
    </p:spTree>
    <p:extLst>
      <p:ext uri="{BB962C8B-B14F-4D97-AF65-F5344CB8AC3E}">
        <p14:creationId xmlns:p14="http://schemas.microsoft.com/office/powerpoint/2010/main" val="367635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p:cNvGrpSpPr/>
        <p:nvPr/>
      </p:nvGrpSpPr>
      <p:grpSpPr>
        <a:xfrm>
          <a:off x="0" y="0"/>
          <a:ext cx="0" cy="0"/>
          <a:chOff x="0" y="0"/>
          <a:chExt cx="0" cy="0"/>
        </a:xfrm>
      </p:grpSpPr>
      <p:pic>
        <p:nvPicPr>
          <p:cNvPr id="2" name="Picture 2" descr="Hapvida prevê investimentos de RS 2 bi até 2026 e novos hospitais e outras  unidades - Folha PE">
            <a:extLst>
              <a:ext uri="{FF2B5EF4-FFF2-40B4-BE49-F238E27FC236}">
                <a16:creationId xmlns:a16="http://schemas.microsoft.com/office/drawing/2014/main" id="{8DFA808F-E6D4-DE1F-0107-E0F7A9991F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2" y="0"/>
            <a:ext cx="762062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81B25B47-7FD1-15DC-FE74-B5ED80E9A50F}"/>
              </a:ext>
            </a:extLst>
          </p:cNvPr>
          <p:cNvSpPr/>
          <p:nvPr/>
        </p:nvSpPr>
        <p:spPr>
          <a:xfrm>
            <a:off x="-1620252" y="384222"/>
            <a:ext cx="12767446" cy="5214474"/>
          </a:xfrm>
          <a:prstGeom prst="rect">
            <a:avLst/>
          </a:prstGeom>
          <a:noFill/>
          <a:ln w="28575">
            <a:solidFill>
              <a:srgbClr val="1291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Espaço Reservado para Conteúdo 2">
            <a:extLst>
              <a:ext uri="{FF2B5EF4-FFF2-40B4-BE49-F238E27FC236}">
                <a16:creationId xmlns:a16="http://schemas.microsoft.com/office/drawing/2014/main" id="{C9079B71-441B-A31F-44A8-CEF71AC06EA4}"/>
              </a:ext>
            </a:extLst>
          </p:cNvPr>
          <p:cNvSpPr txBox="1">
            <a:spLocks/>
          </p:cNvSpPr>
          <p:nvPr/>
        </p:nvSpPr>
        <p:spPr>
          <a:xfrm>
            <a:off x="8578112" y="4347411"/>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chemeClr val="bg1"/>
                </a:solidFill>
                <a:latin typeface="Unimed Serif - 2020" panose="00000500000000000000" pitchFamily="50" charset="0"/>
              </a:rPr>
              <a:t>.  .  .  .  .  .  .  .  .  .  .  .</a:t>
            </a:r>
            <a:br>
              <a:rPr lang="pt-BR" sz="1800" b="1" dirty="0">
                <a:solidFill>
                  <a:schemeClr val="bg1"/>
                </a:solidFill>
                <a:latin typeface="Unimed Serif - 2020" panose="00000500000000000000" pitchFamily="50" charset="0"/>
              </a:rPr>
            </a:br>
            <a:r>
              <a:rPr lang="pt-BR" sz="1800" b="1" dirty="0">
                <a:solidFill>
                  <a:schemeClr val="bg1"/>
                </a:solidFill>
                <a:latin typeface="Unimed Serif - 2020" panose="00000500000000000000" pitchFamily="50" charset="0"/>
              </a:rPr>
              <a:t>.  .  .  .  .  .  .  .  .  .  .  .</a:t>
            </a:r>
          </a:p>
          <a:p>
            <a:pPr marL="0" indent="0">
              <a:buNone/>
            </a:pPr>
            <a:endParaRPr lang="pt-BR" sz="1800" b="1" dirty="0">
              <a:solidFill>
                <a:schemeClr val="bg1"/>
              </a:solidFill>
              <a:latin typeface="Unimed Serif - 2020" panose="00000500000000000000" pitchFamily="50" charset="0"/>
            </a:endParaRPr>
          </a:p>
        </p:txBody>
      </p:sp>
      <p:sp>
        <p:nvSpPr>
          <p:cNvPr id="10" name="Retângulo 9">
            <a:extLst>
              <a:ext uri="{FF2B5EF4-FFF2-40B4-BE49-F238E27FC236}">
                <a16:creationId xmlns:a16="http://schemas.microsoft.com/office/drawing/2014/main" id="{9AFF67C3-E001-CAC3-CAE6-001AB5904258}"/>
              </a:ext>
            </a:extLst>
          </p:cNvPr>
          <p:cNvSpPr/>
          <p:nvPr/>
        </p:nvSpPr>
        <p:spPr>
          <a:xfrm rot="16200000">
            <a:off x="-1856452" y="5314372"/>
            <a:ext cx="3693183" cy="512159"/>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11" name="Retângulo 10">
            <a:extLst>
              <a:ext uri="{FF2B5EF4-FFF2-40B4-BE49-F238E27FC236}">
                <a16:creationId xmlns:a16="http://schemas.microsoft.com/office/drawing/2014/main" id="{F484AF5B-D72C-ACCD-8650-B4169F8C5017}"/>
              </a:ext>
            </a:extLst>
          </p:cNvPr>
          <p:cNvSpPr/>
          <p:nvPr/>
        </p:nvSpPr>
        <p:spPr>
          <a:xfrm>
            <a:off x="5165558" y="2693380"/>
            <a:ext cx="6289265" cy="128797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CaixaDeTexto 11">
            <a:extLst>
              <a:ext uri="{FF2B5EF4-FFF2-40B4-BE49-F238E27FC236}">
                <a16:creationId xmlns:a16="http://schemas.microsoft.com/office/drawing/2014/main" id="{8DAEC4E7-322D-F672-6439-76B94923F3FA}"/>
              </a:ext>
            </a:extLst>
          </p:cNvPr>
          <p:cNvSpPr txBox="1"/>
          <p:nvPr/>
        </p:nvSpPr>
        <p:spPr>
          <a:xfrm>
            <a:off x="5518484" y="2875002"/>
            <a:ext cx="5628709" cy="1754326"/>
          </a:xfrm>
          <a:prstGeom prst="rect">
            <a:avLst/>
          </a:prstGeom>
          <a:noFill/>
        </p:spPr>
        <p:txBody>
          <a:bodyPr wrap="square" rtlCol="0">
            <a:spAutoFit/>
          </a:bodyPr>
          <a:lstStyle/>
          <a:p>
            <a:r>
              <a:rPr lang="pt-BR" sz="5400" b="1" dirty="0">
                <a:solidFill>
                  <a:schemeClr val="bg1"/>
                </a:solidFill>
                <a:latin typeface="Tahoma" panose="020B0604030504040204" pitchFamily="34" charset="0"/>
                <a:ea typeface="Tahoma" panose="020B0604030504040204" pitchFamily="34" charset="0"/>
                <a:cs typeface="Tahoma" panose="020B0604030504040204" pitchFamily="34" charset="0"/>
              </a:rPr>
              <a:t>SOBRE A NOTREDAME</a:t>
            </a:r>
            <a:endParaRPr lang="pt-BR"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6" name="Gráfico 15">
            <a:extLst>
              <a:ext uri="{FF2B5EF4-FFF2-40B4-BE49-F238E27FC236}">
                <a16:creationId xmlns:a16="http://schemas.microsoft.com/office/drawing/2014/main" id="{D90E767D-6FC6-A28D-BCE7-3C776A460153}"/>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263438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8">
            <a:extLst>
              <a:ext uri="{FF2B5EF4-FFF2-40B4-BE49-F238E27FC236}">
                <a16:creationId xmlns:a16="http://schemas.microsoft.com/office/drawing/2014/main" id="{FACFAC90-FFC8-F800-A175-1AB70D289616}"/>
              </a:ext>
            </a:extLst>
          </p:cNvPr>
          <p:cNvSpPr txBox="1"/>
          <p:nvPr/>
        </p:nvSpPr>
        <p:spPr>
          <a:xfrm>
            <a:off x="1672029" y="1412955"/>
            <a:ext cx="6147277"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Maior ecossistema de saúde da América Latina</a:t>
            </a:r>
          </a:p>
        </p:txBody>
      </p:sp>
      <p:sp>
        <p:nvSpPr>
          <p:cNvPr id="13" name="TextBox 48">
            <a:extLst>
              <a:ext uri="{FF2B5EF4-FFF2-40B4-BE49-F238E27FC236}">
                <a16:creationId xmlns:a16="http://schemas.microsoft.com/office/drawing/2014/main" id="{D8A48CE2-2E69-0530-B8C8-AD31F4CB0237}"/>
              </a:ext>
            </a:extLst>
          </p:cNvPr>
          <p:cNvSpPr txBox="1"/>
          <p:nvPr/>
        </p:nvSpPr>
        <p:spPr>
          <a:xfrm>
            <a:off x="1588547" y="1880918"/>
            <a:ext cx="8991612" cy="923330"/>
          </a:xfrm>
          <a:prstGeom prst="rect">
            <a:avLst/>
          </a:prstGeom>
          <a:noFill/>
        </p:spPr>
        <p:txBody>
          <a:bodyPr wrap="square" rtlCol="0">
            <a:spAutoFit/>
          </a:bodyPr>
          <a:lstStyle/>
          <a:p>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A NOTREDAME </a:t>
            </a:r>
            <a:r>
              <a:rPr lang="pt-BR" sz="1400"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 é uma operadora de saúde verticalizada, com modelo de gestão baseado em um sistema integrado de saúde que oferece rede própria de atendimento + rede credenciada complementar, tecnologia e foco em medicina preventiva.</a:t>
            </a:r>
          </a:p>
        </p:txBody>
      </p:sp>
      <p:grpSp>
        <p:nvGrpSpPr>
          <p:cNvPr id="14" name="Agrupar 13"/>
          <p:cNvGrpSpPr/>
          <p:nvPr/>
        </p:nvGrpSpPr>
        <p:grpSpPr>
          <a:xfrm>
            <a:off x="520364" y="4409331"/>
            <a:ext cx="11163636" cy="1932476"/>
            <a:chOff x="793790" y="4069913"/>
            <a:chExt cx="13042820" cy="1932476"/>
          </a:xfrm>
        </p:grpSpPr>
        <p:sp>
          <p:nvSpPr>
            <p:cNvPr id="15" name="Text 2"/>
            <p:cNvSpPr/>
            <p:nvPr/>
          </p:nvSpPr>
          <p:spPr>
            <a:xfrm>
              <a:off x="793790" y="4069913"/>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003854"/>
                  </a:solidFill>
                  <a:latin typeface="Tahoma" panose="020B0604030504040204" pitchFamily="34" charset="0"/>
                  <a:ea typeface="Tahoma" panose="020B0604030504040204" pitchFamily="34" charset="0"/>
                  <a:cs typeface="Tahoma" panose="020B0604030504040204" pitchFamily="34" charset="0"/>
                </a:rPr>
                <a:t>80</a:t>
              </a:r>
            </a:p>
          </p:txBody>
        </p:sp>
        <p:sp>
          <p:nvSpPr>
            <p:cNvPr id="16" name="Text 3"/>
            <p:cNvSpPr/>
            <p:nvPr/>
          </p:nvSpPr>
          <p:spPr>
            <a:xfrm>
              <a:off x="1090613" y="4972883"/>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003854"/>
                  </a:solidFill>
                  <a:latin typeface="Tahoma" panose="020B0604030504040204" pitchFamily="34" charset="0"/>
                  <a:ea typeface="Tahoma" panose="020B0604030504040204" pitchFamily="34" charset="0"/>
                  <a:cs typeface="Tahoma" panose="020B0604030504040204" pitchFamily="34" charset="0"/>
                </a:rPr>
                <a:t>Anos de experiência</a:t>
              </a:r>
            </a:p>
          </p:txBody>
        </p:sp>
        <p:sp>
          <p:nvSpPr>
            <p:cNvPr id="17" name="Text 4"/>
            <p:cNvSpPr/>
            <p:nvPr/>
          </p:nvSpPr>
          <p:spPr>
            <a:xfrm>
              <a:off x="4116467" y="4069913"/>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003854"/>
                  </a:solidFill>
                  <a:latin typeface="Tahoma" panose="020B0604030504040204" pitchFamily="34" charset="0"/>
                  <a:ea typeface="Tahoma" panose="020B0604030504040204" pitchFamily="34" charset="0"/>
                  <a:cs typeface="Tahoma" panose="020B0604030504040204" pitchFamily="34" charset="0"/>
                </a:rPr>
                <a:t>815</a:t>
              </a:r>
            </a:p>
          </p:txBody>
        </p:sp>
        <p:sp>
          <p:nvSpPr>
            <p:cNvPr id="18" name="Text 5"/>
            <p:cNvSpPr/>
            <p:nvPr/>
          </p:nvSpPr>
          <p:spPr>
            <a:xfrm>
              <a:off x="4116467" y="4972883"/>
              <a:ext cx="3074671" cy="1029506"/>
            </a:xfrm>
            <a:prstGeom prst="rect">
              <a:avLst/>
            </a:prstGeom>
            <a:noFill/>
            <a:ln/>
          </p:spPr>
          <p:txBody>
            <a:bodyPr wrap="square" lIns="0" tIns="0" rIns="0" bIns="0" rtlCol="0" anchor="t"/>
            <a:lstStyle/>
            <a:p>
              <a:pPr marL="0" indent="0" algn="ctr">
                <a:lnSpc>
                  <a:spcPts val="2400"/>
                </a:lnSpc>
                <a:buNone/>
              </a:pPr>
              <a:r>
                <a:rPr lang="en-US" sz="1950" dirty="0">
                  <a:solidFill>
                    <a:srgbClr val="003854"/>
                  </a:solidFill>
                  <a:latin typeface="Tahoma" panose="020B0604030504040204" pitchFamily="34" charset="0"/>
                  <a:ea typeface="Tahoma" panose="020B0604030504040204" pitchFamily="34" charset="0"/>
                  <a:cs typeface="Tahoma" panose="020B0604030504040204" pitchFamily="34" charset="0"/>
                </a:rPr>
                <a:t>Unidades próprias e </a:t>
              </a:r>
              <a:r>
                <a:rPr lang="en-US" sz="1950" dirty="0" err="1">
                  <a:solidFill>
                    <a:srgbClr val="003854"/>
                  </a:solidFill>
                  <a:latin typeface="Tahoma" panose="020B0604030504040204" pitchFamily="34" charset="0"/>
                  <a:ea typeface="Tahoma" panose="020B0604030504040204" pitchFamily="34" charset="0"/>
                  <a:cs typeface="Tahoma" panose="020B0604030504040204" pitchFamily="34" charset="0"/>
                </a:rPr>
                <a:t>integradas</a:t>
              </a:r>
              <a:br>
                <a:rPr lang="en-US" sz="195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a:t>
              </a:r>
              <a:br>
                <a:rPr lang="en-US" sz="195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950" dirty="0" err="1">
                  <a:solidFill>
                    <a:srgbClr val="003854"/>
                  </a:solidFill>
                  <a:latin typeface="Tahoma" panose="020B0604030504040204" pitchFamily="34" charset="0"/>
                  <a:ea typeface="Tahoma" panose="020B0604030504040204" pitchFamily="34" charset="0"/>
                  <a:cs typeface="Tahoma" panose="020B0604030504040204" pitchFamily="34" charset="0"/>
                </a:rPr>
                <a:t>Rede</a:t>
              </a:r>
              <a:r>
                <a:rPr lang="en-US" sz="19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950" dirty="0" err="1">
                  <a:solidFill>
                    <a:srgbClr val="003854"/>
                  </a:solidFill>
                  <a:latin typeface="Tahoma" panose="020B0604030504040204" pitchFamily="34" charset="0"/>
                  <a:ea typeface="Tahoma" panose="020B0604030504040204" pitchFamily="34" charset="0"/>
                  <a:cs typeface="Tahoma" panose="020B0604030504040204" pitchFamily="34" charset="0"/>
                </a:rPr>
                <a:t>Credenciada</a:t>
              </a:r>
              <a:endParaRPr lang="en-US" sz="19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23" name="Text 6"/>
            <p:cNvSpPr/>
            <p:nvPr/>
          </p:nvSpPr>
          <p:spPr>
            <a:xfrm>
              <a:off x="7439144" y="4069913"/>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003854"/>
                  </a:solidFill>
                  <a:latin typeface="Tahoma" panose="020B0604030504040204" pitchFamily="34" charset="0"/>
                  <a:ea typeface="Tahoma" panose="020B0604030504040204" pitchFamily="34" charset="0"/>
                  <a:cs typeface="Tahoma" panose="020B0604030504040204" pitchFamily="34" charset="0"/>
                </a:rPr>
                <a:t>8M+</a:t>
              </a:r>
            </a:p>
          </p:txBody>
        </p:sp>
        <p:sp>
          <p:nvSpPr>
            <p:cNvPr id="24" name="Text 7"/>
            <p:cNvSpPr/>
            <p:nvPr/>
          </p:nvSpPr>
          <p:spPr>
            <a:xfrm>
              <a:off x="7735967" y="4972883"/>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003854"/>
                  </a:solidFill>
                  <a:latin typeface="Tahoma" panose="020B0604030504040204" pitchFamily="34" charset="0"/>
                  <a:ea typeface="Tahoma" panose="020B0604030504040204" pitchFamily="34" charset="0"/>
                  <a:cs typeface="Tahoma" panose="020B0604030504040204" pitchFamily="34" charset="0"/>
                </a:rPr>
                <a:t>Beneficiários na saúde</a:t>
              </a:r>
            </a:p>
          </p:txBody>
        </p:sp>
        <p:sp>
          <p:nvSpPr>
            <p:cNvPr id="25" name="Text 8"/>
            <p:cNvSpPr/>
            <p:nvPr/>
          </p:nvSpPr>
          <p:spPr>
            <a:xfrm>
              <a:off x="10761821" y="4069913"/>
              <a:ext cx="3074789" cy="654963"/>
            </a:xfrm>
            <a:prstGeom prst="rect">
              <a:avLst/>
            </a:prstGeom>
            <a:noFill/>
            <a:ln/>
          </p:spPr>
          <p:txBody>
            <a:bodyPr wrap="none" lIns="0" tIns="0" rIns="0" bIns="0" rtlCol="0" anchor="t"/>
            <a:lstStyle/>
            <a:p>
              <a:pPr marL="0" indent="0" algn="ctr">
                <a:lnSpc>
                  <a:spcPts val="5150"/>
                </a:lnSpc>
                <a:buNone/>
              </a:pPr>
              <a:r>
                <a:rPr lang="en-US" sz="5150" dirty="0">
                  <a:solidFill>
                    <a:srgbClr val="003854"/>
                  </a:solidFill>
                  <a:latin typeface="Tahoma" panose="020B0604030504040204" pitchFamily="34" charset="0"/>
                  <a:ea typeface="Tahoma" panose="020B0604030504040204" pitchFamily="34" charset="0"/>
                  <a:cs typeface="Tahoma" panose="020B0604030504040204" pitchFamily="34" charset="0"/>
                </a:rPr>
                <a:t>87</a:t>
              </a:r>
            </a:p>
          </p:txBody>
        </p:sp>
        <p:sp>
          <p:nvSpPr>
            <p:cNvPr id="26" name="Text 9"/>
            <p:cNvSpPr/>
            <p:nvPr/>
          </p:nvSpPr>
          <p:spPr>
            <a:xfrm>
              <a:off x="10761821" y="4972883"/>
              <a:ext cx="3074789" cy="620316"/>
            </a:xfrm>
            <a:prstGeom prst="rect">
              <a:avLst/>
            </a:prstGeom>
            <a:noFill/>
            <a:ln/>
          </p:spPr>
          <p:txBody>
            <a:bodyPr wrap="square" lIns="0" tIns="0" rIns="0" bIns="0" rtlCol="0" anchor="t"/>
            <a:lstStyle/>
            <a:p>
              <a:pPr marL="0" indent="0" algn="ctr">
                <a:lnSpc>
                  <a:spcPts val="2400"/>
                </a:lnSpc>
                <a:buNone/>
              </a:pPr>
              <a:r>
                <a:rPr lang="en-US" sz="1950" dirty="0">
                  <a:solidFill>
                    <a:srgbClr val="003854"/>
                  </a:solidFill>
                  <a:latin typeface="Tahoma" panose="020B0604030504040204" pitchFamily="34" charset="0"/>
                  <a:ea typeface="Tahoma" panose="020B0604030504040204" pitchFamily="34" charset="0"/>
                  <a:cs typeface="Tahoma" panose="020B0604030504040204" pitchFamily="34" charset="0"/>
                </a:rPr>
                <a:t>Hospitais em território nacional</a:t>
              </a:r>
            </a:p>
          </p:txBody>
        </p:sp>
      </p:grpSp>
      <p:pic>
        <p:nvPicPr>
          <p:cNvPr id="27" name="Image 0" descr="preencoded.png"/>
          <p:cNvPicPr>
            <a:picLocks noChangeAspect="1"/>
          </p:cNvPicPr>
          <p:nvPr/>
        </p:nvPicPr>
        <p:blipFill>
          <a:blip r:embed="rId2"/>
          <a:stretch>
            <a:fillRect/>
          </a:stretch>
        </p:blipFill>
        <p:spPr>
          <a:xfrm>
            <a:off x="769823" y="4519939"/>
            <a:ext cx="433745" cy="433745"/>
          </a:xfrm>
          <a:prstGeom prst="rect">
            <a:avLst/>
          </a:prstGeom>
        </p:spPr>
      </p:pic>
      <p:pic>
        <p:nvPicPr>
          <p:cNvPr id="28" name="Image 1" descr="preencoded.png"/>
          <p:cNvPicPr>
            <a:picLocks noChangeAspect="1"/>
          </p:cNvPicPr>
          <p:nvPr/>
        </p:nvPicPr>
        <p:blipFill>
          <a:blip r:embed="rId3"/>
          <a:stretch>
            <a:fillRect/>
          </a:stretch>
        </p:blipFill>
        <p:spPr>
          <a:xfrm>
            <a:off x="3457746" y="4519939"/>
            <a:ext cx="433745" cy="433745"/>
          </a:xfrm>
          <a:prstGeom prst="rect">
            <a:avLst/>
          </a:prstGeom>
        </p:spPr>
      </p:pic>
      <p:pic>
        <p:nvPicPr>
          <p:cNvPr id="29" name="Image 2" descr="preencoded.png"/>
          <p:cNvPicPr>
            <a:picLocks noChangeAspect="1"/>
          </p:cNvPicPr>
          <p:nvPr/>
        </p:nvPicPr>
        <p:blipFill>
          <a:blip r:embed="rId4"/>
          <a:stretch>
            <a:fillRect/>
          </a:stretch>
        </p:blipFill>
        <p:spPr>
          <a:xfrm>
            <a:off x="6245453" y="4519938"/>
            <a:ext cx="433745" cy="433745"/>
          </a:xfrm>
          <a:prstGeom prst="rect">
            <a:avLst/>
          </a:prstGeom>
        </p:spPr>
      </p:pic>
      <p:pic>
        <p:nvPicPr>
          <p:cNvPr id="30" name="Image 3" descr="preencoded.png"/>
          <p:cNvPicPr>
            <a:picLocks noChangeAspect="1"/>
          </p:cNvPicPr>
          <p:nvPr/>
        </p:nvPicPr>
        <p:blipFill>
          <a:blip r:embed="rId5"/>
          <a:stretch>
            <a:fillRect/>
          </a:stretch>
        </p:blipFill>
        <p:spPr>
          <a:xfrm>
            <a:off x="9363246" y="4517512"/>
            <a:ext cx="433745" cy="433745"/>
          </a:xfrm>
          <a:prstGeom prst="rect">
            <a:avLst/>
          </a:prstGeom>
        </p:spPr>
      </p:pic>
      <p:sp>
        <p:nvSpPr>
          <p:cNvPr id="31" name="TextBox 48">
            <a:extLst>
              <a:ext uri="{FF2B5EF4-FFF2-40B4-BE49-F238E27FC236}">
                <a16:creationId xmlns:a16="http://schemas.microsoft.com/office/drawing/2014/main" id="{D8A48CE2-2E69-0530-B8C8-AD31F4CB0237}"/>
              </a:ext>
            </a:extLst>
          </p:cNvPr>
          <p:cNvSpPr txBox="1"/>
          <p:nvPr/>
        </p:nvSpPr>
        <p:spPr>
          <a:xfrm>
            <a:off x="1382068" y="2969032"/>
            <a:ext cx="4873779" cy="1200329"/>
          </a:xfrm>
          <a:prstGeom prst="rect">
            <a:avLst/>
          </a:prstGeom>
          <a:noFill/>
        </p:spPr>
        <p:txBody>
          <a:bodyPr wrap="square" rtlCol="0">
            <a:spAutoFit/>
          </a:bodyPr>
          <a:lstStyle/>
          <a:p>
            <a:pPr marL="285750" indent="-285750">
              <a:buFont typeface="Arial" panose="020B0604020202020204" pitchFamily="34" charset="0"/>
              <a:buChar char="•"/>
            </a:pPr>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Protocolo médico interno</a:t>
            </a:r>
          </a:p>
          <a:p>
            <a:pPr marL="285750" indent="-285750">
              <a:buFont typeface="Arial" panose="020B0604020202020204" pitchFamily="34" charset="0"/>
              <a:buChar char="•"/>
            </a:pPr>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Tecnologia, estrutura e pessoas conectadas</a:t>
            </a:r>
          </a:p>
          <a:p>
            <a:pPr marL="285750" indent="-285750">
              <a:buFont typeface="Arial" panose="020B0604020202020204" pitchFamily="34" charset="0"/>
              <a:buChar char="•"/>
            </a:pPr>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Sistema próprio de T.I</a:t>
            </a:r>
          </a:p>
          <a:p>
            <a:pPr marL="285750" indent="-285750">
              <a:buFont typeface="Arial" panose="020B0604020202020204" pitchFamily="34" charset="0"/>
              <a:buChar char="•"/>
            </a:pPr>
            <a:endParaRPr lang="pt-BR"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32" name="TextBox 48">
            <a:extLst>
              <a:ext uri="{FF2B5EF4-FFF2-40B4-BE49-F238E27FC236}">
                <a16:creationId xmlns:a16="http://schemas.microsoft.com/office/drawing/2014/main" id="{D8A48CE2-2E69-0530-B8C8-AD31F4CB0237}"/>
              </a:ext>
            </a:extLst>
          </p:cNvPr>
          <p:cNvSpPr txBox="1"/>
          <p:nvPr/>
        </p:nvSpPr>
        <p:spPr>
          <a:xfrm>
            <a:off x="6255847" y="2965601"/>
            <a:ext cx="4873779" cy="923330"/>
          </a:xfrm>
          <a:prstGeom prst="rect">
            <a:avLst/>
          </a:prstGeom>
          <a:noFill/>
        </p:spPr>
        <p:txBody>
          <a:bodyPr wrap="square" rtlCol="0">
            <a:spAutoFit/>
          </a:bodyPr>
          <a:lstStyle/>
          <a:p>
            <a:pPr marL="285750" indent="-285750">
              <a:buFont typeface="Arial" panose="020B0604020202020204" pitchFamily="34" charset="0"/>
              <a:buChar char="•"/>
            </a:pPr>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Monitoramento Completo na jornada do paciente</a:t>
            </a:r>
          </a:p>
          <a:p>
            <a:pPr marL="285750" indent="-285750">
              <a:buFont typeface="Arial" panose="020B0604020202020204" pitchFamily="34" charset="0"/>
              <a:buChar char="•"/>
            </a:pPr>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Medicina preventiva e Preditiva</a:t>
            </a:r>
          </a:p>
        </p:txBody>
      </p:sp>
      <p:sp>
        <p:nvSpPr>
          <p:cNvPr id="2" name="TextBox 3">
            <a:extLst>
              <a:ext uri="{FF2B5EF4-FFF2-40B4-BE49-F238E27FC236}">
                <a16:creationId xmlns:a16="http://schemas.microsoft.com/office/drawing/2014/main" id="{32BEFC24-2B4B-601E-85C2-492B99E31142}"/>
              </a:ext>
            </a:extLst>
          </p:cNvPr>
          <p:cNvSpPr txBox="1"/>
          <p:nvPr/>
        </p:nvSpPr>
        <p:spPr>
          <a:xfrm>
            <a:off x="1613947" y="405295"/>
            <a:ext cx="10426471" cy="1200329"/>
          </a:xfrm>
          <a:prstGeom prst="rect">
            <a:avLst/>
          </a:prstGeom>
          <a:noFill/>
        </p:spPr>
        <p:txBody>
          <a:bodyPr wrap="square" rtlCol="0">
            <a:spAutoFit/>
          </a:bodyPr>
          <a:lstStyle/>
          <a:p>
            <a:r>
              <a:rPr lang="en-US" sz="3600" b="1" dirty="0">
                <a:solidFill>
                  <a:srgbClr val="12CDFF"/>
                </a:solidFill>
                <a:latin typeface="Tahoma" panose="020B0604030504040204" pitchFamily="34" charset="0"/>
                <a:ea typeface="Tahoma" panose="020B0604030504040204" pitchFamily="34" charset="0"/>
                <a:cs typeface="Tahoma" panose="020B0604030504040204" pitchFamily="34" charset="0"/>
              </a:rPr>
              <a:t>SOBRE A NOTREDAME + MODELO DE NEGÓCIO</a:t>
            </a:r>
          </a:p>
        </p:txBody>
      </p:sp>
    </p:spTree>
    <p:extLst>
      <p:ext uri="{BB962C8B-B14F-4D97-AF65-F5344CB8AC3E}">
        <p14:creationId xmlns:p14="http://schemas.microsoft.com/office/powerpoint/2010/main" val="579544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945CADE5-4C7F-C20A-A888-921CF78E7266}"/>
              </a:ext>
            </a:extLst>
          </p:cNvPr>
          <p:cNvSpPr/>
          <p:nvPr/>
        </p:nvSpPr>
        <p:spPr>
          <a:xfrm>
            <a:off x="-95534" y="-27296"/>
            <a:ext cx="12446758" cy="7014949"/>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Retângulo 3">
            <a:extLst>
              <a:ext uri="{FF2B5EF4-FFF2-40B4-BE49-F238E27FC236}">
                <a16:creationId xmlns:a16="http://schemas.microsoft.com/office/drawing/2014/main" id="{4346DBCB-98D3-5348-D978-54E07D28E176}"/>
              </a:ext>
            </a:extLst>
          </p:cNvPr>
          <p:cNvSpPr/>
          <p:nvPr/>
        </p:nvSpPr>
        <p:spPr>
          <a:xfrm>
            <a:off x="-490926" y="513286"/>
            <a:ext cx="11271365" cy="6903758"/>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3E92B76C-8732-E15D-39FB-B60EC0319F3F}"/>
              </a:ext>
            </a:extLst>
          </p:cNvPr>
          <p:cNvSpPr/>
          <p:nvPr/>
        </p:nvSpPr>
        <p:spPr>
          <a:xfrm>
            <a:off x="664978" y="1465856"/>
            <a:ext cx="10835841" cy="5739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a:t>
            </a:r>
          </a:p>
        </p:txBody>
      </p:sp>
      <p:sp>
        <p:nvSpPr>
          <p:cNvPr id="27" name="Título 1">
            <a:extLst>
              <a:ext uri="{FF2B5EF4-FFF2-40B4-BE49-F238E27FC236}">
                <a16:creationId xmlns:a16="http://schemas.microsoft.com/office/drawing/2014/main" id="{D2128D98-8510-8660-F517-6B4A74848303}"/>
              </a:ext>
            </a:extLst>
          </p:cNvPr>
          <p:cNvSpPr txBox="1">
            <a:spLocks/>
          </p:cNvSpPr>
          <p:nvPr/>
        </p:nvSpPr>
        <p:spPr>
          <a:xfrm>
            <a:off x="628190" y="241675"/>
            <a:ext cx="11318298" cy="1411340"/>
          </a:xfrm>
          <a:prstGeom prst="rect">
            <a:avLst/>
          </a:prstGeom>
        </p:spPr>
        <p:txBody>
          <a:bodyPr>
            <a:normAutofit/>
          </a:bodyPr>
          <a:lstStyle>
            <a:lvl1pPr algn="l" defTabSz="914400" rtl="0" eaLnBrk="1" latinLnBrk="0" hangingPunct="1">
              <a:lnSpc>
                <a:spcPct val="90000"/>
              </a:lnSpc>
              <a:spcBef>
                <a:spcPct val="0"/>
              </a:spcBef>
              <a:buNone/>
              <a:defRPr sz="1100" kern="1200">
                <a:solidFill>
                  <a:schemeClr val="tx1"/>
                </a:solidFill>
                <a:latin typeface="Montserrat" pitchFamily="2" charset="77"/>
                <a:ea typeface="+mj-ea"/>
                <a:cs typeface="+mj-cs"/>
              </a:defRPr>
            </a:lvl1pPr>
          </a:lstStyle>
          <a:p>
            <a:pPr algn="ct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PRINCIPAIS CLIENTES</a:t>
            </a:r>
          </a:p>
        </p:txBody>
      </p:sp>
      <p:sp>
        <p:nvSpPr>
          <p:cNvPr id="28" name="Retângulo 27">
            <a:extLst>
              <a:ext uri="{FF2B5EF4-FFF2-40B4-BE49-F238E27FC236}">
                <a16:creationId xmlns:a16="http://schemas.microsoft.com/office/drawing/2014/main" id="{2E2A291C-A974-C559-42A2-CF592D4FA2A9}"/>
              </a:ext>
            </a:extLst>
          </p:cNvPr>
          <p:cNvSpPr/>
          <p:nvPr/>
        </p:nvSpPr>
        <p:spPr>
          <a:xfrm rot="16200000">
            <a:off x="-1856452" y="5314372"/>
            <a:ext cx="3693183" cy="512159"/>
          </a:xfrm>
          <a:prstGeom prst="rect">
            <a:avLst/>
          </a:prstGeom>
          <a:solidFill>
            <a:srgbClr val="F7AE80"/>
          </a:solidFill>
          <a:ln>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29" name="Retângulo 28">
            <a:extLst>
              <a:ext uri="{FF2B5EF4-FFF2-40B4-BE49-F238E27FC236}">
                <a16:creationId xmlns:a16="http://schemas.microsoft.com/office/drawing/2014/main" id="{A27F89E5-A772-DE60-96A0-2DDE15FB310E}"/>
              </a:ext>
            </a:extLst>
          </p:cNvPr>
          <p:cNvSpPr/>
          <p:nvPr/>
        </p:nvSpPr>
        <p:spPr>
          <a:xfrm rot="16200000">
            <a:off x="10392088"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30" name="CaixaDeTexto 29">
            <a:extLst>
              <a:ext uri="{FF2B5EF4-FFF2-40B4-BE49-F238E27FC236}">
                <a16:creationId xmlns:a16="http://schemas.microsoft.com/office/drawing/2014/main" id="{E95A9DE9-3A19-CD71-1F47-66C3ACFEA0D9}"/>
              </a:ext>
            </a:extLst>
          </p:cNvPr>
          <p:cNvSpPr txBox="1"/>
          <p:nvPr/>
        </p:nvSpPr>
        <p:spPr>
          <a:xfrm>
            <a:off x="3787020" y="680578"/>
            <a:ext cx="5653549" cy="523220"/>
          </a:xfrm>
          <a:prstGeom prst="rect">
            <a:avLst/>
          </a:prstGeom>
          <a:noFill/>
        </p:spPr>
        <p:txBody>
          <a:bodyPr wrap="square" rtlCol="0">
            <a:spAutoFit/>
          </a:bodyPr>
          <a:lstStyle/>
          <a:p>
            <a:endParaRPr lang="pt-BR"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1" name="Imagem 30">
            <a:extLst>
              <a:ext uri="{FF2B5EF4-FFF2-40B4-BE49-F238E27FC236}">
                <a16:creationId xmlns:a16="http://schemas.microsoft.com/office/drawing/2014/main" id="{61018BFB-C8F7-EB94-4B42-AD73C34AB821}"/>
              </a:ext>
            </a:extLst>
          </p:cNvPr>
          <p:cNvPicPr>
            <a:picLocks noChangeAspect="1"/>
          </p:cNvPicPr>
          <p:nvPr/>
        </p:nvPicPr>
        <p:blipFill>
          <a:blip r:embed="rId2"/>
          <a:stretch>
            <a:fillRect/>
          </a:stretch>
        </p:blipFill>
        <p:spPr>
          <a:xfrm>
            <a:off x="6221989" y="3429000"/>
            <a:ext cx="3000073" cy="1879156"/>
          </a:xfrm>
          <a:prstGeom prst="rect">
            <a:avLst/>
          </a:prstGeom>
        </p:spPr>
      </p:pic>
      <p:pic>
        <p:nvPicPr>
          <p:cNvPr id="32" name="Imagem 31">
            <a:extLst>
              <a:ext uri="{FF2B5EF4-FFF2-40B4-BE49-F238E27FC236}">
                <a16:creationId xmlns:a16="http://schemas.microsoft.com/office/drawing/2014/main" id="{575FFBF9-EB77-35E5-0814-89B544A5D4A2}"/>
              </a:ext>
            </a:extLst>
          </p:cNvPr>
          <p:cNvPicPr>
            <a:picLocks noChangeAspect="1"/>
          </p:cNvPicPr>
          <p:nvPr/>
        </p:nvPicPr>
        <p:blipFill>
          <a:blip r:embed="rId3"/>
          <a:stretch>
            <a:fillRect/>
          </a:stretch>
        </p:blipFill>
        <p:spPr>
          <a:xfrm>
            <a:off x="1162465" y="4732025"/>
            <a:ext cx="2409355" cy="1398925"/>
          </a:xfrm>
          <a:prstGeom prst="rect">
            <a:avLst/>
          </a:prstGeom>
        </p:spPr>
      </p:pic>
      <p:pic>
        <p:nvPicPr>
          <p:cNvPr id="33" name="Picture 2" descr="São Martinho Logo &amp; Brand Assets (SVG, PNG and vector ...">
            <a:extLst>
              <a:ext uri="{FF2B5EF4-FFF2-40B4-BE49-F238E27FC236}">
                <a16:creationId xmlns:a16="http://schemas.microsoft.com/office/drawing/2014/main" id="{8C883C8A-E5C4-F2C9-5042-EFDF8B714C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2165" y="1889127"/>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Raízen oferece dezenas de vagas de trabalho | Cana Online">
            <a:extLst>
              <a:ext uri="{FF2B5EF4-FFF2-40B4-BE49-F238E27FC236}">
                <a16:creationId xmlns:a16="http://schemas.microsoft.com/office/drawing/2014/main" id="{1DBCB74C-7D91-B00B-6B67-CE72D0953D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6433" y="1928459"/>
            <a:ext cx="3081024" cy="15362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descr="Grupo Balbo registra lucro líquido de R$ 100,6 milhões em duas usinas •  JornalCana">
            <a:extLst>
              <a:ext uri="{FF2B5EF4-FFF2-40B4-BE49-F238E27FC236}">
                <a16:creationId xmlns:a16="http://schemas.microsoft.com/office/drawing/2014/main" id="{3393A983-503C-DAF9-242E-6F30BDA07F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977" y="1984945"/>
            <a:ext cx="2783775" cy="183472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8" descr="Aguas do Rio Logo PNG Vector (CDR) Free Download">
            <a:extLst>
              <a:ext uri="{FF2B5EF4-FFF2-40B4-BE49-F238E27FC236}">
                <a16:creationId xmlns:a16="http://schemas.microsoft.com/office/drawing/2014/main" id="{314F2B24-0565-4E59-AD5D-CC37F64160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61892" y="4753072"/>
            <a:ext cx="2590756" cy="227659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4" descr="Ficheiro:Logo assai.png – Wikipédia, a enciclopédia livre">
            <a:extLst>
              <a:ext uri="{FF2B5EF4-FFF2-40B4-BE49-F238E27FC236}">
                <a16:creationId xmlns:a16="http://schemas.microsoft.com/office/drawing/2014/main" id="{862093AC-B5C3-6C39-9AD6-1DBA63F18B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34100" y="2515170"/>
            <a:ext cx="2120306" cy="1522270"/>
          </a:xfrm>
          <a:prstGeom prst="rect">
            <a:avLst/>
          </a:prstGeom>
          <a:noFill/>
          <a:extLst>
            <a:ext uri="{909E8E84-426E-40DD-AFC4-6F175D3DCCD1}">
              <a14:hiddenFill xmlns:a14="http://schemas.microsoft.com/office/drawing/2010/main">
                <a:solidFill>
                  <a:srgbClr val="FFFFFF"/>
                </a:solidFill>
              </a14:hiddenFill>
            </a:ext>
          </a:extLst>
        </p:spPr>
      </p:pic>
      <p:sp>
        <p:nvSpPr>
          <p:cNvPr id="38" name="CaixaDeTexto 37">
            <a:extLst>
              <a:ext uri="{FF2B5EF4-FFF2-40B4-BE49-F238E27FC236}">
                <a16:creationId xmlns:a16="http://schemas.microsoft.com/office/drawing/2014/main" id="{79F5A16D-F337-FC8F-A53B-1EB192D14A8B}"/>
              </a:ext>
            </a:extLst>
          </p:cNvPr>
          <p:cNvSpPr txBox="1"/>
          <p:nvPr/>
        </p:nvSpPr>
        <p:spPr>
          <a:xfrm>
            <a:off x="1112209" y="3704902"/>
            <a:ext cx="1994259" cy="523220"/>
          </a:xfrm>
          <a:prstGeom prst="rect">
            <a:avLst/>
          </a:prstGeom>
          <a:noFill/>
        </p:spPr>
        <p:txBody>
          <a:bodyPr wrap="square" rtlCol="0">
            <a:spAutoFit/>
          </a:bodyPr>
          <a:lstStyle/>
          <a:p>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Setor Sucroenergético</a:t>
            </a:r>
          </a:p>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2.430 vidas</a:t>
            </a:r>
          </a:p>
        </p:txBody>
      </p:sp>
      <p:sp>
        <p:nvSpPr>
          <p:cNvPr id="39" name="CaixaDeTexto 38">
            <a:extLst>
              <a:ext uri="{FF2B5EF4-FFF2-40B4-BE49-F238E27FC236}">
                <a16:creationId xmlns:a16="http://schemas.microsoft.com/office/drawing/2014/main" id="{8EAA4CB2-98BF-8EAE-06F7-B6C8173813FE}"/>
              </a:ext>
            </a:extLst>
          </p:cNvPr>
          <p:cNvSpPr txBox="1"/>
          <p:nvPr/>
        </p:nvSpPr>
        <p:spPr>
          <a:xfrm>
            <a:off x="9087356" y="3216823"/>
            <a:ext cx="1994259" cy="523220"/>
          </a:xfrm>
          <a:prstGeom prst="rect">
            <a:avLst/>
          </a:prstGeom>
          <a:noFill/>
        </p:spPr>
        <p:txBody>
          <a:bodyPr wrap="square" rtlCol="0">
            <a:spAutoFit/>
          </a:bodyPr>
          <a:lstStyle/>
          <a:p>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Setor Sucroenergético</a:t>
            </a:r>
          </a:p>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12.918 vidas</a:t>
            </a:r>
          </a:p>
        </p:txBody>
      </p:sp>
      <p:sp>
        <p:nvSpPr>
          <p:cNvPr id="40" name="CaixaDeTexto 39">
            <a:extLst>
              <a:ext uri="{FF2B5EF4-FFF2-40B4-BE49-F238E27FC236}">
                <a16:creationId xmlns:a16="http://schemas.microsoft.com/office/drawing/2014/main" id="{8A1BD712-0FFD-BA1C-F8F5-9EB47F6B5B88}"/>
              </a:ext>
            </a:extLst>
          </p:cNvPr>
          <p:cNvSpPr txBox="1"/>
          <p:nvPr/>
        </p:nvSpPr>
        <p:spPr>
          <a:xfrm>
            <a:off x="8647298" y="6222656"/>
            <a:ext cx="2219245" cy="523220"/>
          </a:xfrm>
          <a:prstGeom prst="rect">
            <a:avLst/>
          </a:prstGeom>
          <a:noFill/>
        </p:spPr>
        <p:txBody>
          <a:bodyPr wrap="square" rtlCol="0">
            <a:spAutoFit/>
          </a:bodyPr>
          <a:lstStyle/>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Setor Saneamento Básico</a:t>
            </a:r>
          </a:p>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7.325 vidas</a:t>
            </a:r>
          </a:p>
        </p:txBody>
      </p:sp>
      <p:sp>
        <p:nvSpPr>
          <p:cNvPr id="41" name="CaixaDeTexto 40">
            <a:extLst>
              <a:ext uri="{FF2B5EF4-FFF2-40B4-BE49-F238E27FC236}">
                <a16:creationId xmlns:a16="http://schemas.microsoft.com/office/drawing/2014/main" id="{29DCA64D-CEDE-31FF-43A9-51232FAB7E39}"/>
              </a:ext>
            </a:extLst>
          </p:cNvPr>
          <p:cNvSpPr txBox="1"/>
          <p:nvPr/>
        </p:nvSpPr>
        <p:spPr>
          <a:xfrm>
            <a:off x="1567775" y="6170072"/>
            <a:ext cx="2004045" cy="523220"/>
          </a:xfrm>
          <a:prstGeom prst="rect">
            <a:avLst/>
          </a:prstGeom>
          <a:noFill/>
        </p:spPr>
        <p:txBody>
          <a:bodyPr wrap="square" rtlCol="0">
            <a:spAutoFit/>
          </a:bodyPr>
          <a:lstStyle/>
          <a:p>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Setor Varejo Alimentar</a:t>
            </a:r>
          </a:p>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50.434 vidas</a:t>
            </a:r>
          </a:p>
        </p:txBody>
      </p:sp>
      <p:sp>
        <p:nvSpPr>
          <p:cNvPr id="42" name="CaixaDeTexto 41">
            <a:extLst>
              <a:ext uri="{FF2B5EF4-FFF2-40B4-BE49-F238E27FC236}">
                <a16:creationId xmlns:a16="http://schemas.microsoft.com/office/drawing/2014/main" id="{380667CD-FAB2-A948-7C2D-2FE5EB8E0193}"/>
              </a:ext>
            </a:extLst>
          </p:cNvPr>
          <p:cNvSpPr txBox="1"/>
          <p:nvPr/>
        </p:nvSpPr>
        <p:spPr>
          <a:xfrm>
            <a:off x="6314120" y="3216822"/>
            <a:ext cx="2356887" cy="523220"/>
          </a:xfrm>
          <a:prstGeom prst="rect">
            <a:avLst/>
          </a:prstGeom>
          <a:noFill/>
        </p:spPr>
        <p:txBody>
          <a:bodyPr wrap="square" rtlCol="0">
            <a:spAutoFit/>
          </a:bodyPr>
          <a:lstStyle/>
          <a:p>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Setor Energia e Bioenergia</a:t>
            </a:r>
          </a:p>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37.000 vidas</a:t>
            </a:r>
          </a:p>
        </p:txBody>
      </p:sp>
      <p:sp>
        <p:nvSpPr>
          <p:cNvPr id="43" name="CaixaDeTexto 42">
            <a:extLst>
              <a:ext uri="{FF2B5EF4-FFF2-40B4-BE49-F238E27FC236}">
                <a16:creationId xmlns:a16="http://schemas.microsoft.com/office/drawing/2014/main" id="{3AA22BA3-C560-4F89-9502-95989FBB120E}"/>
              </a:ext>
            </a:extLst>
          </p:cNvPr>
          <p:cNvSpPr txBox="1"/>
          <p:nvPr/>
        </p:nvSpPr>
        <p:spPr>
          <a:xfrm>
            <a:off x="7114508" y="4758913"/>
            <a:ext cx="1186893" cy="523220"/>
          </a:xfrm>
          <a:prstGeom prst="rect">
            <a:avLst/>
          </a:prstGeom>
          <a:noFill/>
        </p:spPr>
        <p:txBody>
          <a:bodyPr wrap="square" rtlCol="0">
            <a:spAutoFit/>
          </a:bodyPr>
          <a:lstStyle/>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Setor Saúde</a:t>
            </a:r>
          </a:p>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16.423 vidas</a:t>
            </a:r>
          </a:p>
        </p:txBody>
      </p:sp>
      <p:sp>
        <p:nvSpPr>
          <p:cNvPr id="44" name="CaixaDeTexto 43">
            <a:extLst>
              <a:ext uri="{FF2B5EF4-FFF2-40B4-BE49-F238E27FC236}">
                <a16:creationId xmlns:a16="http://schemas.microsoft.com/office/drawing/2014/main" id="{D3849F63-2D4C-E686-718F-95E9F40BA36F}"/>
              </a:ext>
            </a:extLst>
          </p:cNvPr>
          <p:cNvSpPr txBox="1"/>
          <p:nvPr/>
        </p:nvSpPr>
        <p:spPr>
          <a:xfrm>
            <a:off x="3787291" y="4055564"/>
            <a:ext cx="1533494" cy="523220"/>
          </a:xfrm>
          <a:prstGeom prst="rect">
            <a:avLst/>
          </a:prstGeom>
          <a:noFill/>
        </p:spPr>
        <p:txBody>
          <a:bodyPr wrap="square" rtlCol="0">
            <a:spAutoFit/>
          </a:bodyPr>
          <a:lstStyle/>
          <a:p>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Setor </a:t>
            </a:r>
            <a:r>
              <a:rPr lang="pt-BR" sz="1400" dirty="0" err="1">
                <a:solidFill>
                  <a:srgbClr val="003854"/>
                </a:solidFill>
                <a:latin typeface="Tahoma" panose="020B0604030504040204" pitchFamily="34" charset="0"/>
                <a:ea typeface="Tahoma" panose="020B0604030504040204" pitchFamily="34" charset="0"/>
                <a:cs typeface="Tahoma" panose="020B0604030504040204" pitchFamily="34" charset="0"/>
              </a:rPr>
              <a:t>Atacarejo</a:t>
            </a:r>
            <a:endPar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a:p>
            <a:pPr algn="ctr"/>
            <a:r>
              <a:rPr lang="pt-BR" sz="1400">
                <a:solidFill>
                  <a:srgbClr val="003854"/>
                </a:solidFill>
                <a:latin typeface="Tahoma" panose="020B0604030504040204" pitchFamily="34" charset="0"/>
                <a:ea typeface="Tahoma" panose="020B0604030504040204" pitchFamily="34" charset="0"/>
                <a:cs typeface="Tahoma" panose="020B0604030504040204" pitchFamily="34" charset="0"/>
              </a:rPr>
              <a:t>86.580 vidas</a:t>
            </a:r>
            <a:endPar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45" name="CaixaDeTexto 44">
            <a:extLst>
              <a:ext uri="{FF2B5EF4-FFF2-40B4-BE49-F238E27FC236}">
                <a16:creationId xmlns:a16="http://schemas.microsoft.com/office/drawing/2014/main" id="{B4C380B2-8F76-FD5C-FE99-5C0AF025957D}"/>
              </a:ext>
            </a:extLst>
          </p:cNvPr>
          <p:cNvSpPr txBox="1"/>
          <p:nvPr/>
        </p:nvSpPr>
        <p:spPr>
          <a:xfrm>
            <a:off x="4679940" y="6199796"/>
            <a:ext cx="2004044" cy="523220"/>
          </a:xfrm>
          <a:prstGeom prst="rect">
            <a:avLst/>
          </a:prstGeom>
          <a:noFill/>
        </p:spPr>
        <p:txBody>
          <a:bodyPr wrap="square" rtlCol="0">
            <a:spAutoFit/>
          </a:bodyPr>
          <a:lstStyle/>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Setor Varejo Alimentar</a:t>
            </a:r>
          </a:p>
          <a:p>
            <a:pPr algn="ctr"/>
            <a:r>
              <a:rPr lang="pt-BR" sz="1400" dirty="0">
                <a:solidFill>
                  <a:srgbClr val="003854"/>
                </a:solidFill>
                <a:latin typeface="Tahoma" panose="020B0604030504040204" pitchFamily="34" charset="0"/>
                <a:ea typeface="Tahoma" panose="020B0604030504040204" pitchFamily="34" charset="0"/>
                <a:cs typeface="Tahoma" panose="020B0604030504040204" pitchFamily="34" charset="0"/>
              </a:rPr>
              <a:t>112.372 vidas</a:t>
            </a:r>
          </a:p>
        </p:txBody>
      </p:sp>
      <p:pic>
        <p:nvPicPr>
          <p:cNvPr id="46" name="Imagem 45">
            <a:extLst>
              <a:ext uri="{FF2B5EF4-FFF2-40B4-BE49-F238E27FC236}">
                <a16:creationId xmlns:a16="http://schemas.microsoft.com/office/drawing/2014/main" id="{945CAF93-4CE7-835D-43A0-E982A733D417}"/>
              </a:ext>
            </a:extLst>
          </p:cNvPr>
          <p:cNvPicPr>
            <a:picLocks noChangeAspect="1"/>
          </p:cNvPicPr>
          <p:nvPr/>
        </p:nvPicPr>
        <p:blipFill>
          <a:blip r:embed="rId9"/>
          <a:stretch>
            <a:fillRect/>
          </a:stretch>
        </p:blipFill>
        <p:spPr>
          <a:xfrm>
            <a:off x="5013935" y="5246241"/>
            <a:ext cx="1342663" cy="994913"/>
          </a:xfrm>
          <a:prstGeom prst="rect">
            <a:avLst/>
          </a:prstGeom>
        </p:spPr>
      </p:pic>
    </p:spTree>
    <p:extLst>
      <p:ext uri="{BB962C8B-B14F-4D97-AF65-F5344CB8AC3E}">
        <p14:creationId xmlns:p14="http://schemas.microsoft.com/office/powerpoint/2010/main" val="2331565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915C3-B127-CABF-41E1-CB35621B1835}"/>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625FC607-FC5A-63E7-F2BC-88BE0011DDFB}"/>
              </a:ext>
            </a:extLst>
          </p:cNvPr>
          <p:cNvSpPr/>
          <p:nvPr/>
        </p:nvSpPr>
        <p:spPr>
          <a:xfrm>
            <a:off x="-95534" y="-27296"/>
            <a:ext cx="12446758" cy="7014949"/>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Retângulo 3">
            <a:extLst>
              <a:ext uri="{FF2B5EF4-FFF2-40B4-BE49-F238E27FC236}">
                <a16:creationId xmlns:a16="http://schemas.microsoft.com/office/drawing/2014/main" id="{0CF88EF8-A3E5-6639-2C4C-78BD3A85283B}"/>
              </a:ext>
            </a:extLst>
          </p:cNvPr>
          <p:cNvSpPr/>
          <p:nvPr/>
        </p:nvSpPr>
        <p:spPr>
          <a:xfrm>
            <a:off x="-490926" y="513286"/>
            <a:ext cx="11271365" cy="6903758"/>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1959DB19-9134-96B7-DE66-E4C9FCFE7786}"/>
              </a:ext>
            </a:extLst>
          </p:cNvPr>
          <p:cNvSpPr/>
          <p:nvPr/>
        </p:nvSpPr>
        <p:spPr>
          <a:xfrm>
            <a:off x="664978" y="1516656"/>
            <a:ext cx="10835841" cy="5739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a:t>
            </a:r>
          </a:p>
        </p:txBody>
      </p:sp>
      <p:sp>
        <p:nvSpPr>
          <p:cNvPr id="27" name="Título 1">
            <a:extLst>
              <a:ext uri="{FF2B5EF4-FFF2-40B4-BE49-F238E27FC236}">
                <a16:creationId xmlns:a16="http://schemas.microsoft.com/office/drawing/2014/main" id="{4BECFC68-A29D-2119-C3AB-70EF18C71212}"/>
              </a:ext>
            </a:extLst>
          </p:cNvPr>
          <p:cNvSpPr txBox="1">
            <a:spLocks/>
          </p:cNvSpPr>
          <p:nvPr/>
        </p:nvSpPr>
        <p:spPr>
          <a:xfrm>
            <a:off x="628190" y="241675"/>
            <a:ext cx="11318298" cy="1411340"/>
          </a:xfrm>
          <a:prstGeom prst="rect">
            <a:avLst/>
          </a:prstGeom>
        </p:spPr>
        <p:txBody>
          <a:bodyPr>
            <a:normAutofit/>
          </a:bodyPr>
          <a:lstStyle>
            <a:lvl1pPr algn="l" defTabSz="914400" rtl="0" eaLnBrk="1" latinLnBrk="0" hangingPunct="1">
              <a:lnSpc>
                <a:spcPct val="90000"/>
              </a:lnSpc>
              <a:spcBef>
                <a:spcPct val="0"/>
              </a:spcBef>
              <a:buNone/>
              <a:defRPr sz="1100" kern="1200">
                <a:solidFill>
                  <a:schemeClr val="tx1"/>
                </a:solidFill>
                <a:latin typeface="Montserrat" pitchFamily="2" charset="77"/>
                <a:ea typeface="+mj-ea"/>
                <a:cs typeface="+mj-cs"/>
              </a:defRPr>
            </a:lvl1pPr>
          </a:lstStyle>
          <a:p>
            <a:pPr algn="ct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DEMAIS CLIENTES</a:t>
            </a:r>
          </a:p>
        </p:txBody>
      </p:sp>
      <p:sp>
        <p:nvSpPr>
          <p:cNvPr id="28" name="Retângulo 27">
            <a:extLst>
              <a:ext uri="{FF2B5EF4-FFF2-40B4-BE49-F238E27FC236}">
                <a16:creationId xmlns:a16="http://schemas.microsoft.com/office/drawing/2014/main" id="{B4AFFEF9-75C0-48AB-46D8-6ACF3538B375}"/>
              </a:ext>
            </a:extLst>
          </p:cNvPr>
          <p:cNvSpPr/>
          <p:nvPr/>
        </p:nvSpPr>
        <p:spPr>
          <a:xfrm rot="16200000">
            <a:off x="-1856452" y="5314372"/>
            <a:ext cx="3693183" cy="512159"/>
          </a:xfrm>
          <a:prstGeom prst="rect">
            <a:avLst/>
          </a:prstGeom>
          <a:solidFill>
            <a:srgbClr val="F7AE80"/>
          </a:solidFill>
          <a:ln>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29" name="Retângulo 28">
            <a:extLst>
              <a:ext uri="{FF2B5EF4-FFF2-40B4-BE49-F238E27FC236}">
                <a16:creationId xmlns:a16="http://schemas.microsoft.com/office/drawing/2014/main" id="{5AB5ACCB-7D28-9A73-04B6-FB769F8F146B}"/>
              </a:ext>
            </a:extLst>
          </p:cNvPr>
          <p:cNvSpPr/>
          <p:nvPr/>
        </p:nvSpPr>
        <p:spPr>
          <a:xfrm rot="16200000">
            <a:off x="10392088"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30" name="CaixaDeTexto 29">
            <a:extLst>
              <a:ext uri="{FF2B5EF4-FFF2-40B4-BE49-F238E27FC236}">
                <a16:creationId xmlns:a16="http://schemas.microsoft.com/office/drawing/2014/main" id="{24C8F4B5-128F-9879-8964-74E13FE13F90}"/>
              </a:ext>
            </a:extLst>
          </p:cNvPr>
          <p:cNvSpPr txBox="1"/>
          <p:nvPr/>
        </p:nvSpPr>
        <p:spPr>
          <a:xfrm>
            <a:off x="3787020" y="680578"/>
            <a:ext cx="5653549" cy="523220"/>
          </a:xfrm>
          <a:prstGeom prst="rect">
            <a:avLst/>
          </a:prstGeom>
          <a:noFill/>
        </p:spPr>
        <p:txBody>
          <a:bodyPr wrap="square" rtlCol="0">
            <a:spAutoFit/>
          </a:bodyPr>
          <a:lstStyle/>
          <a:p>
            <a:endParaRPr lang="pt-BR"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6" name="Imagem 5">
            <a:extLst>
              <a:ext uri="{FF2B5EF4-FFF2-40B4-BE49-F238E27FC236}">
                <a16:creationId xmlns:a16="http://schemas.microsoft.com/office/drawing/2014/main" id="{86DEBFDC-0429-FA7C-3E46-D46014D33580}"/>
              </a:ext>
            </a:extLst>
          </p:cNvPr>
          <p:cNvPicPr>
            <a:picLocks noChangeAspect="1"/>
          </p:cNvPicPr>
          <p:nvPr/>
        </p:nvPicPr>
        <p:blipFill>
          <a:blip r:embed="rId2"/>
          <a:stretch>
            <a:fillRect/>
          </a:stretch>
        </p:blipFill>
        <p:spPr>
          <a:xfrm>
            <a:off x="953033" y="4029227"/>
            <a:ext cx="1759352" cy="621102"/>
          </a:xfrm>
          <a:prstGeom prst="rect">
            <a:avLst/>
          </a:prstGeom>
        </p:spPr>
      </p:pic>
      <p:pic>
        <p:nvPicPr>
          <p:cNvPr id="7" name="Imagem 6">
            <a:extLst>
              <a:ext uri="{FF2B5EF4-FFF2-40B4-BE49-F238E27FC236}">
                <a16:creationId xmlns:a16="http://schemas.microsoft.com/office/drawing/2014/main" id="{54D9F5E3-048C-6A92-24BF-EA182325FB8F}"/>
              </a:ext>
            </a:extLst>
          </p:cNvPr>
          <p:cNvPicPr>
            <a:picLocks noChangeAspect="1"/>
          </p:cNvPicPr>
          <p:nvPr/>
        </p:nvPicPr>
        <p:blipFill>
          <a:blip r:embed="rId3"/>
          <a:stretch>
            <a:fillRect/>
          </a:stretch>
        </p:blipFill>
        <p:spPr>
          <a:xfrm>
            <a:off x="1130507" y="2960380"/>
            <a:ext cx="1250066" cy="569343"/>
          </a:xfrm>
          <a:prstGeom prst="rect">
            <a:avLst/>
          </a:prstGeom>
        </p:spPr>
      </p:pic>
      <p:pic>
        <p:nvPicPr>
          <p:cNvPr id="8" name="Imagem 7">
            <a:extLst>
              <a:ext uri="{FF2B5EF4-FFF2-40B4-BE49-F238E27FC236}">
                <a16:creationId xmlns:a16="http://schemas.microsoft.com/office/drawing/2014/main" id="{8A75E1D1-23BF-9113-6C3D-5D301E1BA9BA}"/>
              </a:ext>
            </a:extLst>
          </p:cNvPr>
          <p:cNvPicPr>
            <a:picLocks noChangeAspect="1"/>
          </p:cNvPicPr>
          <p:nvPr/>
        </p:nvPicPr>
        <p:blipFill>
          <a:blip r:embed="rId4"/>
          <a:stretch>
            <a:fillRect/>
          </a:stretch>
        </p:blipFill>
        <p:spPr>
          <a:xfrm>
            <a:off x="988880" y="1780386"/>
            <a:ext cx="1533321" cy="745967"/>
          </a:xfrm>
          <a:prstGeom prst="rect">
            <a:avLst/>
          </a:prstGeom>
        </p:spPr>
      </p:pic>
      <p:pic>
        <p:nvPicPr>
          <p:cNvPr id="9" name="Imagem 8">
            <a:extLst>
              <a:ext uri="{FF2B5EF4-FFF2-40B4-BE49-F238E27FC236}">
                <a16:creationId xmlns:a16="http://schemas.microsoft.com/office/drawing/2014/main" id="{DE1A2800-4AC1-7E9C-256B-EB5107E7778C}"/>
              </a:ext>
            </a:extLst>
          </p:cNvPr>
          <p:cNvPicPr>
            <a:picLocks noChangeAspect="1"/>
          </p:cNvPicPr>
          <p:nvPr/>
        </p:nvPicPr>
        <p:blipFill>
          <a:blip r:embed="rId5"/>
          <a:stretch>
            <a:fillRect/>
          </a:stretch>
        </p:blipFill>
        <p:spPr>
          <a:xfrm>
            <a:off x="988880" y="5190911"/>
            <a:ext cx="1898248" cy="408317"/>
          </a:xfrm>
          <a:prstGeom prst="rect">
            <a:avLst/>
          </a:prstGeom>
        </p:spPr>
      </p:pic>
      <p:pic>
        <p:nvPicPr>
          <p:cNvPr id="10" name="Imagem 9">
            <a:extLst>
              <a:ext uri="{FF2B5EF4-FFF2-40B4-BE49-F238E27FC236}">
                <a16:creationId xmlns:a16="http://schemas.microsoft.com/office/drawing/2014/main" id="{F4F1D81E-D13D-841D-639E-999EF93FD2D4}"/>
              </a:ext>
            </a:extLst>
          </p:cNvPr>
          <p:cNvPicPr>
            <a:picLocks noChangeAspect="1"/>
          </p:cNvPicPr>
          <p:nvPr/>
        </p:nvPicPr>
        <p:blipFill>
          <a:blip r:embed="rId6"/>
          <a:stretch>
            <a:fillRect/>
          </a:stretch>
        </p:blipFill>
        <p:spPr>
          <a:xfrm>
            <a:off x="1184526" y="5826430"/>
            <a:ext cx="1296365" cy="885645"/>
          </a:xfrm>
          <a:prstGeom prst="rect">
            <a:avLst/>
          </a:prstGeom>
        </p:spPr>
      </p:pic>
      <p:pic>
        <p:nvPicPr>
          <p:cNvPr id="11" name="Imagem 10">
            <a:extLst>
              <a:ext uri="{FF2B5EF4-FFF2-40B4-BE49-F238E27FC236}">
                <a16:creationId xmlns:a16="http://schemas.microsoft.com/office/drawing/2014/main" id="{6E48EC3B-8B27-70CA-1A43-D3E5A1534CDD}"/>
              </a:ext>
            </a:extLst>
          </p:cNvPr>
          <p:cNvPicPr>
            <a:picLocks noChangeAspect="1"/>
          </p:cNvPicPr>
          <p:nvPr/>
        </p:nvPicPr>
        <p:blipFill>
          <a:blip r:embed="rId7"/>
          <a:stretch>
            <a:fillRect/>
          </a:stretch>
        </p:blipFill>
        <p:spPr>
          <a:xfrm>
            <a:off x="3282713" y="2007507"/>
            <a:ext cx="1901210" cy="291723"/>
          </a:xfrm>
          <a:prstGeom prst="rect">
            <a:avLst/>
          </a:prstGeom>
        </p:spPr>
      </p:pic>
      <p:pic>
        <p:nvPicPr>
          <p:cNvPr id="14" name="Imagem 13">
            <a:extLst>
              <a:ext uri="{FF2B5EF4-FFF2-40B4-BE49-F238E27FC236}">
                <a16:creationId xmlns:a16="http://schemas.microsoft.com/office/drawing/2014/main" id="{43D32D57-EFD0-BC62-BAC7-76E54B83B112}"/>
              </a:ext>
            </a:extLst>
          </p:cNvPr>
          <p:cNvPicPr>
            <a:picLocks noChangeAspect="1"/>
          </p:cNvPicPr>
          <p:nvPr/>
        </p:nvPicPr>
        <p:blipFill>
          <a:blip r:embed="rId8"/>
          <a:stretch>
            <a:fillRect/>
          </a:stretch>
        </p:blipFill>
        <p:spPr>
          <a:xfrm>
            <a:off x="3505750" y="5098220"/>
            <a:ext cx="1558695" cy="570425"/>
          </a:xfrm>
          <a:prstGeom prst="rect">
            <a:avLst/>
          </a:prstGeom>
        </p:spPr>
      </p:pic>
      <p:pic>
        <p:nvPicPr>
          <p:cNvPr id="15" name="Imagem 14">
            <a:extLst>
              <a:ext uri="{FF2B5EF4-FFF2-40B4-BE49-F238E27FC236}">
                <a16:creationId xmlns:a16="http://schemas.microsoft.com/office/drawing/2014/main" id="{03A27158-B571-59E4-6CBD-FF41C26F97CE}"/>
              </a:ext>
            </a:extLst>
          </p:cNvPr>
          <p:cNvPicPr>
            <a:picLocks noChangeAspect="1"/>
          </p:cNvPicPr>
          <p:nvPr/>
        </p:nvPicPr>
        <p:blipFill>
          <a:blip r:embed="rId9"/>
          <a:stretch>
            <a:fillRect/>
          </a:stretch>
        </p:blipFill>
        <p:spPr>
          <a:xfrm>
            <a:off x="3354163" y="5953288"/>
            <a:ext cx="1765799" cy="688114"/>
          </a:xfrm>
          <a:prstGeom prst="rect">
            <a:avLst/>
          </a:prstGeom>
        </p:spPr>
      </p:pic>
      <p:pic>
        <p:nvPicPr>
          <p:cNvPr id="16" name="Imagem 15">
            <a:extLst>
              <a:ext uri="{FF2B5EF4-FFF2-40B4-BE49-F238E27FC236}">
                <a16:creationId xmlns:a16="http://schemas.microsoft.com/office/drawing/2014/main" id="{AB44A86D-1541-11AF-A396-654170F20948}"/>
              </a:ext>
            </a:extLst>
          </p:cNvPr>
          <p:cNvPicPr>
            <a:picLocks noChangeAspect="1"/>
          </p:cNvPicPr>
          <p:nvPr/>
        </p:nvPicPr>
        <p:blipFill>
          <a:blip r:embed="rId10"/>
          <a:stretch>
            <a:fillRect/>
          </a:stretch>
        </p:blipFill>
        <p:spPr>
          <a:xfrm>
            <a:off x="3392018" y="3905414"/>
            <a:ext cx="1752738" cy="904352"/>
          </a:xfrm>
          <a:prstGeom prst="rect">
            <a:avLst/>
          </a:prstGeom>
        </p:spPr>
      </p:pic>
      <p:pic>
        <p:nvPicPr>
          <p:cNvPr id="17" name="Imagem 16">
            <a:extLst>
              <a:ext uri="{FF2B5EF4-FFF2-40B4-BE49-F238E27FC236}">
                <a16:creationId xmlns:a16="http://schemas.microsoft.com/office/drawing/2014/main" id="{214C657C-5DAE-54F6-4F97-2E7956DA6D0A}"/>
              </a:ext>
            </a:extLst>
          </p:cNvPr>
          <p:cNvPicPr>
            <a:picLocks noChangeAspect="1"/>
          </p:cNvPicPr>
          <p:nvPr/>
        </p:nvPicPr>
        <p:blipFill>
          <a:blip r:embed="rId11"/>
          <a:stretch>
            <a:fillRect/>
          </a:stretch>
        </p:blipFill>
        <p:spPr>
          <a:xfrm>
            <a:off x="3608285" y="2856427"/>
            <a:ext cx="1250066" cy="760533"/>
          </a:xfrm>
          <a:prstGeom prst="rect">
            <a:avLst/>
          </a:prstGeom>
        </p:spPr>
      </p:pic>
      <p:pic>
        <p:nvPicPr>
          <p:cNvPr id="18" name="Imagem 17">
            <a:extLst>
              <a:ext uri="{FF2B5EF4-FFF2-40B4-BE49-F238E27FC236}">
                <a16:creationId xmlns:a16="http://schemas.microsoft.com/office/drawing/2014/main" id="{0AE14630-E08C-FB07-686A-529AC0EE16FA}"/>
              </a:ext>
            </a:extLst>
          </p:cNvPr>
          <p:cNvPicPr>
            <a:picLocks noChangeAspect="1"/>
          </p:cNvPicPr>
          <p:nvPr/>
        </p:nvPicPr>
        <p:blipFill>
          <a:blip r:embed="rId12"/>
          <a:stretch>
            <a:fillRect/>
          </a:stretch>
        </p:blipFill>
        <p:spPr>
          <a:xfrm>
            <a:off x="5958227" y="1860102"/>
            <a:ext cx="2099704" cy="677197"/>
          </a:xfrm>
          <a:prstGeom prst="rect">
            <a:avLst/>
          </a:prstGeom>
        </p:spPr>
      </p:pic>
      <p:pic>
        <p:nvPicPr>
          <p:cNvPr id="19" name="Imagem 18">
            <a:extLst>
              <a:ext uri="{FF2B5EF4-FFF2-40B4-BE49-F238E27FC236}">
                <a16:creationId xmlns:a16="http://schemas.microsoft.com/office/drawing/2014/main" id="{DBC294AA-1D73-AE1B-A014-DB585D82EEA6}"/>
              </a:ext>
            </a:extLst>
          </p:cNvPr>
          <p:cNvPicPr>
            <a:picLocks noChangeAspect="1"/>
          </p:cNvPicPr>
          <p:nvPr/>
        </p:nvPicPr>
        <p:blipFill>
          <a:blip r:embed="rId13"/>
          <a:stretch>
            <a:fillRect/>
          </a:stretch>
        </p:blipFill>
        <p:spPr>
          <a:xfrm>
            <a:off x="6200308" y="2996414"/>
            <a:ext cx="1666754" cy="586596"/>
          </a:xfrm>
          <a:prstGeom prst="rect">
            <a:avLst/>
          </a:prstGeom>
        </p:spPr>
      </p:pic>
      <p:pic>
        <p:nvPicPr>
          <p:cNvPr id="20" name="Imagem 19">
            <a:extLst>
              <a:ext uri="{FF2B5EF4-FFF2-40B4-BE49-F238E27FC236}">
                <a16:creationId xmlns:a16="http://schemas.microsoft.com/office/drawing/2014/main" id="{9A07F6DA-8C9F-C46E-1F28-509D93AB62E3}"/>
              </a:ext>
            </a:extLst>
          </p:cNvPr>
          <p:cNvPicPr>
            <a:picLocks noChangeAspect="1"/>
          </p:cNvPicPr>
          <p:nvPr/>
        </p:nvPicPr>
        <p:blipFill>
          <a:blip r:embed="rId14"/>
          <a:stretch>
            <a:fillRect/>
          </a:stretch>
        </p:blipFill>
        <p:spPr>
          <a:xfrm>
            <a:off x="6127845" y="4041288"/>
            <a:ext cx="1898248" cy="632604"/>
          </a:xfrm>
          <a:prstGeom prst="rect">
            <a:avLst/>
          </a:prstGeom>
        </p:spPr>
      </p:pic>
      <p:pic>
        <p:nvPicPr>
          <p:cNvPr id="21" name="Imagem 20">
            <a:extLst>
              <a:ext uri="{FF2B5EF4-FFF2-40B4-BE49-F238E27FC236}">
                <a16:creationId xmlns:a16="http://schemas.microsoft.com/office/drawing/2014/main" id="{4A8C1C3F-BA40-0DC0-63CD-B0F3A156E28F}"/>
              </a:ext>
            </a:extLst>
          </p:cNvPr>
          <p:cNvPicPr>
            <a:picLocks noChangeAspect="1"/>
          </p:cNvPicPr>
          <p:nvPr/>
        </p:nvPicPr>
        <p:blipFill>
          <a:blip r:embed="rId15"/>
          <a:stretch>
            <a:fillRect/>
          </a:stretch>
        </p:blipFill>
        <p:spPr>
          <a:xfrm>
            <a:off x="8618128" y="1521535"/>
            <a:ext cx="2353819" cy="2339012"/>
          </a:xfrm>
          <a:prstGeom prst="rect">
            <a:avLst/>
          </a:prstGeom>
        </p:spPr>
      </p:pic>
      <p:pic>
        <p:nvPicPr>
          <p:cNvPr id="22" name="Imagem 21">
            <a:extLst>
              <a:ext uri="{FF2B5EF4-FFF2-40B4-BE49-F238E27FC236}">
                <a16:creationId xmlns:a16="http://schemas.microsoft.com/office/drawing/2014/main" id="{63867C1A-3890-C8F8-2602-08863243EE63}"/>
              </a:ext>
            </a:extLst>
          </p:cNvPr>
          <p:cNvPicPr>
            <a:picLocks noChangeAspect="1"/>
          </p:cNvPicPr>
          <p:nvPr/>
        </p:nvPicPr>
        <p:blipFill>
          <a:blip r:embed="rId16"/>
          <a:stretch>
            <a:fillRect/>
          </a:stretch>
        </p:blipFill>
        <p:spPr>
          <a:xfrm>
            <a:off x="6287339" y="6024837"/>
            <a:ext cx="1620456" cy="488830"/>
          </a:xfrm>
          <a:prstGeom prst="rect">
            <a:avLst/>
          </a:prstGeom>
        </p:spPr>
      </p:pic>
      <p:pic>
        <p:nvPicPr>
          <p:cNvPr id="23" name="Imagem 22">
            <a:extLst>
              <a:ext uri="{FF2B5EF4-FFF2-40B4-BE49-F238E27FC236}">
                <a16:creationId xmlns:a16="http://schemas.microsoft.com/office/drawing/2014/main" id="{5E4AA7A2-9A28-4080-9BD5-EE8D60D6A6F3}"/>
              </a:ext>
            </a:extLst>
          </p:cNvPr>
          <p:cNvPicPr>
            <a:picLocks noChangeAspect="1"/>
          </p:cNvPicPr>
          <p:nvPr/>
        </p:nvPicPr>
        <p:blipFill>
          <a:blip r:embed="rId17"/>
          <a:stretch>
            <a:fillRect/>
          </a:stretch>
        </p:blipFill>
        <p:spPr>
          <a:xfrm>
            <a:off x="6370913" y="5103831"/>
            <a:ext cx="1412111" cy="523336"/>
          </a:xfrm>
          <a:prstGeom prst="rect">
            <a:avLst/>
          </a:prstGeom>
        </p:spPr>
      </p:pic>
      <p:pic>
        <p:nvPicPr>
          <p:cNvPr id="24" name="Imagem 23">
            <a:extLst>
              <a:ext uri="{FF2B5EF4-FFF2-40B4-BE49-F238E27FC236}">
                <a16:creationId xmlns:a16="http://schemas.microsoft.com/office/drawing/2014/main" id="{9F406D95-CDD1-2166-6ED9-A3D0692E81A7}"/>
              </a:ext>
            </a:extLst>
          </p:cNvPr>
          <p:cNvPicPr>
            <a:picLocks noChangeAspect="1"/>
          </p:cNvPicPr>
          <p:nvPr/>
        </p:nvPicPr>
        <p:blipFill>
          <a:blip r:embed="rId18"/>
          <a:stretch>
            <a:fillRect/>
          </a:stretch>
        </p:blipFill>
        <p:spPr>
          <a:xfrm>
            <a:off x="9156619" y="3086773"/>
            <a:ext cx="1568464" cy="322852"/>
          </a:xfrm>
          <a:prstGeom prst="rect">
            <a:avLst/>
          </a:prstGeom>
        </p:spPr>
      </p:pic>
      <p:pic>
        <p:nvPicPr>
          <p:cNvPr id="25" name="Imagem 24">
            <a:extLst>
              <a:ext uri="{FF2B5EF4-FFF2-40B4-BE49-F238E27FC236}">
                <a16:creationId xmlns:a16="http://schemas.microsoft.com/office/drawing/2014/main" id="{AD25C2F7-CBEA-5BBE-8CDD-057F5C733C62}"/>
              </a:ext>
            </a:extLst>
          </p:cNvPr>
          <p:cNvPicPr>
            <a:picLocks noChangeAspect="1"/>
          </p:cNvPicPr>
          <p:nvPr/>
        </p:nvPicPr>
        <p:blipFill>
          <a:blip r:embed="rId19"/>
          <a:stretch>
            <a:fillRect/>
          </a:stretch>
        </p:blipFill>
        <p:spPr>
          <a:xfrm>
            <a:off x="8883623" y="4076797"/>
            <a:ext cx="1940819" cy="487073"/>
          </a:xfrm>
          <a:prstGeom prst="rect">
            <a:avLst/>
          </a:prstGeom>
        </p:spPr>
      </p:pic>
      <p:pic>
        <p:nvPicPr>
          <p:cNvPr id="26" name="Imagem 25">
            <a:extLst>
              <a:ext uri="{FF2B5EF4-FFF2-40B4-BE49-F238E27FC236}">
                <a16:creationId xmlns:a16="http://schemas.microsoft.com/office/drawing/2014/main" id="{38365C9C-B350-3800-7F3B-9F545B611133}"/>
              </a:ext>
            </a:extLst>
          </p:cNvPr>
          <p:cNvPicPr>
            <a:picLocks noChangeAspect="1"/>
          </p:cNvPicPr>
          <p:nvPr/>
        </p:nvPicPr>
        <p:blipFill>
          <a:blip r:embed="rId20"/>
          <a:stretch>
            <a:fillRect/>
          </a:stretch>
        </p:blipFill>
        <p:spPr>
          <a:xfrm>
            <a:off x="9378755" y="5190911"/>
            <a:ext cx="949124" cy="402566"/>
          </a:xfrm>
          <a:prstGeom prst="rect">
            <a:avLst/>
          </a:prstGeom>
        </p:spPr>
      </p:pic>
    </p:spTree>
    <p:extLst>
      <p:ext uri="{BB962C8B-B14F-4D97-AF65-F5344CB8AC3E}">
        <p14:creationId xmlns:p14="http://schemas.microsoft.com/office/powerpoint/2010/main" val="932833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854"/>
        </a:solidFill>
        <a:effectLst/>
      </p:bgPr>
    </p:bg>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87EAEAE4-64BD-A7C5-44AB-CBFE7E7E009B}"/>
              </a:ext>
            </a:extLst>
          </p:cNvPr>
          <p:cNvSpPr/>
          <p:nvPr/>
        </p:nvSpPr>
        <p:spPr>
          <a:xfrm rot="16200000">
            <a:off x="-1856452" y="5314372"/>
            <a:ext cx="3693183"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13" name="Retângulo 12">
            <a:extLst>
              <a:ext uri="{FF2B5EF4-FFF2-40B4-BE49-F238E27FC236}">
                <a16:creationId xmlns:a16="http://schemas.microsoft.com/office/drawing/2014/main" id="{DD4DC1BA-70E2-40CD-CB43-AA422081F43F}"/>
              </a:ext>
            </a:extLst>
          </p:cNvPr>
          <p:cNvSpPr/>
          <p:nvPr/>
        </p:nvSpPr>
        <p:spPr>
          <a:xfrm rot="5400000" flipV="1">
            <a:off x="431637" y="940378"/>
            <a:ext cx="782154" cy="4571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grpSp>
        <p:nvGrpSpPr>
          <p:cNvPr id="59" name="Agrupar 58">
            <a:extLst>
              <a:ext uri="{FF2B5EF4-FFF2-40B4-BE49-F238E27FC236}">
                <a16:creationId xmlns:a16="http://schemas.microsoft.com/office/drawing/2014/main" id="{D3D20B85-B106-FBF6-EC26-E23D32A65923}"/>
              </a:ext>
            </a:extLst>
          </p:cNvPr>
          <p:cNvGrpSpPr/>
          <p:nvPr/>
        </p:nvGrpSpPr>
        <p:grpSpPr>
          <a:xfrm>
            <a:off x="6889776" y="572160"/>
            <a:ext cx="6498677" cy="6338209"/>
            <a:chOff x="6889776" y="572160"/>
            <a:chExt cx="6498677" cy="6338209"/>
          </a:xfrm>
        </p:grpSpPr>
        <p:sp>
          <p:nvSpPr>
            <p:cNvPr id="60" name="Retângulo 59">
              <a:extLst>
                <a:ext uri="{FF2B5EF4-FFF2-40B4-BE49-F238E27FC236}">
                  <a16:creationId xmlns:a16="http://schemas.microsoft.com/office/drawing/2014/main" id="{6EE1DFD3-BD77-EBB9-753D-0FF3260868BC}"/>
                </a:ext>
              </a:extLst>
            </p:cNvPr>
            <p:cNvSpPr/>
            <p:nvPr/>
          </p:nvSpPr>
          <p:spPr>
            <a:xfrm>
              <a:off x="9661052" y="572160"/>
              <a:ext cx="3727401" cy="6338209"/>
            </a:xfrm>
            <a:prstGeom prst="rect">
              <a:avLst/>
            </a:prstGeom>
            <a:noFill/>
            <a:ln w="28575">
              <a:solidFill>
                <a:srgbClr val="12D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1" name="Retângulo 60">
              <a:extLst>
                <a:ext uri="{FF2B5EF4-FFF2-40B4-BE49-F238E27FC236}">
                  <a16:creationId xmlns:a16="http://schemas.microsoft.com/office/drawing/2014/main" id="{E2F30C8C-09CB-E7FD-B8CA-B3C93309350A}"/>
                </a:ext>
              </a:extLst>
            </p:cNvPr>
            <p:cNvSpPr/>
            <p:nvPr/>
          </p:nvSpPr>
          <p:spPr>
            <a:xfrm rot="16200000" flipH="1">
              <a:off x="5563382" y="3172905"/>
              <a:ext cx="3359059" cy="706271"/>
            </a:xfrm>
            <a:prstGeom prst="rect">
              <a:avLst/>
            </a:prstGeom>
            <a:solidFill>
              <a:srgbClr val="F7AE80"/>
            </a:solidFill>
            <a:ln>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2" name="Retângulo 61">
              <a:extLst>
                <a:ext uri="{FF2B5EF4-FFF2-40B4-BE49-F238E27FC236}">
                  <a16:creationId xmlns:a16="http://schemas.microsoft.com/office/drawing/2014/main" id="{CC95F562-505B-2065-DDC6-BABE065241EC}"/>
                </a:ext>
              </a:extLst>
            </p:cNvPr>
            <p:cNvSpPr/>
            <p:nvPr/>
          </p:nvSpPr>
          <p:spPr>
            <a:xfrm flipH="1">
              <a:off x="10892561" y="5492171"/>
              <a:ext cx="615258" cy="5609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3" name="Retângulo 62">
              <a:extLst>
                <a:ext uri="{FF2B5EF4-FFF2-40B4-BE49-F238E27FC236}">
                  <a16:creationId xmlns:a16="http://schemas.microsoft.com/office/drawing/2014/main" id="{3F31577D-E568-352B-3E04-54760E4BAD3D}"/>
                </a:ext>
              </a:extLst>
            </p:cNvPr>
            <p:cNvSpPr/>
            <p:nvPr/>
          </p:nvSpPr>
          <p:spPr>
            <a:xfrm flipH="1">
              <a:off x="7280294" y="1493376"/>
              <a:ext cx="2748048" cy="706271"/>
            </a:xfrm>
            <a:prstGeom prst="rect">
              <a:avLst/>
            </a:prstGeom>
            <a:solidFill>
              <a:srgbClr val="12D0FF"/>
            </a:solidFill>
            <a:ln>
              <a:solidFill>
                <a:srgbClr val="12D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4" name="Espaço Reservado para Conteúdo 2">
              <a:extLst>
                <a:ext uri="{FF2B5EF4-FFF2-40B4-BE49-F238E27FC236}">
                  <a16:creationId xmlns:a16="http://schemas.microsoft.com/office/drawing/2014/main" id="{294F5980-7C8E-89FD-AE39-BF81F52BF901}"/>
                </a:ext>
              </a:extLst>
            </p:cNvPr>
            <p:cNvSpPr txBox="1">
              <a:spLocks/>
            </p:cNvSpPr>
            <p:nvPr/>
          </p:nvSpPr>
          <p:spPr>
            <a:xfrm flipH="1">
              <a:off x="7703429" y="5965818"/>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rgbClr val="FFC301"/>
                  </a:solidFill>
                  <a:latin typeface="Unimed Serif - 2020" panose="00000500000000000000" pitchFamily="50" charset="0"/>
                </a:rPr>
                <a:t>.  .  .  .  .  .  .  .  .  .  .  .</a:t>
              </a:r>
              <a:br>
                <a:rPr lang="pt-BR" sz="1800" b="1" dirty="0">
                  <a:solidFill>
                    <a:srgbClr val="FFC301"/>
                  </a:solidFill>
                  <a:latin typeface="Unimed Serif - 2020" panose="00000500000000000000" pitchFamily="50" charset="0"/>
                </a:rPr>
              </a:br>
              <a:r>
                <a:rPr lang="pt-BR" sz="1800" b="1" dirty="0">
                  <a:solidFill>
                    <a:srgbClr val="FFC301"/>
                  </a:solidFill>
                  <a:latin typeface="Unimed Serif - 2020" panose="00000500000000000000" pitchFamily="50" charset="0"/>
                </a:rPr>
                <a:t>.  .  .  .  .  .  .  .  .  .  .  .</a:t>
              </a:r>
            </a:p>
            <a:p>
              <a:pPr marL="0" indent="0">
                <a:buNone/>
              </a:pPr>
              <a:endParaRPr lang="pt-BR" sz="1800" b="1" dirty="0">
                <a:solidFill>
                  <a:srgbClr val="B1D34B"/>
                </a:solidFill>
                <a:latin typeface="Unimed Serif - 2020" panose="00000500000000000000" pitchFamily="50" charset="0"/>
              </a:endParaRPr>
            </a:p>
          </p:txBody>
        </p:sp>
        <p:pic>
          <p:nvPicPr>
            <p:cNvPr id="65" name="Imagem 64">
              <a:extLst>
                <a:ext uri="{FF2B5EF4-FFF2-40B4-BE49-F238E27FC236}">
                  <a16:creationId xmlns:a16="http://schemas.microsoft.com/office/drawing/2014/main" id="{5EA55CF8-87D8-0A5C-D71E-FAB4845F15CA}"/>
                </a:ext>
              </a:extLst>
            </p:cNvPr>
            <p:cNvPicPr>
              <a:picLocks noChangeAspect="1"/>
            </p:cNvPicPr>
            <p:nvPr/>
          </p:nvPicPr>
          <p:blipFill rotWithShape="1">
            <a:blip r:embed="rId2">
              <a:extLst>
                <a:ext uri="{28A0092B-C50C-407E-A947-70E740481C1C}">
                  <a14:useLocalDpi xmlns:a14="http://schemas.microsoft.com/office/drawing/2010/main" val="0"/>
                </a:ext>
              </a:extLst>
            </a:blip>
            <a:srcRect l="9516" r="31563" b="2941"/>
            <a:stretch/>
          </p:blipFill>
          <p:spPr>
            <a:xfrm>
              <a:off x="7280294" y="1826458"/>
              <a:ext cx="3985143" cy="4033146"/>
            </a:xfrm>
            <a:prstGeom prst="rect">
              <a:avLst/>
            </a:prstGeom>
          </p:spPr>
        </p:pic>
      </p:grpSp>
      <p:sp>
        <p:nvSpPr>
          <p:cNvPr id="66" name="TextBox 3">
            <a:extLst>
              <a:ext uri="{FF2B5EF4-FFF2-40B4-BE49-F238E27FC236}">
                <a16:creationId xmlns:a16="http://schemas.microsoft.com/office/drawing/2014/main" id="{BC6519B7-46AA-046B-19DD-8427547E4A57}"/>
              </a:ext>
            </a:extLst>
          </p:cNvPr>
          <p:cNvSpPr txBox="1"/>
          <p:nvPr/>
        </p:nvSpPr>
        <p:spPr>
          <a:xfrm>
            <a:off x="1009627" y="467171"/>
            <a:ext cx="988293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12D0FF"/>
                </a:solidFill>
                <a:latin typeface="Tahoma" panose="020B0604030504040204" pitchFamily="34" charset="0"/>
                <a:ea typeface="Tahoma" panose="020B0604030504040204" pitchFamily="34" charset="0"/>
                <a:cs typeface="Tahoma" panose="020B0604030504040204" pitchFamily="34" charset="0"/>
              </a:rPr>
              <a:t>IDSS</a:t>
            </a:r>
            <a:b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Índice</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de </a:t>
            </a: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Desempenho</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da Saúde </a:t>
            </a: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Suplementar</a:t>
            </a:r>
            <a:endParaRPr kumimoji="0" lang="en-US" sz="2400"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5" name="TextBox 48">
            <a:extLst>
              <a:ext uri="{FF2B5EF4-FFF2-40B4-BE49-F238E27FC236}">
                <a16:creationId xmlns:a16="http://schemas.microsoft.com/office/drawing/2014/main" id="{484AF685-2CD5-CFF5-D953-7DC805606C33}"/>
              </a:ext>
            </a:extLst>
          </p:cNvPr>
          <p:cNvSpPr txBox="1"/>
          <p:nvPr/>
        </p:nvSpPr>
        <p:spPr>
          <a:xfrm>
            <a:off x="568144" y="2212827"/>
            <a:ext cx="6321631" cy="4478149"/>
          </a:xfrm>
          <a:prstGeom prst="rect">
            <a:avLst/>
          </a:prstGeom>
          <a:noFill/>
        </p:spPr>
        <p:txBody>
          <a:bodyPr wrap="square" rtlCol="0">
            <a:spAutoFit/>
          </a:bodyPr>
          <a:lstStyle/>
          <a:p>
            <a:r>
              <a:rPr lang="pt-BR" dirty="0">
                <a:solidFill>
                  <a:schemeClr val="bg1"/>
                </a:solidFill>
                <a:latin typeface="Tahoma" panose="020B0604030504040204" pitchFamily="34" charset="0"/>
                <a:ea typeface="Tahoma" panose="020B0604030504040204" pitchFamily="34" charset="0"/>
                <a:cs typeface="Tahoma" panose="020B0604030504040204" pitchFamily="34" charset="0"/>
              </a:rPr>
              <a:t>O Índice de Desempenho da Saúde Suplementar (IDSS) é uma métrica abrangente da ANS que avalia a qualidade dos serviços prestados pelas operadoras. </a:t>
            </a:r>
          </a:p>
          <a:p>
            <a:endParaRPr lang="pt-BR"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pt-BR" dirty="0">
                <a:solidFill>
                  <a:schemeClr val="bg1"/>
                </a:solidFill>
                <a:latin typeface="Tahoma" panose="020B0604030504040204" pitchFamily="34" charset="0"/>
                <a:ea typeface="Tahoma" panose="020B0604030504040204" pitchFamily="34" charset="0"/>
                <a:cs typeface="Tahoma" panose="020B0604030504040204" pitchFamily="34" charset="0"/>
              </a:rPr>
              <a:t>Quanto maior o IDSS, melhor o desempenho da operadora em diversos aspectos assistenciais e administrativos.</a:t>
            </a:r>
          </a:p>
          <a:p>
            <a:endParaRPr lang="pt-BR"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pt-BR" dirty="0">
                <a:solidFill>
                  <a:schemeClr val="bg1"/>
                </a:solidFill>
                <a:latin typeface="Tahoma" panose="020B0604030504040204" pitchFamily="34" charset="0"/>
                <a:ea typeface="Tahoma" panose="020B0604030504040204" pitchFamily="34" charset="0"/>
                <a:cs typeface="Tahoma" panose="020B0604030504040204" pitchFamily="34" charset="0"/>
              </a:rPr>
              <a:t>A ANS classifica as operadoras numa escala de 0 a 1, refletindo a sua qualidade em quatro áreas:</a:t>
            </a:r>
          </a:p>
          <a:p>
            <a:endParaRPr lang="pt-BR"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spcAft>
                <a:spcPts val="600"/>
              </a:spcAft>
              <a:buFont typeface="Arial" panose="020B0604020202020204" pitchFamily="34" charset="0"/>
              <a:buChar char="•"/>
            </a:pPr>
            <a:r>
              <a:rPr lang="pt-BR" sz="1600" i="1" dirty="0">
                <a:solidFill>
                  <a:srgbClr val="00B0F0"/>
                </a:solidFill>
                <a:latin typeface="Tahoma" panose="020B0604030504040204" pitchFamily="34" charset="0"/>
                <a:ea typeface="Tahoma" panose="020B0604030504040204" pitchFamily="34" charset="0"/>
                <a:cs typeface="Tahoma" panose="020B0604030504040204" pitchFamily="34" charset="0"/>
              </a:rPr>
              <a:t>Qualidade em Atenção à Saúde </a:t>
            </a:r>
            <a:r>
              <a:rPr lang="pt-BR" sz="1600" i="1" dirty="0">
                <a:solidFill>
                  <a:schemeClr val="bg1"/>
                </a:solidFill>
                <a:latin typeface="Tahoma" panose="020B0604030504040204" pitchFamily="34" charset="0"/>
                <a:ea typeface="Tahoma" panose="020B0604030504040204" pitchFamily="34" charset="0"/>
                <a:cs typeface="Tahoma" panose="020B0604030504040204" pitchFamily="34" charset="0"/>
              </a:rPr>
              <a:t>(ações de prevenção à Saúde dos beneficiários);</a:t>
            </a:r>
          </a:p>
          <a:p>
            <a:pPr marL="285750" indent="-285750">
              <a:spcAft>
                <a:spcPts val="600"/>
              </a:spcAft>
              <a:buFont typeface="Arial" panose="020B0604020202020204" pitchFamily="34" charset="0"/>
              <a:buChar char="•"/>
            </a:pPr>
            <a:r>
              <a:rPr lang="pt-BR" sz="1600" i="1" dirty="0">
                <a:solidFill>
                  <a:srgbClr val="00B0F0"/>
                </a:solidFill>
                <a:latin typeface="Tahoma" panose="020B0604030504040204" pitchFamily="34" charset="0"/>
                <a:ea typeface="Tahoma" panose="020B0604030504040204" pitchFamily="34" charset="0"/>
                <a:cs typeface="Tahoma" panose="020B0604030504040204" pitchFamily="34" charset="0"/>
              </a:rPr>
              <a:t>Garantia de Acesso </a:t>
            </a:r>
            <a:r>
              <a:rPr lang="pt-BR" sz="1600" i="1" dirty="0">
                <a:solidFill>
                  <a:schemeClr val="bg1"/>
                </a:solidFill>
                <a:latin typeface="Tahoma" panose="020B0604030504040204" pitchFamily="34" charset="0"/>
                <a:ea typeface="Tahoma" panose="020B0604030504040204" pitchFamily="34" charset="0"/>
                <a:cs typeface="Tahoma" panose="020B0604030504040204" pitchFamily="34" charset="0"/>
              </a:rPr>
              <a:t>(oferta de prestadores para o atendimento);</a:t>
            </a:r>
          </a:p>
          <a:p>
            <a:pPr marL="285750" indent="-285750">
              <a:spcAft>
                <a:spcPts val="600"/>
              </a:spcAft>
              <a:buFont typeface="Arial" panose="020B0604020202020204" pitchFamily="34" charset="0"/>
              <a:buChar char="•"/>
            </a:pPr>
            <a:r>
              <a:rPr lang="pt-BR" sz="1600" i="1" dirty="0">
                <a:solidFill>
                  <a:srgbClr val="00B0F0"/>
                </a:solidFill>
                <a:latin typeface="Tahoma" panose="020B0604030504040204" pitchFamily="34" charset="0"/>
                <a:ea typeface="Tahoma" panose="020B0604030504040204" pitchFamily="34" charset="0"/>
                <a:cs typeface="Tahoma" panose="020B0604030504040204" pitchFamily="34" charset="0"/>
              </a:rPr>
              <a:t>Sustentabilidade no Mercado </a:t>
            </a:r>
            <a:r>
              <a:rPr lang="pt-BR" sz="1600" i="1" dirty="0">
                <a:solidFill>
                  <a:schemeClr val="bg1"/>
                </a:solidFill>
                <a:latin typeface="Tahoma" panose="020B0604030504040204" pitchFamily="34" charset="0"/>
                <a:ea typeface="Tahoma" panose="020B0604030504040204" pitchFamily="34" charset="0"/>
                <a:cs typeface="Tahoma" panose="020B0604030504040204" pitchFamily="34" charset="0"/>
              </a:rPr>
              <a:t>(equilíbrio financeiro) e;</a:t>
            </a:r>
          </a:p>
          <a:p>
            <a:pPr marL="285750" indent="-285750">
              <a:spcAft>
                <a:spcPts val="600"/>
              </a:spcAft>
              <a:buFont typeface="Arial" panose="020B0604020202020204" pitchFamily="34" charset="0"/>
              <a:buChar char="•"/>
            </a:pPr>
            <a:r>
              <a:rPr lang="pt-BR" sz="1600" i="1" dirty="0">
                <a:solidFill>
                  <a:srgbClr val="00B0F0"/>
                </a:solidFill>
                <a:latin typeface="Tahoma" panose="020B0604030504040204" pitchFamily="34" charset="0"/>
                <a:ea typeface="Tahoma" panose="020B0604030504040204" pitchFamily="34" charset="0"/>
                <a:cs typeface="Tahoma" panose="020B0604030504040204" pitchFamily="34" charset="0"/>
              </a:rPr>
              <a:t>Gestão de Processos e Regulação </a:t>
            </a:r>
            <a:r>
              <a:rPr lang="pt-BR" sz="1600" i="1" dirty="0">
                <a:solidFill>
                  <a:schemeClr val="bg1"/>
                </a:solidFill>
                <a:latin typeface="Tahoma" panose="020B0604030504040204" pitchFamily="34" charset="0"/>
                <a:ea typeface="Tahoma" panose="020B0604030504040204" pitchFamily="34" charset="0"/>
                <a:cs typeface="Tahoma" panose="020B0604030504040204" pitchFamily="34" charset="0"/>
              </a:rPr>
              <a:t>(cumprimento das obrigações técnicas e cadastrais das operadoras junto à ANS). </a:t>
            </a:r>
          </a:p>
        </p:txBody>
      </p:sp>
    </p:spTree>
    <p:extLst>
      <p:ext uri="{BB962C8B-B14F-4D97-AF65-F5344CB8AC3E}">
        <p14:creationId xmlns:p14="http://schemas.microsoft.com/office/powerpoint/2010/main" val="149072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854"/>
        </a:solidFill>
        <a:effectLst/>
      </p:bgPr>
    </p:bg>
    <p:spTree>
      <p:nvGrpSpPr>
        <p:cNvPr id="1" name="">
          <a:extLst>
            <a:ext uri="{FF2B5EF4-FFF2-40B4-BE49-F238E27FC236}">
              <a16:creationId xmlns:a16="http://schemas.microsoft.com/office/drawing/2014/main" id="{2F87F087-BE8C-0E70-D5C0-F7B95B1BDEF4}"/>
            </a:ext>
          </a:extLst>
        </p:cNvPr>
        <p:cNvGrpSpPr/>
        <p:nvPr/>
      </p:nvGrpSpPr>
      <p:grpSpPr>
        <a:xfrm>
          <a:off x="0" y="0"/>
          <a:ext cx="0" cy="0"/>
          <a:chOff x="0" y="0"/>
          <a:chExt cx="0" cy="0"/>
        </a:xfrm>
      </p:grpSpPr>
      <p:sp>
        <p:nvSpPr>
          <p:cNvPr id="13" name="Retângulo 12">
            <a:extLst>
              <a:ext uri="{FF2B5EF4-FFF2-40B4-BE49-F238E27FC236}">
                <a16:creationId xmlns:a16="http://schemas.microsoft.com/office/drawing/2014/main" id="{2361AA26-B03F-9125-6F7E-D444281F3C58}"/>
              </a:ext>
            </a:extLst>
          </p:cNvPr>
          <p:cNvSpPr/>
          <p:nvPr/>
        </p:nvSpPr>
        <p:spPr>
          <a:xfrm rot="5400000" flipV="1">
            <a:off x="431637" y="940378"/>
            <a:ext cx="782154" cy="4571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6" name="TextBox 3">
            <a:extLst>
              <a:ext uri="{FF2B5EF4-FFF2-40B4-BE49-F238E27FC236}">
                <a16:creationId xmlns:a16="http://schemas.microsoft.com/office/drawing/2014/main" id="{7B6099DD-B3C6-5ED0-0868-424DD72F5073}"/>
              </a:ext>
            </a:extLst>
          </p:cNvPr>
          <p:cNvSpPr txBox="1"/>
          <p:nvPr/>
        </p:nvSpPr>
        <p:spPr>
          <a:xfrm>
            <a:off x="1009627" y="467171"/>
            <a:ext cx="988293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12D0FF"/>
                </a:solidFill>
                <a:latin typeface="Tahoma" panose="020B0604030504040204" pitchFamily="34" charset="0"/>
                <a:ea typeface="Tahoma" panose="020B0604030504040204" pitchFamily="34" charset="0"/>
                <a:cs typeface="Tahoma" panose="020B0604030504040204" pitchFamily="34" charset="0"/>
              </a:rPr>
              <a:t>IDSS</a:t>
            </a:r>
            <a:b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Índice</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de </a:t>
            </a: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Desempenho</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da Saúde </a:t>
            </a: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Suplementar</a:t>
            </a:r>
            <a:endParaRPr kumimoji="0" lang="en-US" sz="2400"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Retângulo 1">
            <a:extLst>
              <a:ext uri="{FF2B5EF4-FFF2-40B4-BE49-F238E27FC236}">
                <a16:creationId xmlns:a16="http://schemas.microsoft.com/office/drawing/2014/main" id="{5EF0BC3F-6E9A-3DD0-50D2-2F4A92EF956F}"/>
              </a:ext>
            </a:extLst>
          </p:cNvPr>
          <p:cNvSpPr/>
          <p:nvPr/>
        </p:nvSpPr>
        <p:spPr>
          <a:xfrm>
            <a:off x="307492" y="1732586"/>
            <a:ext cx="11655908" cy="4027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3854"/>
              </a:solidFill>
            </a:endParaRPr>
          </a:p>
        </p:txBody>
      </p:sp>
      <p:sp>
        <p:nvSpPr>
          <p:cNvPr id="3" name="Retângulo 2">
            <a:extLst>
              <a:ext uri="{FF2B5EF4-FFF2-40B4-BE49-F238E27FC236}">
                <a16:creationId xmlns:a16="http://schemas.microsoft.com/office/drawing/2014/main" id="{B7A3FBFC-5DDE-AC14-5946-39F1078AD5C9}"/>
              </a:ext>
            </a:extLst>
          </p:cNvPr>
          <p:cNvSpPr/>
          <p:nvPr/>
        </p:nvSpPr>
        <p:spPr>
          <a:xfrm rot="16200000">
            <a:off x="10331321"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 name="Espaço Reservado para Conteúdo 2">
            <a:extLst>
              <a:ext uri="{FF2B5EF4-FFF2-40B4-BE49-F238E27FC236}">
                <a16:creationId xmlns:a16="http://schemas.microsoft.com/office/drawing/2014/main" id="{C95980E3-429F-37A9-4DFB-4D2B281C33A5}"/>
              </a:ext>
            </a:extLst>
          </p:cNvPr>
          <p:cNvSpPr txBox="1">
            <a:spLocks/>
          </p:cNvSpPr>
          <p:nvPr/>
        </p:nvSpPr>
        <p:spPr>
          <a:xfrm>
            <a:off x="9808674" y="96006"/>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chemeClr val="bg1"/>
                </a:solidFill>
                <a:latin typeface="Unimed Serif - 2020" panose="00000500000000000000" pitchFamily="50" charset="0"/>
              </a:rPr>
              <a:t>.  .  .  .  .  .  .  .  .  .  .  .</a:t>
            </a:r>
            <a:br>
              <a:rPr lang="pt-BR" sz="1800" b="1" dirty="0">
                <a:solidFill>
                  <a:schemeClr val="bg1"/>
                </a:solidFill>
                <a:latin typeface="Unimed Serif - 2020" panose="00000500000000000000" pitchFamily="50" charset="0"/>
              </a:rPr>
            </a:br>
            <a:r>
              <a:rPr lang="pt-BR" sz="1800" b="1" dirty="0">
                <a:solidFill>
                  <a:schemeClr val="bg1"/>
                </a:solidFill>
                <a:latin typeface="Unimed Serif - 2020" panose="00000500000000000000" pitchFamily="50" charset="0"/>
              </a:rPr>
              <a:t>.  .  .  .  .  .  .  .  .  .  .  .</a:t>
            </a:r>
          </a:p>
          <a:p>
            <a:pPr marL="0" indent="0">
              <a:buNone/>
            </a:pPr>
            <a:endParaRPr lang="pt-BR" sz="1800" b="1" dirty="0">
              <a:solidFill>
                <a:schemeClr val="bg1"/>
              </a:solidFill>
              <a:latin typeface="Unimed Serif - 2020" panose="00000500000000000000" pitchFamily="50" charset="0"/>
            </a:endParaRPr>
          </a:p>
        </p:txBody>
      </p:sp>
      <p:graphicFrame>
        <p:nvGraphicFramePr>
          <p:cNvPr id="7" name="Tabela 6">
            <a:extLst>
              <a:ext uri="{FF2B5EF4-FFF2-40B4-BE49-F238E27FC236}">
                <a16:creationId xmlns:a16="http://schemas.microsoft.com/office/drawing/2014/main" id="{5D48E565-676C-9E45-9D79-388105377DFA}"/>
              </a:ext>
            </a:extLst>
          </p:cNvPr>
          <p:cNvGraphicFramePr>
            <a:graphicFrameLocks noGrp="1"/>
          </p:cNvGraphicFramePr>
          <p:nvPr>
            <p:extLst>
              <p:ext uri="{D42A27DB-BD31-4B8C-83A1-F6EECF244321}">
                <p14:modId xmlns:p14="http://schemas.microsoft.com/office/powerpoint/2010/main" val="693038891"/>
              </p:ext>
            </p:extLst>
          </p:nvPr>
        </p:nvGraphicFramePr>
        <p:xfrm>
          <a:off x="1725498" y="1962784"/>
          <a:ext cx="8819896" cy="3624450"/>
        </p:xfrm>
        <a:graphic>
          <a:graphicData uri="http://schemas.openxmlformats.org/drawingml/2006/table">
            <a:tbl>
              <a:tblPr firstRow="1" bandRow="1">
                <a:tableStyleId>{D27102A9-8310-4765-A935-A1911B00CA55}</a:tableStyleId>
              </a:tblPr>
              <a:tblGrid>
                <a:gridCol w="4755896">
                  <a:extLst>
                    <a:ext uri="{9D8B030D-6E8A-4147-A177-3AD203B41FA5}">
                      <a16:colId xmlns:a16="http://schemas.microsoft.com/office/drawing/2014/main" val="989077388"/>
                    </a:ext>
                  </a:extLst>
                </a:gridCol>
                <a:gridCol w="4064000">
                  <a:extLst>
                    <a:ext uri="{9D8B030D-6E8A-4147-A177-3AD203B41FA5}">
                      <a16:colId xmlns:a16="http://schemas.microsoft.com/office/drawing/2014/main" val="965792766"/>
                    </a:ext>
                  </a:extLst>
                </a:gridCol>
              </a:tblGrid>
              <a:tr h="443496">
                <a:tc>
                  <a:txBody>
                    <a:bodyPr/>
                    <a:lstStyle/>
                    <a:p>
                      <a:pPr algn="ctr"/>
                      <a:r>
                        <a:rPr lang="pt-BR" dirty="0">
                          <a:solidFill>
                            <a:srgbClr val="003854"/>
                          </a:solidFill>
                          <a:latin typeface="Tohama"/>
                        </a:rPr>
                        <a:t>Operadora</a:t>
                      </a:r>
                    </a:p>
                  </a:txBody>
                  <a:tcPr/>
                </a:tc>
                <a:tc>
                  <a:txBody>
                    <a:bodyPr/>
                    <a:lstStyle/>
                    <a:p>
                      <a:pPr algn="ctr"/>
                      <a:r>
                        <a:rPr lang="pt-BR" dirty="0">
                          <a:solidFill>
                            <a:srgbClr val="003854"/>
                          </a:solidFill>
                          <a:latin typeface="Tohama"/>
                        </a:rPr>
                        <a:t>IDSS</a:t>
                      </a:r>
                    </a:p>
                  </a:txBody>
                  <a:tcPr/>
                </a:tc>
                <a:extLst>
                  <a:ext uri="{0D108BD9-81ED-4DB2-BD59-A6C34878D82A}">
                    <a16:rowId xmlns:a16="http://schemas.microsoft.com/office/drawing/2014/main" val="1449342327"/>
                  </a:ext>
                </a:extLst>
              </a:tr>
              <a:tr h="616822">
                <a:tc>
                  <a:txBody>
                    <a:bodyPr/>
                    <a:lstStyle/>
                    <a:p>
                      <a:pPr algn="ctr"/>
                      <a:r>
                        <a:rPr lang="pt-BR" dirty="0">
                          <a:solidFill>
                            <a:srgbClr val="003854"/>
                          </a:solidFill>
                          <a:latin typeface="Tohama"/>
                        </a:rPr>
                        <a:t>UNIMED SEGUROS SAÚDE S/A</a:t>
                      </a:r>
                    </a:p>
                  </a:txBody>
                  <a:tcPr/>
                </a:tc>
                <a:tc>
                  <a:txBody>
                    <a:bodyPr/>
                    <a:lstStyle/>
                    <a:p>
                      <a:pPr algn="ctr"/>
                      <a:r>
                        <a:rPr lang="pt-BR" dirty="0">
                          <a:solidFill>
                            <a:srgbClr val="003854"/>
                          </a:solidFill>
                          <a:latin typeface="Tohama"/>
                        </a:rPr>
                        <a:t>0,8798</a:t>
                      </a:r>
                    </a:p>
                  </a:txBody>
                  <a:tcPr/>
                </a:tc>
                <a:extLst>
                  <a:ext uri="{0D108BD9-81ED-4DB2-BD59-A6C34878D82A}">
                    <a16:rowId xmlns:a16="http://schemas.microsoft.com/office/drawing/2014/main" val="1336660377"/>
                  </a:ext>
                </a:extLst>
              </a:tr>
              <a:tr h="443496">
                <a:tc>
                  <a:txBody>
                    <a:bodyPr/>
                    <a:lstStyle/>
                    <a:p>
                      <a:pPr algn="ctr"/>
                      <a:r>
                        <a:rPr lang="pt-BR" dirty="0">
                          <a:solidFill>
                            <a:srgbClr val="003854"/>
                          </a:solidFill>
                          <a:latin typeface="Tohama"/>
                        </a:rPr>
                        <a:t>HAPVIDA ASSISTENCIA MEDICA S.A.</a:t>
                      </a:r>
                    </a:p>
                  </a:txBody>
                  <a:tcPr/>
                </a:tc>
                <a:tc>
                  <a:txBody>
                    <a:bodyPr/>
                    <a:lstStyle/>
                    <a:p>
                      <a:pPr algn="ctr"/>
                      <a:r>
                        <a:rPr lang="pt-BR" dirty="0">
                          <a:solidFill>
                            <a:srgbClr val="003854"/>
                          </a:solidFill>
                          <a:latin typeface="Tohama"/>
                        </a:rPr>
                        <a:t>0,8263</a:t>
                      </a:r>
                    </a:p>
                  </a:txBody>
                  <a:tcPr/>
                </a:tc>
                <a:extLst>
                  <a:ext uri="{0D108BD9-81ED-4DB2-BD59-A6C34878D82A}">
                    <a16:rowId xmlns:a16="http://schemas.microsoft.com/office/drawing/2014/main" val="1153312728"/>
                  </a:ext>
                </a:extLst>
              </a:tr>
              <a:tr h="616822">
                <a:tc>
                  <a:txBody>
                    <a:bodyPr/>
                    <a:lstStyle/>
                    <a:p>
                      <a:pPr algn="ctr"/>
                      <a:r>
                        <a:rPr lang="pt-BR" dirty="0">
                          <a:solidFill>
                            <a:srgbClr val="003854"/>
                          </a:solidFill>
                          <a:latin typeface="Tohama"/>
                        </a:rPr>
                        <a:t>AMIL ASSISTÊNCIA MÉDICA INTERNACIONAL S.A.</a:t>
                      </a:r>
                    </a:p>
                  </a:txBody>
                  <a:tcPr/>
                </a:tc>
                <a:tc>
                  <a:txBody>
                    <a:bodyPr/>
                    <a:lstStyle/>
                    <a:p>
                      <a:pPr algn="ctr"/>
                      <a:r>
                        <a:rPr lang="pt-BR" dirty="0">
                          <a:solidFill>
                            <a:srgbClr val="003854"/>
                          </a:solidFill>
                          <a:latin typeface="Tohama"/>
                        </a:rPr>
                        <a:t>0,7877</a:t>
                      </a:r>
                    </a:p>
                  </a:txBody>
                  <a:tcPr/>
                </a:tc>
                <a:extLst>
                  <a:ext uri="{0D108BD9-81ED-4DB2-BD59-A6C34878D82A}">
                    <a16:rowId xmlns:a16="http://schemas.microsoft.com/office/drawing/2014/main" val="511982325"/>
                  </a:ext>
                </a:extLst>
              </a:tr>
              <a:tr h="443496">
                <a:tc>
                  <a:txBody>
                    <a:bodyPr/>
                    <a:lstStyle/>
                    <a:p>
                      <a:pPr algn="ctr"/>
                      <a:r>
                        <a:rPr lang="pt-BR" dirty="0">
                          <a:solidFill>
                            <a:srgbClr val="003854"/>
                          </a:solidFill>
                          <a:latin typeface="Tohama"/>
                        </a:rPr>
                        <a:t>BRADESCO SAÚDE S.A.</a:t>
                      </a:r>
                    </a:p>
                  </a:txBody>
                  <a:tcPr/>
                </a:tc>
                <a:tc>
                  <a:txBody>
                    <a:bodyPr/>
                    <a:lstStyle/>
                    <a:p>
                      <a:pPr algn="ctr"/>
                      <a:r>
                        <a:rPr lang="pt-BR" dirty="0">
                          <a:solidFill>
                            <a:srgbClr val="003854"/>
                          </a:solidFill>
                          <a:latin typeface="Tohama"/>
                        </a:rPr>
                        <a:t>0,7626</a:t>
                      </a:r>
                    </a:p>
                  </a:txBody>
                  <a:tcPr/>
                </a:tc>
                <a:extLst>
                  <a:ext uri="{0D108BD9-81ED-4DB2-BD59-A6C34878D82A}">
                    <a16:rowId xmlns:a16="http://schemas.microsoft.com/office/drawing/2014/main" val="2576868047"/>
                  </a:ext>
                </a:extLst>
              </a:tr>
              <a:tr h="616822">
                <a:tc>
                  <a:txBody>
                    <a:bodyPr/>
                    <a:lstStyle/>
                    <a:p>
                      <a:pPr algn="ctr"/>
                      <a:r>
                        <a:rPr lang="pt-BR" dirty="0">
                          <a:solidFill>
                            <a:srgbClr val="003854"/>
                          </a:solidFill>
                          <a:latin typeface="Tohama"/>
                        </a:rPr>
                        <a:t>SULAMERICA COMPANHIA DE SEGURO SAÚDE</a:t>
                      </a:r>
                    </a:p>
                  </a:txBody>
                  <a:tcPr/>
                </a:tc>
                <a:tc>
                  <a:txBody>
                    <a:bodyPr/>
                    <a:lstStyle/>
                    <a:p>
                      <a:pPr algn="ctr"/>
                      <a:r>
                        <a:rPr lang="pt-BR" dirty="0">
                          <a:solidFill>
                            <a:srgbClr val="003854"/>
                          </a:solidFill>
                          <a:latin typeface="Tohama"/>
                        </a:rPr>
                        <a:t>0,7593</a:t>
                      </a:r>
                    </a:p>
                  </a:txBody>
                  <a:tcPr/>
                </a:tc>
                <a:extLst>
                  <a:ext uri="{0D108BD9-81ED-4DB2-BD59-A6C34878D82A}">
                    <a16:rowId xmlns:a16="http://schemas.microsoft.com/office/drawing/2014/main" val="2398625734"/>
                  </a:ext>
                </a:extLst>
              </a:tr>
              <a:tr h="443496">
                <a:tc>
                  <a:txBody>
                    <a:bodyPr/>
                    <a:lstStyle/>
                    <a:p>
                      <a:pPr algn="ctr"/>
                      <a:r>
                        <a:rPr lang="pt-BR" dirty="0">
                          <a:solidFill>
                            <a:srgbClr val="003854"/>
                          </a:solidFill>
                          <a:latin typeface="Tohama"/>
                        </a:rPr>
                        <a:t>VIVEST - FUNDAÇÃO CESP</a:t>
                      </a:r>
                    </a:p>
                  </a:txBody>
                  <a:tcPr/>
                </a:tc>
                <a:tc>
                  <a:txBody>
                    <a:bodyPr/>
                    <a:lstStyle/>
                    <a:p>
                      <a:pPr algn="ctr"/>
                      <a:r>
                        <a:rPr lang="pt-BR" dirty="0">
                          <a:solidFill>
                            <a:srgbClr val="003854"/>
                          </a:solidFill>
                          <a:latin typeface="Tohama"/>
                        </a:rPr>
                        <a:t>0,6493</a:t>
                      </a:r>
                    </a:p>
                  </a:txBody>
                  <a:tcPr/>
                </a:tc>
                <a:extLst>
                  <a:ext uri="{0D108BD9-81ED-4DB2-BD59-A6C34878D82A}">
                    <a16:rowId xmlns:a16="http://schemas.microsoft.com/office/drawing/2014/main" val="1570134757"/>
                  </a:ext>
                </a:extLst>
              </a:tr>
            </a:tbl>
          </a:graphicData>
        </a:graphic>
      </p:graphicFrame>
      <p:sp>
        <p:nvSpPr>
          <p:cNvPr id="8" name="Elipse 7">
            <a:extLst>
              <a:ext uri="{FF2B5EF4-FFF2-40B4-BE49-F238E27FC236}">
                <a16:creationId xmlns:a16="http://schemas.microsoft.com/office/drawing/2014/main" id="{4632C741-59D3-A16F-0A4A-0273D04EEF98}"/>
              </a:ext>
            </a:extLst>
          </p:cNvPr>
          <p:cNvSpPr/>
          <p:nvPr/>
        </p:nvSpPr>
        <p:spPr>
          <a:xfrm>
            <a:off x="7645400" y="2552700"/>
            <a:ext cx="266700" cy="203200"/>
          </a:xfrm>
          <a:prstGeom prst="ellipse">
            <a:avLst/>
          </a:prstGeom>
          <a:solidFill>
            <a:srgbClr val="127001"/>
          </a:solidFill>
          <a:ln>
            <a:solidFill>
              <a:srgbClr val="1270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Elipse 8">
            <a:extLst>
              <a:ext uri="{FF2B5EF4-FFF2-40B4-BE49-F238E27FC236}">
                <a16:creationId xmlns:a16="http://schemas.microsoft.com/office/drawing/2014/main" id="{737759B8-177D-883B-D9A2-B6112D3F628F}"/>
              </a:ext>
            </a:extLst>
          </p:cNvPr>
          <p:cNvSpPr/>
          <p:nvPr/>
        </p:nvSpPr>
        <p:spPr>
          <a:xfrm>
            <a:off x="7645400" y="3134171"/>
            <a:ext cx="266700" cy="203200"/>
          </a:xfrm>
          <a:prstGeom prst="ellipse">
            <a:avLst/>
          </a:prstGeom>
          <a:solidFill>
            <a:srgbClr val="127001"/>
          </a:solidFill>
          <a:ln>
            <a:solidFill>
              <a:srgbClr val="1270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lipse 9">
            <a:extLst>
              <a:ext uri="{FF2B5EF4-FFF2-40B4-BE49-F238E27FC236}">
                <a16:creationId xmlns:a16="http://schemas.microsoft.com/office/drawing/2014/main" id="{6D95A2A8-BD99-771D-F2BA-D7F45C9A3637}"/>
              </a:ext>
            </a:extLst>
          </p:cNvPr>
          <p:cNvSpPr/>
          <p:nvPr/>
        </p:nvSpPr>
        <p:spPr>
          <a:xfrm>
            <a:off x="7664450" y="3611165"/>
            <a:ext cx="266700" cy="203200"/>
          </a:xfrm>
          <a:prstGeom prst="ellipse">
            <a:avLst/>
          </a:prstGeom>
          <a:solidFill>
            <a:srgbClr val="FFC301"/>
          </a:solidFill>
          <a:ln>
            <a:solidFill>
              <a:srgbClr val="FFC3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lipse 10">
            <a:extLst>
              <a:ext uri="{FF2B5EF4-FFF2-40B4-BE49-F238E27FC236}">
                <a16:creationId xmlns:a16="http://schemas.microsoft.com/office/drawing/2014/main" id="{229EA6AB-795B-9BAB-E55B-9132C8195F28}"/>
              </a:ext>
            </a:extLst>
          </p:cNvPr>
          <p:cNvSpPr/>
          <p:nvPr/>
        </p:nvSpPr>
        <p:spPr>
          <a:xfrm>
            <a:off x="7664450" y="4157502"/>
            <a:ext cx="266700" cy="203200"/>
          </a:xfrm>
          <a:prstGeom prst="ellipse">
            <a:avLst/>
          </a:prstGeom>
          <a:solidFill>
            <a:srgbClr val="FFC301"/>
          </a:solidFill>
          <a:ln>
            <a:solidFill>
              <a:srgbClr val="FFC3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Elipse 11">
            <a:extLst>
              <a:ext uri="{FF2B5EF4-FFF2-40B4-BE49-F238E27FC236}">
                <a16:creationId xmlns:a16="http://schemas.microsoft.com/office/drawing/2014/main" id="{D0F6651E-3ED0-A931-5D1A-2020F4AF9397}"/>
              </a:ext>
            </a:extLst>
          </p:cNvPr>
          <p:cNvSpPr/>
          <p:nvPr/>
        </p:nvSpPr>
        <p:spPr>
          <a:xfrm>
            <a:off x="7683500" y="4703839"/>
            <a:ext cx="266700" cy="203200"/>
          </a:xfrm>
          <a:prstGeom prst="ellipse">
            <a:avLst/>
          </a:prstGeom>
          <a:solidFill>
            <a:srgbClr val="FFC301"/>
          </a:solidFill>
          <a:ln>
            <a:solidFill>
              <a:srgbClr val="FFC3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Elipse 13">
            <a:extLst>
              <a:ext uri="{FF2B5EF4-FFF2-40B4-BE49-F238E27FC236}">
                <a16:creationId xmlns:a16="http://schemas.microsoft.com/office/drawing/2014/main" id="{D6EB61D9-9225-2BF7-EE04-3DA1601D346D}"/>
              </a:ext>
            </a:extLst>
          </p:cNvPr>
          <p:cNvSpPr/>
          <p:nvPr/>
        </p:nvSpPr>
        <p:spPr>
          <a:xfrm>
            <a:off x="7702550" y="5218347"/>
            <a:ext cx="266700" cy="203200"/>
          </a:xfrm>
          <a:prstGeom prst="ellipse">
            <a:avLst/>
          </a:prstGeom>
          <a:solidFill>
            <a:srgbClr val="FFC301"/>
          </a:solidFill>
          <a:ln>
            <a:solidFill>
              <a:srgbClr val="FFC3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 9">
            <a:extLst>
              <a:ext uri="{FF2B5EF4-FFF2-40B4-BE49-F238E27FC236}">
                <a16:creationId xmlns:a16="http://schemas.microsoft.com/office/drawing/2014/main" id="{1EF76BF6-F6AC-5C88-B361-29EA0458231C}"/>
              </a:ext>
            </a:extLst>
          </p:cNvPr>
          <p:cNvSpPr/>
          <p:nvPr/>
        </p:nvSpPr>
        <p:spPr>
          <a:xfrm>
            <a:off x="415985" y="5940405"/>
            <a:ext cx="4257556" cy="181094"/>
          </a:xfrm>
          <a:prstGeom prst="rect">
            <a:avLst/>
          </a:prstGeom>
          <a:noFill/>
          <a:ln/>
        </p:spPr>
        <p:txBody>
          <a:bodyPr wrap="none" lIns="0" tIns="0" rIns="0" bIns="0" rtlCol="0" anchor="t"/>
          <a:lstStyle/>
          <a:p>
            <a:pPr marL="0" indent="0" algn="l">
              <a:lnSpc>
                <a:spcPts val="1400"/>
              </a:lnSpc>
              <a:buNone/>
            </a:pPr>
            <a:r>
              <a:rPr lang="en-US" sz="1400" dirty="0" err="1">
                <a:solidFill>
                  <a:schemeClr val="bg1"/>
                </a:solidFill>
                <a:latin typeface="Tohama"/>
                <a:ea typeface="Inter" pitchFamily="34" charset="-122"/>
                <a:cs typeface="Inter" pitchFamily="34" charset="-120"/>
              </a:rPr>
              <a:t>Hapvida</a:t>
            </a:r>
            <a:r>
              <a:rPr lang="en-US" sz="1400" dirty="0">
                <a:solidFill>
                  <a:schemeClr val="bg1"/>
                </a:solidFill>
                <a:latin typeface="Tohama"/>
                <a:ea typeface="Inter" pitchFamily="34" charset="-122"/>
                <a:cs typeface="Inter" pitchFamily="34" charset="-120"/>
              </a:rPr>
              <a:t> </a:t>
            </a:r>
            <a:r>
              <a:rPr lang="en-US" sz="1400" dirty="0" err="1">
                <a:solidFill>
                  <a:schemeClr val="bg1"/>
                </a:solidFill>
                <a:latin typeface="Tohama"/>
                <a:ea typeface="Inter" pitchFamily="34" charset="-122"/>
                <a:cs typeface="Inter" pitchFamily="34" charset="-120"/>
              </a:rPr>
              <a:t>tem</a:t>
            </a:r>
            <a:r>
              <a:rPr lang="en-US" sz="1400" dirty="0">
                <a:solidFill>
                  <a:schemeClr val="bg1"/>
                </a:solidFill>
                <a:latin typeface="Tohama"/>
                <a:ea typeface="Inter" pitchFamily="34" charset="-122"/>
                <a:cs typeface="Inter" pitchFamily="34" charset="-120"/>
              </a:rPr>
              <a:t> a </a:t>
            </a:r>
            <a:r>
              <a:rPr lang="en-US" sz="1400" dirty="0" err="1">
                <a:solidFill>
                  <a:schemeClr val="bg1"/>
                </a:solidFill>
                <a:latin typeface="Tohama"/>
                <a:ea typeface="Inter" pitchFamily="34" charset="-122"/>
                <a:cs typeface="Inter" pitchFamily="34" charset="-120"/>
              </a:rPr>
              <a:t>segunda</a:t>
            </a:r>
            <a:r>
              <a:rPr lang="en-US" sz="1400" dirty="0">
                <a:solidFill>
                  <a:schemeClr val="bg1"/>
                </a:solidFill>
                <a:latin typeface="Tohama"/>
                <a:ea typeface="Inter" pitchFamily="34" charset="-122"/>
                <a:cs typeface="Inter" pitchFamily="34" charset="-120"/>
              </a:rPr>
              <a:t> colocação mantendo consistência entre satisfação e desempenho</a:t>
            </a:r>
            <a:endParaRPr lang="en-US" sz="1400" dirty="0">
              <a:solidFill>
                <a:schemeClr val="bg1"/>
              </a:solidFill>
              <a:latin typeface="Tohama"/>
            </a:endParaRPr>
          </a:p>
        </p:txBody>
      </p:sp>
      <p:sp>
        <p:nvSpPr>
          <p:cNvPr id="16" name="Text 9">
            <a:extLst>
              <a:ext uri="{FF2B5EF4-FFF2-40B4-BE49-F238E27FC236}">
                <a16:creationId xmlns:a16="http://schemas.microsoft.com/office/drawing/2014/main" id="{A402F84A-8CF2-92B2-03B4-72B51B30B80E}"/>
              </a:ext>
            </a:extLst>
          </p:cNvPr>
          <p:cNvSpPr/>
          <p:nvPr/>
        </p:nvSpPr>
        <p:spPr>
          <a:xfrm>
            <a:off x="415985" y="6400334"/>
            <a:ext cx="4257556" cy="181094"/>
          </a:xfrm>
          <a:prstGeom prst="rect">
            <a:avLst/>
          </a:prstGeom>
          <a:noFill/>
          <a:ln/>
        </p:spPr>
        <p:txBody>
          <a:bodyPr wrap="none" lIns="0" tIns="0" rIns="0" bIns="0" rtlCol="0" anchor="t"/>
          <a:lstStyle/>
          <a:p>
            <a:pPr>
              <a:lnSpc>
                <a:spcPts val="1400"/>
              </a:lnSpc>
            </a:pPr>
            <a:r>
              <a:rPr lang="en-US" sz="1400" dirty="0">
                <a:solidFill>
                  <a:schemeClr val="bg1"/>
                </a:solidFill>
                <a:latin typeface="Tohama"/>
                <a:ea typeface="Inter" pitchFamily="34" charset="-122"/>
                <a:cs typeface="Inter" pitchFamily="34" charset="-120"/>
              </a:rPr>
              <a:t>Fonte: https://www.gov.br/ans/pt-br </a:t>
            </a:r>
            <a:endParaRPr lang="en-US" sz="1400" dirty="0">
              <a:solidFill>
                <a:schemeClr val="bg1"/>
              </a:solidFill>
              <a:latin typeface="Tohama"/>
            </a:endParaRPr>
          </a:p>
        </p:txBody>
      </p:sp>
      <p:sp>
        <p:nvSpPr>
          <p:cNvPr id="17" name="Seta: para Cima 16">
            <a:extLst>
              <a:ext uri="{FF2B5EF4-FFF2-40B4-BE49-F238E27FC236}">
                <a16:creationId xmlns:a16="http://schemas.microsoft.com/office/drawing/2014/main" id="{BF796386-1CFB-486C-9152-8AB9D9E21771}"/>
              </a:ext>
            </a:extLst>
          </p:cNvPr>
          <p:cNvSpPr/>
          <p:nvPr/>
        </p:nvSpPr>
        <p:spPr>
          <a:xfrm>
            <a:off x="9621520" y="894160"/>
            <a:ext cx="670560" cy="5462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39390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854"/>
        </a:solidFill>
        <a:effectLst/>
      </p:bgPr>
    </p:bg>
    <p:spTree>
      <p:nvGrpSpPr>
        <p:cNvPr id="1" name="">
          <a:extLst>
            <a:ext uri="{FF2B5EF4-FFF2-40B4-BE49-F238E27FC236}">
              <a16:creationId xmlns:a16="http://schemas.microsoft.com/office/drawing/2014/main" id="{02CB6BAB-2FC2-ACDF-B661-9FF27492DC94}"/>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2060340-EBB1-BE85-125A-1E0CDF819895}"/>
              </a:ext>
            </a:extLst>
          </p:cNvPr>
          <p:cNvSpPr/>
          <p:nvPr/>
        </p:nvSpPr>
        <p:spPr>
          <a:xfrm rot="16200000">
            <a:off x="-1856452" y="5314372"/>
            <a:ext cx="3693183" cy="512159"/>
          </a:xfrm>
          <a:prstGeom prst="rect">
            <a:avLst/>
          </a:prstGeom>
          <a:solidFill>
            <a:srgbClr val="12D0FF"/>
          </a:solidFill>
          <a:ln>
            <a:solidFill>
              <a:srgbClr val="12D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13" name="Retângulo 12">
            <a:extLst>
              <a:ext uri="{FF2B5EF4-FFF2-40B4-BE49-F238E27FC236}">
                <a16:creationId xmlns:a16="http://schemas.microsoft.com/office/drawing/2014/main" id="{BA221C72-A3E4-C31B-9CF7-20049FAFFEC7}"/>
              </a:ext>
            </a:extLst>
          </p:cNvPr>
          <p:cNvSpPr/>
          <p:nvPr/>
        </p:nvSpPr>
        <p:spPr>
          <a:xfrm rot="5400000" flipV="1">
            <a:off x="431637" y="940378"/>
            <a:ext cx="782154" cy="45719"/>
          </a:xfrm>
          <a:prstGeom prst="rect">
            <a:avLst/>
          </a:prstGeom>
          <a:solidFill>
            <a:srgbClr val="12D0FF"/>
          </a:solidFill>
          <a:ln>
            <a:solidFill>
              <a:srgbClr val="12D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grpSp>
        <p:nvGrpSpPr>
          <p:cNvPr id="59" name="Agrupar 58">
            <a:extLst>
              <a:ext uri="{FF2B5EF4-FFF2-40B4-BE49-F238E27FC236}">
                <a16:creationId xmlns:a16="http://schemas.microsoft.com/office/drawing/2014/main" id="{3024D68B-A317-9FD3-6702-FCABA8FB584C}"/>
              </a:ext>
            </a:extLst>
          </p:cNvPr>
          <p:cNvGrpSpPr/>
          <p:nvPr/>
        </p:nvGrpSpPr>
        <p:grpSpPr>
          <a:xfrm>
            <a:off x="6889776" y="572160"/>
            <a:ext cx="6498677" cy="6338209"/>
            <a:chOff x="6889776" y="572160"/>
            <a:chExt cx="6498677" cy="6338209"/>
          </a:xfrm>
        </p:grpSpPr>
        <p:sp>
          <p:nvSpPr>
            <p:cNvPr id="60" name="Retângulo 59">
              <a:extLst>
                <a:ext uri="{FF2B5EF4-FFF2-40B4-BE49-F238E27FC236}">
                  <a16:creationId xmlns:a16="http://schemas.microsoft.com/office/drawing/2014/main" id="{EF7142F0-6F0C-F56A-6911-54F4CDD92595}"/>
                </a:ext>
              </a:extLst>
            </p:cNvPr>
            <p:cNvSpPr/>
            <p:nvPr/>
          </p:nvSpPr>
          <p:spPr>
            <a:xfrm>
              <a:off x="9661052" y="572160"/>
              <a:ext cx="3727401" cy="6338209"/>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1" name="Retângulo 60">
              <a:extLst>
                <a:ext uri="{FF2B5EF4-FFF2-40B4-BE49-F238E27FC236}">
                  <a16:creationId xmlns:a16="http://schemas.microsoft.com/office/drawing/2014/main" id="{C8FE46AD-C08B-53F7-8DC0-92A787CBA225}"/>
                </a:ext>
              </a:extLst>
            </p:cNvPr>
            <p:cNvSpPr/>
            <p:nvPr/>
          </p:nvSpPr>
          <p:spPr>
            <a:xfrm rot="16200000" flipH="1">
              <a:off x="5563382" y="3172905"/>
              <a:ext cx="3359059" cy="706271"/>
            </a:xfrm>
            <a:prstGeom prst="rect">
              <a:avLst/>
            </a:prstGeom>
            <a:solidFill>
              <a:srgbClr val="129180"/>
            </a:solidFill>
            <a:ln>
              <a:solidFill>
                <a:srgbClr val="1291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2" name="Retângulo 61">
              <a:extLst>
                <a:ext uri="{FF2B5EF4-FFF2-40B4-BE49-F238E27FC236}">
                  <a16:creationId xmlns:a16="http://schemas.microsoft.com/office/drawing/2014/main" id="{114B9D04-8C0B-E899-9313-4EC16BDF8576}"/>
                </a:ext>
              </a:extLst>
            </p:cNvPr>
            <p:cNvSpPr/>
            <p:nvPr/>
          </p:nvSpPr>
          <p:spPr>
            <a:xfrm flipH="1">
              <a:off x="10892561" y="5492171"/>
              <a:ext cx="615258" cy="5609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3" name="Retângulo 62">
              <a:extLst>
                <a:ext uri="{FF2B5EF4-FFF2-40B4-BE49-F238E27FC236}">
                  <a16:creationId xmlns:a16="http://schemas.microsoft.com/office/drawing/2014/main" id="{4D395C99-C977-1A6C-1CDB-B6AFE0880907}"/>
                </a:ext>
              </a:extLst>
            </p:cNvPr>
            <p:cNvSpPr/>
            <p:nvPr/>
          </p:nvSpPr>
          <p:spPr>
            <a:xfrm flipH="1">
              <a:off x="7280294" y="1493376"/>
              <a:ext cx="2748048" cy="706271"/>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4" name="Espaço Reservado para Conteúdo 2">
              <a:extLst>
                <a:ext uri="{FF2B5EF4-FFF2-40B4-BE49-F238E27FC236}">
                  <a16:creationId xmlns:a16="http://schemas.microsoft.com/office/drawing/2014/main" id="{42F9CFB2-35F0-889D-5C13-DB3E280B1AA4}"/>
                </a:ext>
              </a:extLst>
            </p:cNvPr>
            <p:cNvSpPr txBox="1">
              <a:spLocks/>
            </p:cNvSpPr>
            <p:nvPr/>
          </p:nvSpPr>
          <p:spPr>
            <a:xfrm flipH="1">
              <a:off x="7703429" y="5965818"/>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rgbClr val="12D0FF"/>
                  </a:solidFill>
                  <a:latin typeface="Unimed Serif - 2020" panose="00000500000000000000" pitchFamily="50" charset="0"/>
                </a:rPr>
                <a:t>.  .  .  .  .  .  .  .  .  .  .  .</a:t>
              </a:r>
              <a:br>
                <a:rPr lang="pt-BR" sz="1800" b="1" dirty="0">
                  <a:solidFill>
                    <a:srgbClr val="12D0FF"/>
                  </a:solidFill>
                  <a:latin typeface="Unimed Serif - 2020" panose="00000500000000000000" pitchFamily="50" charset="0"/>
                </a:rPr>
              </a:br>
              <a:r>
                <a:rPr lang="pt-BR" sz="1800" b="1" dirty="0">
                  <a:solidFill>
                    <a:srgbClr val="12D0FF"/>
                  </a:solidFill>
                  <a:latin typeface="Unimed Serif - 2020" panose="00000500000000000000" pitchFamily="50" charset="0"/>
                </a:rPr>
                <a:t>.  .  .  .  .  .  .  .  .  .  .  .</a:t>
              </a:r>
            </a:p>
            <a:p>
              <a:pPr marL="0" indent="0">
                <a:buNone/>
              </a:pPr>
              <a:endParaRPr lang="pt-BR" sz="1800" b="1" dirty="0">
                <a:solidFill>
                  <a:srgbClr val="B1D34B"/>
                </a:solidFill>
                <a:latin typeface="Unimed Serif - 2020" panose="00000500000000000000" pitchFamily="50" charset="0"/>
              </a:endParaRPr>
            </a:p>
          </p:txBody>
        </p:sp>
        <p:pic>
          <p:nvPicPr>
            <p:cNvPr id="65" name="Imagem 64">
              <a:extLst>
                <a:ext uri="{FF2B5EF4-FFF2-40B4-BE49-F238E27FC236}">
                  <a16:creationId xmlns:a16="http://schemas.microsoft.com/office/drawing/2014/main" id="{3E25C284-1F67-44C3-6224-9DFAAC62422D}"/>
                </a:ext>
              </a:extLst>
            </p:cNvPr>
            <p:cNvPicPr>
              <a:picLocks noChangeAspect="1"/>
            </p:cNvPicPr>
            <p:nvPr/>
          </p:nvPicPr>
          <p:blipFill>
            <a:blip r:embed="rId2"/>
            <a:srcRect l="22210" r="22210"/>
            <a:stretch/>
          </p:blipFill>
          <p:spPr>
            <a:xfrm>
              <a:off x="7280294" y="1826458"/>
              <a:ext cx="3985143" cy="4033146"/>
            </a:xfrm>
            <a:prstGeom prst="rect">
              <a:avLst/>
            </a:prstGeom>
          </p:spPr>
        </p:pic>
      </p:grpSp>
      <p:sp>
        <p:nvSpPr>
          <p:cNvPr id="66" name="TextBox 3">
            <a:extLst>
              <a:ext uri="{FF2B5EF4-FFF2-40B4-BE49-F238E27FC236}">
                <a16:creationId xmlns:a16="http://schemas.microsoft.com/office/drawing/2014/main" id="{94212FE8-821E-AAEF-BAB6-A3FC949FFF8A}"/>
              </a:ext>
            </a:extLst>
          </p:cNvPr>
          <p:cNvSpPr txBox="1"/>
          <p:nvPr/>
        </p:nvSpPr>
        <p:spPr>
          <a:xfrm>
            <a:off x="1009627" y="467171"/>
            <a:ext cx="988293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FFC301"/>
                </a:solidFill>
                <a:latin typeface="Tahoma" panose="020B0604030504040204" pitchFamily="34" charset="0"/>
                <a:ea typeface="Tahoma" panose="020B0604030504040204" pitchFamily="34" charset="0"/>
                <a:cs typeface="Tahoma" panose="020B0604030504040204" pitchFamily="34" charset="0"/>
              </a:rPr>
              <a:t>IGR</a:t>
            </a:r>
            <a:b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Índice</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Geral de </a:t>
            </a: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Reclamação</a:t>
            </a:r>
            <a:endParaRPr kumimoji="0" lang="en-US" sz="2400"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5" name="TextBox 48">
            <a:extLst>
              <a:ext uri="{FF2B5EF4-FFF2-40B4-BE49-F238E27FC236}">
                <a16:creationId xmlns:a16="http://schemas.microsoft.com/office/drawing/2014/main" id="{45CA9A1A-A96A-8C10-3932-CB996D1B019F}"/>
              </a:ext>
            </a:extLst>
          </p:cNvPr>
          <p:cNvSpPr txBox="1"/>
          <p:nvPr/>
        </p:nvSpPr>
        <p:spPr>
          <a:xfrm>
            <a:off x="568145" y="2736067"/>
            <a:ext cx="5999704" cy="3416320"/>
          </a:xfrm>
          <a:prstGeom prst="rect">
            <a:avLst/>
          </a:prstGeom>
          <a:noFill/>
        </p:spPr>
        <p:txBody>
          <a:bodyPr wrap="square" rtlCol="0">
            <a:spAutoFit/>
          </a:bodyPr>
          <a:lstStyle/>
          <a:p>
            <a:r>
              <a:rPr lang="pt-BR" dirty="0">
                <a:solidFill>
                  <a:schemeClr val="bg1"/>
                </a:solidFill>
                <a:latin typeface="Tahoma" panose="020B0604030504040204" pitchFamily="34" charset="0"/>
                <a:ea typeface="Tahoma" panose="020B0604030504040204" pitchFamily="34" charset="0"/>
                <a:cs typeface="Tahoma" panose="020B0604030504040204" pitchFamily="34" charset="0"/>
              </a:rPr>
              <a:t>Os dados de agosto de 2025 revelam diferenças significativas na satisfação dos beneficiários entre as principais operadoras do mercado brasileiro. A HAPVIDA lidera com o menor IGR (37,7), demonstrando maior eficiência no atendimento aos seus mais de 8 milhões de beneficiários.</a:t>
            </a:r>
          </a:p>
          <a:p>
            <a:endParaRPr lang="pt-BR"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pt-BR" dirty="0">
                <a:solidFill>
                  <a:schemeClr val="bg1"/>
                </a:solidFill>
                <a:latin typeface="Tahoma" panose="020B0604030504040204" pitchFamily="34" charset="0"/>
                <a:ea typeface="Tahoma" panose="020B0604030504040204" pitchFamily="34" charset="0"/>
                <a:cs typeface="Tahoma" panose="020B0604030504040204" pitchFamily="34" charset="0"/>
              </a:rPr>
              <a:t>A SUL AMÉRICA apresenta o maior IGR (76,8), indicando maior volume de reclamações proporcionalmente ao número de vidas cobertas, sinalizando oportunidades de melhoria nos processos de atendimento e satisfação do cliente.</a:t>
            </a:r>
          </a:p>
        </p:txBody>
      </p:sp>
    </p:spTree>
    <p:extLst>
      <p:ext uri="{BB962C8B-B14F-4D97-AF65-F5344CB8AC3E}">
        <p14:creationId xmlns:p14="http://schemas.microsoft.com/office/powerpoint/2010/main" val="414854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854"/>
        </a:solidFill>
        <a:effectLst/>
      </p:bgPr>
    </p:bg>
    <p:spTree>
      <p:nvGrpSpPr>
        <p:cNvPr id="1" name="">
          <a:extLst>
            <a:ext uri="{FF2B5EF4-FFF2-40B4-BE49-F238E27FC236}">
              <a16:creationId xmlns:a16="http://schemas.microsoft.com/office/drawing/2014/main" id="{FD367B63-4255-0E6E-32C1-225BF57F9B08}"/>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7A202C57-8AF9-D06A-BDC3-735B02E64DB8}"/>
              </a:ext>
            </a:extLst>
          </p:cNvPr>
          <p:cNvSpPr/>
          <p:nvPr/>
        </p:nvSpPr>
        <p:spPr>
          <a:xfrm>
            <a:off x="307492" y="1732586"/>
            <a:ext cx="11655908" cy="4027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3854"/>
              </a:solidFill>
            </a:endParaRPr>
          </a:p>
        </p:txBody>
      </p:sp>
      <p:sp>
        <p:nvSpPr>
          <p:cNvPr id="3" name="Retângulo 2">
            <a:extLst>
              <a:ext uri="{FF2B5EF4-FFF2-40B4-BE49-F238E27FC236}">
                <a16:creationId xmlns:a16="http://schemas.microsoft.com/office/drawing/2014/main" id="{E0172BDE-1201-EAE3-3CD7-4CD6ECFAF46C}"/>
              </a:ext>
            </a:extLst>
          </p:cNvPr>
          <p:cNvSpPr/>
          <p:nvPr/>
        </p:nvSpPr>
        <p:spPr>
          <a:xfrm rot="16200000">
            <a:off x="10331321"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 name="Espaço Reservado para Conteúdo 2">
            <a:extLst>
              <a:ext uri="{FF2B5EF4-FFF2-40B4-BE49-F238E27FC236}">
                <a16:creationId xmlns:a16="http://schemas.microsoft.com/office/drawing/2014/main" id="{1AA6B984-A8A4-195A-4289-7AE658B343A7}"/>
              </a:ext>
            </a:extLst>
          </p:cNvPr>
          <p:cNvSpPr txBox="1">
            <a:spLocks/>
          </p:cNvSpPr>
          <p:nvPr/>
        </p:nvSpPr>
        <p:spPr>
          <a:xfrm>
            <a:off x="9808674" y="96006"/>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chemeClr val="bg1"/>
                </a:solidFill>
                <a:latin typeface="Unimed Serif - 2020" panose="00000500000000000000" pitchFamily="50" charset="0"/>
              </a:rPr>
              <a:t>.  .  .  .  .  .  .  .  .  .  .  .</a:t>
            </a:r>
            <a:br>
              <a:rPr lang="pt-BR" sz="1800" b="1" dirty="0">
                <a:solidFill>
                  <a:schemeClr val="bg1"/>
                </a:solidFill>
                <a:latin typeface="Unimed Serif - 2020" panose="00000500000000000000" pitchFamily="50" charset="0"/>
              </a:rPr>
            </a:br>
            <a:r>
              <a:rPr lang="pt-BR" sz="1800" b="1" dirty="0">
                <a:solidFill>
                  <a:schemeClr val="bg1"/>
                </a:solidFill>
                <a:latin typeface="Unimed Serif - 2020" panose="00000500000000000000" pitchFamily="50" charset="0"/>
              </a:rPr>
              <a:t>.  .  .  .  .  .  .  .  .  .  .  .</a:t>
            </a:r>
          </a:p>
          <a:p>
            <a:pPr marL="0" indent="0">
              <a:buNone/>
            </a:pPr>
            <a:endParaRPr lang="pt-BR" sz="1800" b="1" dirty="0">
              <a:solidFill>
                <a:schemeClr val="bg1"/>
              </a:solidFill>
              <a:latin typeface="Unimed Serif - 2020" panose="00000500000000000000" pitchFamily="50" charset="0"/>
            </a:endParaRPr>
          </a:p>
        </p:txBody>
      </p:sp>
      <p:sp>
        <p:nvSpPr>
          <p:cNvPr id="15" name="Text 9">
            <a:extLst>
              <a:ext uri="{FF2B5EF4-FFF2-40B4-BE49-F238E27FC236}">
                <a16:creationId xmlns:a16="http://schemas.microsoft.com/office/drawing/2014/main" id="{07EAB929-4719-2655-23EC-5FBB3944A3DE}"/>
              </a:ext>
            </a:extLst>
          </p:cNvPr>
          <p:cNvSpPr/>
          <p:nvPr/>
        </p:nvSpPr>
        <p:spPr>
          <a:xfrm>
            <a:off x="415985" y="5940405"/>
            <a:ext cx="4257556" cy="181094"/>
          </a:xfrm>
          <a:prstGeom prst="rect">
            <a:avLst/>
          </a:prstGeom>
          <a:noFill/>
          <a:ln/>
        </p:spPr>
        <p:txBody>
          <a:bodyPr wrap="none" lIns="0" tIns="0" rIns="0" bIns="0" rtlCol="0" anchor="t"/>
          <a:lstStyle/>
          <a:p>
            <a:pPr marL="0" indent="0" algn="l">
              <a:lnSpc>
                <a:spcPts val="1400"/>
              </a:lnSpc>
              <a:buNone/>
            </a:pPr>
            <a:r>
              <a:rPr lang="pt-BR" sz="1400" dirty="0">
                <a:solidFill>
                  <a:schemeClr val="bg1"/>
                </a:solidFill>
                <a:latin typeface="Tohama"/>
                <a:ea typeface="Inter" pitchFamily="34" charset="-122"/>
                <a:cs typeface="Inter" pitchFamily="34" charset="-120"/>
              </a:rPr>
              <a:t>Hapvida tem o melhor índice com 3.058 reclamações para 8.097.307 vidas</a:t>
            </a:r>
          </a:p>
        </p:txBody>
      </p:sp>
      <p:sp>
        <p:nvSpPr>
          <p:cNvPr id="16" name="Text 9">
            <a:extLst>
              <a:ext uri="{FF2B5EF4-FFF2-40B4-BE49-F238E27FC236}">
                <a16:creationId xmlns:a16="http://schemas.microsoft.com/office/drawing/2014/main" id="{97AEDEC8-1D87-B798-CD57-9EE85A7E957F}"/>
              </a:ext>
            </a:extLst>
          </p:cNvPr>
          <p:cNvSpPr/>
          <p:nvPr/>
        </p:nvSpPr>
        <p:spPr>
          <a:xfrm>
            <a:off x="415985" y="6400334"/>
            <a:ext cx="4257556" cy="181094"/>
          </a:xfrm>
          <a:prstGeom prst="rect">
            <a:avLst/>
          </a:prstGeom>
          <a:noFill/>
          <a:ln/>
        </p:spPr>
        <p:txBody>
          <a:bodyPr wrap="none" lIns="0" tIns="0" rIns="0" bIns="0" rtlCol="0" anchor="t"/>
          <a:lstStyle/>
          <a:p>
            <a:pPr>
              <a:lnSpc>
                <a:spcPts val="1400"/>
              </a:lnSpc>
            </a:pPr>
            <a:r>
              <a:rPr lang="en-US" sz="1400" dirty="0">
                <a:solidFill>
                  <a:schemeClr val="bg1"/>
                </a:solidFill>
                <a:latin typeface="Tohama"/>
                <a:ea typeface="Inter" pitchFamily="34" charset="-122"/>
                <a:cs typeface="Inter" pitchFamily="34" charset="-120"/>
              </a:rPr>
              <a:t>Fonte: https://www.gov.br/ans/pt-br </a:t>
            </a:r>
            <a:endParaRPr lang="en-US" sz="1400" dirty="0">
              <a:solidFill>
                <a:schemeClr val="bg1"/>
              </a:solidFill>
              <a:latin typeface="Tohama"/>
            </a:endParaRPr>
          </a:p>
        </p:txBody>
      </p:sp>
      <p:graphicFrame>
        <p:nvGraphicFramePr>
          <p:cNvPr id="4" name="Tabela 3">
            <a:extLst>
              <a:ext uri="{FF2B5EF4-FFF2-40B4-BE49-F238E27FC236}">
                <a16:creationId xmlns:a16="http://schemas.microsoft.com/office/drawing/2014/main" id="{7AEB33FE-C4B1-8B8B-ACA5-7909D0A407DD}"/>
              </a:ext>
            </a:extLst>
          </p:cNvPr>
          <p:cNvGraphicFramePr>
            <a:graphicFrameLocks noGrp="1"/>
          </p:cNvGraphicFramePr>
          <p:nvPr>
            <p:extLst>
              <p:ext uri="{D42A27DB-BD31-4B8C-83A1-F6EECF244321}">
                <p14:modId xmlns:p14="http://schemas.microsoft.com/office/powerpoint/2010/main" val="543331276"/>
              </p:ext>
            </p:extLst>
          </p:nvPr>
        </p:nvGraphicFramePr>
        <p:xfrm>
          <a:off x="501438" y="1867353"/>
          <a:ext cx="11268016" cy="3890916"/>
        </p:xfrm>
        <a:graphic>
          <a:graphicData uri="http://schemas.openxmlformats.org/drawingml/2006/table">
            <a:tbl>
              <a:tblPr firstRow="1" bandRow="1">
                <a:tableStyleId>{5FD0F851-EC5A-4D38-B0AD-8093EC10F338}</a:tableStyleId>
              </a:tblPr>
              <a:tblGrid>
                <a:gridCol w="2817004">
                  <a:extLst>
                    <a:ext uri="{9D8B030D-6E8A-4147-A177-3AD203B41FA5}">
                      <a16:colId xmlns:a16="http://schemas.microsoft.com/office/drawing/2014/main" val="975394419"/>
                    </a:ext>
                  </a:extLst>
                </a:gridCol>
                <a:gridCol w="2817004">
                  <a:extLst>
                    <a:ext uri="{9D8B030D-6E8A-4147-A177-3AD203B41FA5}">
                      <a16:colId xmlns:a16="http://schemas.microsoft.com/office/drawing/2014/main" val="3318656089"/>
                    </a:ext>
                  </a:extLst>
                </a:gridCol>
                <a:gridCol w="2817004">
                  <a:extLst>
                    <a:ext uri="{9D8B030D-6E8A-4147-A177-3AD203B41FA5}">
                      <a16:colId xmlns:a16="http://schemas.microsoft.com/office/drawing/2014/main" val="3343367194"/>
                    </a:ext>
                  </a:extLst>
                </a:gridCol>
                <a:gridCol w="2817004">
                  <a:extLst>
                    <a:ext uri="{9D8B030D-6E8A-4147-A177-3AD203B41FA5}">
                      <a16:colId xmlns:a16="http://schemas.microsoft.com/office/drawing/2014/main" val="3178218285"/>
                    </a:ext>
                  </a:extLst>
                </a:gridCol>
              </a:tblGrid>
              <a:tr h="5785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solidFill>
                            <a:srgbClr val="003854"/>
                          </a:solidFill>
                          <a:latin typeface="Tohama"/>
                        </a:rPr>
                        <a:t>Operadora</a:t>
                      </a:r>
                    </a:p>
                    <a:p>
                      <a:pPr algn="ctr"/>
                      <a:endParaRPr lang="pt-B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solidFill>
                            <a:srgbClr val="003854"/>
                          </a:solidFill>
                          <a:latin typeface="Tohama"/>
                        </a:rPr>
                        <a:t>IGR</a:t>
                      </a:r>
                    </a:p>
                    <a:p>
                      <a:pPr algn="ctr"/>
                      <a:endParaRPr lang="pt-B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solidFill>
                            <a:srgbClr val="003854"/>
                          </a:solidFill>
                          <a:latin typeface="Tohama"/>
                        </a:rPr>
                        <a:t>Reclamações</a:t>
                      </a:r>
                    </a:p>
                    <a:p>
                      <a:pPr algn="ctr"/>
                      <a:endParaRPr lang="pt-B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solidFill>
                            <a:srgbClr val="003854"/>
                          </a:solidFill>
                          <a:latin typeface="Tohama"/>
                        </a:rPr>
                        <a:t>Vidas</a:t>
                      </a:r>
                    </a:p>
                    <a:p>
                      <a:pPr algn="ctr"/>
                      <a:endParaRPr lang="pt-BR" dirty="0"/>
                    </a:p>
                  </a:txBody>
                  <a:tcPr/>
                </a:tc>
                <a:extLst>
                  <a:ext uri="{0D108BD9-81ED-4DB2-BD59-A6C34878D82A}">
                    <a16:rowId xmlns:a16="http://schemas.microsoft.com/office/drawing/2014/main" val="753860893"/>
                  </a:ext>
                </a:extLst>
              </a:tr>
              <a:tr h="826495">
                <a:tc>
                  <a:txBody>
                    <a:bodyPr/>
                    <a:lstStyle/>
                    <a:p>
                      <a:pPr lvl="0" algn="ctr"/>
                      <a:r>
                        <a:rPr lang="pt-BR" sz="1400" dirty="0">
                          <a:solidFill>
                            <a:srgbClr val="003854"/>
                          </a:solidFill>
                          <a:latin typeface="Tohama"/>
                        </a:rPr>
                        <a:t>HAPVIDA ASSISTENCIA MEDICA S.A.</a:t>
                      </a:r>
                    </a:p>
                    <a:p>
                      <a:pPr lvl="0" algn="ctr"/>
                      <a:endParaRPr lang="pt-BR" sz="1400" dirty="0">
                        <a:solidFill>
                          <a:srgbClr val="003854"/>
                        </a:solidFill>
                        <a:latin typeface="Tohama"/>
                      </a:endParaRPr>
                    </a:p>
                  </a:txBody>
                  <a:tcPr/>
                </a:tc>
                <a:tc>
                  <a:txBody>
                    <a:bodyPr/>
                    <a:lstStyle/>
                    <a:p>
                      <a:pPr algn="ctr"/>
                      <a:r>
                        <a:rPr lang="pt-BR" dirty="0">
                          <a:solidFill>
                            <a:srgbClr val="003854"/>
                          </a:solidFill>
                          <a:latin typeface="Tohama"/>
                        </a:rPr>
                        <a:t>37,77</a:t>
                      </a:r>
                    </a:p>
                  </a:txBody>
                  <a:tcPr/>
                </a:tc>
                <a:tc>
                  <a:txBody>
                    <a:bodyPr/>
                    <a:lstStyle/>
                    <a:p>
                      <a:pPr algn="ctr"/>
                      <a:r>
                        <a:rPr lang="pt-BR" dirty="0">
                          <a:solidFill>
                            <a:srgbClr val="003854"/>
                          </a:solidFill>
                          <a:latin typeface="Tohama"/>
                        </a:rPr>
                        <a:t>3.058</a:t>
                      </a:r>
                    </a:p>
                  </a:txBody>
                  <a:tcPr/>
                </a:tc>
                <a:tc>
                  <a:txBody>
                    <a:bodyPr/>
                    <a:lstStyle/>
                    <a:p>
                      <a:pPr algn="ctr"/>
                      <a:r>
                        <a:rPr lang="pt-BR" dirty="0">
                          <a:solidFill>
                            <a:srgbClr val="003854"/>
                          </a:solidFill>
                          <a:latin typeface="Tohama"/>
                        </a:rPr>
                        <a:t>8.097.307</a:t>
                      </a:r>
                    </a:p>
                  </a:txBody>
                  <a:tcPr/>
                </a:tc>
                <a:extLst>
                  <a:ext uri="{0D108BD9-81ED-4DB2-BD59-A6C34878D82A}">
                    <a16:rowId xmlns:a16="http://schemas.microsoft.com/office/drawing/2014/main" val="3290083250"/>
                  </a:ext>
                </a:extLst>
              </a:tr>
              <a:tr h="826495">
                <a:tc>
                  <a:txBody>
                    <a:bodyPr/>
                    <a:lstStyle/>
                    <a:p>
                      <a:pPr lvl="0" algn="ctr"/>
                      <a:r>
                        <a:rPr lang="pt-BR" sz="1400" dirty="0">
                          <a:solidFill>
                            <a:srgbClr val="003854"/>
                          </a:solidFill>
                          <a:latin typeface="Tohama"/>
                        </a:rPr>
                        <a:t>UNIMED SEGUROS SAÚDE S/A</a:t>
                      </a:r>
                    </a:p>
                    <a:p>
                      <a:pPr lvl="0" algn="ctr"/>
                      <a:endParaRPr lang="pt-BR" sz="1400" dirty="0">
                        <a:solidFill>
                          <a:srgbClr val="003854"/>
                        </a:solidFill>
                        <a:latin typeface="Tohama"/>
                      </a:endParaRPr>
                    </a:p>
                  </a:txBody>
                  <a:tcPr/>
                </a:tc>
                <a:tc>
                  <a:txBody>
                    <a:bodyPr/>
                    <a:lstStyle/>
                    <a:p>
                      <a:pPr algn="ctr"/>
                      <a:r>
                        <a:rPr lang="pt-BR" dirty="0">
                          <a:solidFill>
                            <a:srgbClr val="003854"/>
                          </a:solidFill>
                          <a:latin typeface="Tohama"/>
                        </a:rPr>
                        <a:t>42,45</a:t>
                      </a:r>
                    </a:p>
                  </a:txBody>
                  <a:tcPr/>
                </a:tc>
                <a:tc>
                  <a:txBody>
                    <a:bodyPr/>
                    <a:lstStyle/>
                    <a:p>
                      <a:pPr algn="ctr"/>
                      <a:r>
                        <a:rPr lang="pt-BR" dirty="0">
                          <a:solidFill>
                            <a:srgbClr val="003854"/>
                          </a:solidFill>
                          <a:latin typeface="Tohama"/>
                        </a:rPr>
                        <a:t>389</a:t>
                      </a:r>
                    </a:p>
                  </a:txBody>
                  <a:tcPr/>
                </a:tc>
                <a:tc>
                  <a:txBody>
                    <a:bodyPr/>
                    <a:lstStyle/>
                    <a:p>
                      <a:pPr algn="ctr"/>
                      <a:r>
                        <a:rPr lang="pt-BR" dirty="0">
                          <a:solidFill>
                            <a:srgbClr val="003854"/>
                          </a:solidFill>
                          <a:latin typeface="Tohama"/>
                        </a:rPr>
                        <a:t>916.337</a:t>
                      </a:r>
                    </a:p>
                  </a:txBody>
                  <a:tcPr/>
                </a:tc>
                <a:extLst>
                  <a:ext uri="{0D108BD9-81ED-4DB2-BD59-A6C34878D82A}">
                    <a16:rowId xmlns:a16="http://schemas.microsoft.com/office/drawing/2014/main" val="744872271"/>
                  </a:ext>
                </a:extLst>
              </a:tr>
              <a:tr h="607585">
                <a:tc>
                  <a:txBody>
                    <a:bodyPr/>
                    <a:lstStyle/>
                    <a:p>
                      <a:pPr lvl="0" algn="ctr"/>
                      <a:r>
                        <a:rPr lang="pt-BR" sz="1400" dirty="0">
                          <a:solidFill>
                            <a:srgbClr val="003854"/>
                          </a:solidFill>
                          <a:latin typeface="Tohama"/>
                        </a:rPr>
                        <a:t>AMIL ASSISTÊNCIA MÉDICA INTERNACIONAL S.A.</a:t>
                      </a:r>
                    </a:p>
                  </a:txBody>
                  <a:tcPr/>
                </a:tc>
                <a:tc>
                  <a:txBody>
                    <a:bodyPr/>
                    <a:lstStyle/>
                    <a:p>
                      <a:pPr algn="ctr"/>
                      <a:r>
                        <a:rPr lang="pt-BR" dirty="0">
                          <a:solidFill>
                            <a:srgbClr val="003854"/>
                          </a:solidFill>
                          <a:latin typeface="Tohama"/>
                        </a:rPr>
                        <a:t>51,13</a:t>
                      </a:r>
                    </a:p>
                  </a:txBody>
                  <a:tcPr/>
                </a:tc>
                <a:tc>
                  <a:txBody>
                    <a:bodyPr/>
                    <a:lstStyle/>
                    <a:p>
                      <a:pPr algn="ctr"/>
                      <a:r>
                        <a:rPr lang="pt-BR" dirty="0">
                          <a:solidFill>
                            <a:srgbClr val="003854"/>
                          </a:solidFill>
                          <a:latin typeface="Tohama"/>
                        </a:rPr>
                        <a:t>1.513</a:t>
                      </a:r>
                    </a:p>
                  </a:txBody>
                  <a:tcPr/>
                </a:tc>
                <a:tc>
                  <a:txBody>
                    <a:bodyPr/>
                    <a:lstStyle/>
                    <a:p>
                      <a:pPr algn="ctr"/>
                      <a:r>
                        <a:rPr lang="pt-BR" dirty="0">
                          <a:solidFill>
                            <a:srgbClr val="003854"/>
                          </a:solidFill>
                          <a:latin typeface="Tohama"/>
                        </a:rPr>
                        <a:t>2.959.186</a:t>
                      </a:r>
                    </a:p>
                  </a:txBody>
                  <a:tcPr/>
                </a:tc>
                <a:extLst>
                  <a:ext uri="{0D108BD9-81ED-4DB2-BD59-A6C34878D82A}">
                    <a16:rowId xmlns:a16="http://schemas.microsoft.com/office/drawing/2014/main" val="1543798457"/>
                  </a:ext>
                </a:extLst>
              </a:tr>
              <a:tr h="411714">
                <a:tc>
                  <a:txBody>
                    <a:bodyPr/>
                    <a:lstStyle/>
                    <a:p>
                      <a:pPr lvl="0" algn="ctr"/>
                      <a:r>
                        <a:rPr lang="pt-BR" sz="1400" dirty="0">
                          <a:solidFill>
                            <a:srgbClr val="003854"/>
                          </a:solidFill>
                          <a:latin typeface="Tohama"/>
                        </a:rPr>
                        <a:t>BRADESCO SAÚDE S.A.</a:t>
                      </a:r>
                    </a:p>
                  </a:txBody>
                  <a:tcPr/>
                </a:tc>
                <a:tc>
                  <a:txBody>
                    <a:bodyPr/>
                    <a:lstStyle/>
                    <a:p>
                      <a:pPr algn="ctr"/>
                      <a:r>
                        <a:rPr lang="pt-BR" dirty="0">
                          <a:solidFill>
                            <a:srgbClr val="003854"/>
                          </a:solidFill>
                          <a:latin typeface="Tohama"/>
                        </a:rPr>
                        <a:t>63,26</a:t>
                      </a:r>
                    </a:p>
                  </a:txBody>
                  <a:tcPr/>
                </a:tc>
                <a:tc>
                  <a:txBody>
                    <a:bodyPr/>
                    <a:lstStyle/>
                    <a:p>
                      <a:pPr algn="ctr"/>
                      <a:r>
                        <a:rPr lang="pt-BR" dirty="0">
                          <a:solidFill>
                            <a:srgbClr val="003854"/>
                          </a:solidFill>
                          <a:latin typeface="Tohama"/>
                        </a:rPr>
                        <a:t>2.331</a:t>
                      </a:r>
                    </a:p>
                  </a:txBody>
                  <a:tcPr/>
                </a:tc>
                <a:tc>
                  <a:txBody>
                    <a:bodyPr/>
                    <a:lstStyle/>
                    <a:p>
                      <a:pPr algn="ctr"/>
                      <a:r>
                        <a:rPr lang="pt-BR" dirty="0">
                          <a:solidFill>
                            <a:srgbClr val="003854"/>
                          </a:solidFill>
                          <a:latin typeface="Tohama"/>
                        </a:rPr>
                        <a:t>3.684.564</a:t>
                      </a:r>
                    </a:p>
                  </a:txBody>
                  <a:tcPr/>
                </a:tc>
                <a:extLst>
                  <a:ext uri="{0D108BD9-81ED-4DB2-BD59-A6C34878D82A}">
                    <a16:rowId xmlns:a16="http://schemas.microsoft.com/office/drawing/2014/main" val="1470845438"/>
                  </a:ext>
                </a:extLst>
              </a:tr>
              <a:tr h="578547">
                <a:tc>
                  <a:txBody>
                    <a:bodyPr/>
                    <a:lstStyle/>
                    <a:p>
                      <a:pPr lvl="0" algn="ctr"/>
                      <a:r>
                        <a:rPr lang="pt-BR" sz="1400" dirty="0">
                          <a:solidFill>
                            <a:srgbClr val="003854"/>
                          </a:solidFill>
                          <a:latin typeface="Tohama"/>
                        </a:rPr>
                        <a:t>SULAMERICA COMPANHIA DE SEGURO SAÚDE</a:t>
                      </a:r>
                    </a:p>
                  </a:txBody>
                  <a:tcPr/>
                </a:tc>
                <a:tc>
                  <a:txBody>
                    <a:bodyPr/>
                    <a:lstStyle/>
                    <a:p>
                      <a:pPr algn="ctr"/>
                      <a:r>
                        <a:rPr lang="pt-BR" dirty="0">
                          <a:solidFill>
                            <a:srgbClr val="003854"/>
                          </a:solidFill>
                          <a:latin typeface="Tohama"/>
                        </a:rPr>
                        <a:t>76,88</a:t>
                      </a:r>
                    </a:p>
                  </a:txBody>
                  <a:tcPr/>
                </a:tc>
                <a:tc>
                  <a:txBody>
                    <a:bodyPr/>
                    <a:lstStyle/>
                    <a:p>
                      <a:pPr algn="ctr"/>
                      <a:r>
                        <a:rPr lang="pt-BR" dirty="0">
                          <a:solidFill>
                            <a:srgbClr val="003854"/>
                          </a:solidFill>
                          <a:latin typeface="Tohama"/>
                        </a:rPr>
                        <a:t>1.859</a:t>
                      </a:r>
                    </a:p>
                  </a:txBody>
                  <a:tcPr/>
                </a:tc>
                <a:tc>
                  <a:txBody>
                    <a:bodyPr/>
                    <a:lstStyle/>
                    <a:p>
                      <a:pPr algn="ctr"/>
                      <a:r>
                        <a:rPr lang="pt-BR" dirty="0">
                          <a:solidFill>
                            <a:srgbClr val="003854"/>
                          </a:solidFill>
                          <a:latin typeface="Tohama"/>
                        </a:rPr>
                        <a:t>2.417.939</a:t>
                      </a:r>
                    </a:p>
                  </a:txBody>
                  <a:tcPr/>
                </a:tc>
                <a:extLst>
                  <a:ext uri="{0D108BD9-81ED-4DB2-BD59-A6C34878D82A}">
                    <a16:rowId xmlns:a16="http://schemas.microsoft.com/office/drawing/2014/main" val="563590816"/>
                  </a:ext>
                </a:extLst>
              </a:tr>
            </a:tbl>
          </a:graphicData>
        </a:graphic>
      </p:graphicFrame>
      <p:sp>
        <p:nvSpPr>
          <p:cNvPr id="5" name="Retângulo 4">
            <a:extLst>
              <a:ext uri="{FF2B5EF4-FFF2-40B4-BE49-F238E27FC236}">
                <a16:creationId xmlns:a16="http://schemas.microsoft.com/office/drawing/2014/main" id="{CAC5BFC4-A4C2-61F1-CDFA-8512ADF3C593}"/>
              </a:ext>
            </a:extLst>
          </p:cNvPr>
          <p:cNvSpPr/>
          <p:nvPr/>
        </p:nvSpPr>
        <p:spPr>
          <a:xfrm rot="5400000" flipV="1">
            <a:off x="431637" y="940378"/>
            <a:ext cx="782154" cy="45719"/>
          </a:xfrm>
          <a:prstGeom prst="rect">
            <a:avLst/>
          </a:prstGeom>
          <a:solidFill>
            <a:srgbClr val="12D0FF"/>
          </a:solidFill>
          <a:ln>
            <a:solidFill>
              <a:srgbClr val="12D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17" name="TextBox 3">
            <a:extLst>
              <a:ext uri="{FF2B5EF4-FFF2-40B4-BE49-F238E27FC236}">
                <a16:creationId xmlns:a16="http://schemas.microsoft.com/office/drawing/2014/main" id="{7B4B365B-49AA-7F6A-D4D4-1A69EB24604A}"/>
              </a:ext>
            </a:extLst>
          </p:cNvPr>
          <p:cNvSpPr txBox="1"/>
          <p:nvPr/>
        </p:nvSpPr>
        <p:spPr>
          <a:xfrm>
            <a:off x="1009627" y="467171"/>
            <a:ext cx="988293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FFC301"/>
                </a:solidFill>
                <a:latin typeface="Tahoma" panose="020B0604030504040204" pitchFamily="34" charset="0"/>
                <a:ea typeface="Tahoma" panose="020B0604030504040204" pitchFamily="34" charset="0"/>
                <a:cs typeface="Tahoma" panose="020B0604030504040204" pitchFamily="34" charset="0"/>
              </a:rPr>
              <a:t>IGR</a:t>
            </a:r>
            <a:b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Índice</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Geral de </a:t>
            </a:r>
            <a:r>
              <a:rPr lang="en-US" sz="2800" b="1" dirty="0" err="1">
                <a:solidFill>
                  <a:schemeClr val="bg1"/>
                </a:solidFill>
                <a:latin typeface="Tahoma" panose="020B0604030504040204" pitchFamily="34" charset="0"/>
                <a:ea typeface="Tahoma" panose="020B0604030504040204" pitchFamily="34" charset="0"/>
                <a:cs typeface="Tahoma" panose="020B0604030504040204" pitchFamily="34" charset="0"/>
              </a:rPr>
              <a:t>Reclamação</a:t>
            </a:r>
            <a:endParaRPr kumimoji="0" lang="en-US" sz="2400"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8" name="Elipse 17">
            <a:extLst>
              <a:ext uri="{FF2B5EF4-FFF2-40B4-BE49-F238E27FC236}">
                <a16:creationId xmlns:a16="http://schemas.microsoft.com/office/drawing/2014/main" id="{176F2874-918B-368F-E017-3718DD939429}"/>
              </a:ext>
            </a:extLst>
          </p:cNvPr>
          <p:cNvSpPr/>
          <p:nvPr/>
        </p:nvSpPr>
        <p:spPr>
          <a:xfrm>
            <a:off x="4076700" y="2654300"/>
            <a:ext cx="266700" cy="203200"/>
          </a:xfrm>
          <a:prstGeom prst="ellipse">
            <a:avLst/>
          </a:prstGeom>
          <a:solidFill>
            <a:srgbClr val="127001"/>
          </a:solidFill>
          <a:ln>
            <a:solidFill>
              <a:srgbClr val="1270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Elipse 18">
            <a:extLst>
              <a:ext uri="{FF2B5EF4-FFF2-40B4-BE49-F238E27FC236}">
                <a16:creationId xmlns:a16="http://schemas.microsoft.com/office/drawing/2014/main" id="{7429A9BC-0DAD-ACBE-5697-A710E0EE135B}"/>
              </a:ext>
            </a:extLst>
          </p:cNvPr>
          <p:cNvSpPr/>
          <p:nvPr/>
        </p:nvSpPr>
        <p:spPr>
          <a:xfrm>
            <a:off x="4076700" y="3490553"/>
            <a:ext cx="266700" cy="203200"/>
          </a:xfrm>
          <a:prstGeom prst="ellipse">
            <a:avLst/>
          </a:prstGeom>
          <a:solidFill>
            <a:srgbClr val="127001"/>
          </a:solidFill>
          <a:ln>
            <a:solidFill>
              <a:srgbClr val="1270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Elipse 19">
            <a:extLst>
              <a:ext uri="{FF2B5EF4-FFF2-40B4-BE49-F238E27FC236}">
                <a16:creationId xmlns:a16="http://schemas.microsoft.com/office/drawing/2014/main" id="{222CCA4D-A811-0667-FC17-736B07B7E5B8}"/>
              </a:ext>
            </a:extLst>
          </p:cNvPr>
          <p:cNvSpPr/>
          <p:nvPr/>
        </p:nvSpPr>
        <p:spPr>
          <a:xfrm>
            <a:off x="4076700" y="4326806"/>
            <a:ext cx="266700" cy="203200"/>
          </a:xfrm>
          <a:prstGeom prst="ellipse">
            <a:avLst/>
          </a:prstGeom>
          <a:solidFill>
            <a:srgbClr val="FFC301"/>
          </a:solidFill>
          <a:ln>
            <a:solidFill>
              <a:srgbClr val="FFC3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Elipse 20">
            <a:extLst>
              <a:ext uri="{FF2B5EF4-FFF2-40B4-BE49-F238E27FC236}">
                <a16:creationId xmlns:a16="http://schemas.microsoft.com/office/drawing/2014/main" id="{F1E38E92-BDFB-0676-6481-8B556DC33045}"/>
              </a:ext>
            </a:extLst>
          </p:cNvPr>
          <p:cNvSpPr/>
          <p:nvPr/>
        </p:nvSpPr>
        <p:spPr>
          <a:xfrm>
            <a:off x="4076700" y="4908277"/>
            <a:ext cx="266700" cy="203200"/>
          </a:xfrm>
          <a:prstGeom prst="ellipse">
            <a:avLst/>
          </a:prstGeom>
          <a:solidFill>
            <a:srgbClr val="FFC301"/>
          </a:solidFill>
          <a:ln>
            <a:solidFill>
              <a:srgbClr val="FFC3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Elipse 21">
            <a:extLst>
              <a:ext uri="{FF2B5EF4-FFF2-40B4-BE49-F238E27FC236}">
                <a16:creationId xmlns:a16="http://schemas.microsoft.com/office/drawing/2014/main" id="{3761AA97-9CBB-A01A-9C5A-FA0AF152181E}"/>
              </a:ext>
            </a:extLst>
          </p:cNvPr>
          <p:cNvSpPr/>
          <p:nvPr/>
        </p:nvSpPr>
        <p:spPr>
          <a:xfrm>
            <a:off x="4076700" y="5390312"/>
            <a:ext cx="266700" cy="203200"/>
          </a:xfrm>
          <a:prstGeom prst="ellipse">
            <a:avLst/>
          </a:prstGeom>
          <a:solidFill>
            <a:srgbClr val="F7AE80"/>
          </a:solidFill>
          <a:ln>
            <a:solidFill>
              <a:srgbClr val="F7AE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Seta: para Baixo 22">
            <a:extLst>
              <a:ext uri="{FF2B5EF4-FFF2-40B4-BE49-F238E27FC236}">
                <a16:creationId xmlns:a16="http://schemas.microsoft.com/office/drawing/2014/main" id="{1D9BBCC0-6A44-4F77-8C0D-C8C2FC80E00E}"/>
              </a:ext>
            </a:extLst>
          </p:cNvPr>
          <p:cNvSpPr/>
          <p:nvPr/>
        </p:nvSpPr>
        <p:spPr>
          <a:xfrm>
            <a:off x="6278880" y="864364"/>
            <a:ext cx="667512" cy="6345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252400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p:cNvGrpSpPr/>
        <p:nvPr/>
      </p:nvGrpSpPr>
      <p:grpSpPr>
        <a:xfrm>
          <a:off x="0" y="0"/>
          <a:ext cx="0" cy="0"/>
          <a:chOff x="0" y="0"/>
          <a:chExt cx="0" cy="0"/>
        </a:xfrm>
      </p:grpSpPr>
      <p:sp>
        <p:nvSpPr>
          <p:cNvPr id="14" name="Espaço Reservado para Conteúdo 2">
            <a:extLst>
              <a:ext uri="{FF2B5EF4-FFF2-40B4-BE49-F238E27FC236}">
                <a16:creationId xmlns:a16="http://schemas.microsoft.com/office/drawing/2014/main" id="{EFD0AABB-3AB7-6BBD-B16B-ACB3039C3027}"/>
              </a:ext>
            </a:extLst>
          </p:cNvPr>
          <p:cNvSpPr txBox="1">
            <a:spLocks/>
          </p:cNvSpPr>
          <p:nvPr/>
        </p:nvSpPr>
        <p:spPr>
          <a:xfrm>
            <a:off x="4983996" y="5747720"/>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endParaRPr>
          </a:p>
        </p:txBody>
      </p:sp>
      <p:sp>
        <p:nvSpPr>
          <p:cNvPr id="2" name="Retângulo 1">
            <a:extLst>
              <a:ext uri="{FF2B5EF4-FFF2-40B4-BE49-F238E27FC236}">
                <a16:creationId xmlns:a16="http://schemas.microsoft.com/office/drawing/2014/main" id="{208346A4-7DB7-7371-4066-3156525921C8}"/>
              </a:ext>
            </a:extLst>
          </p:cNvPr>
          <p:cNvSpPr/>
          <p:nvPr/>
        </p:nvSpPr>
        <p:spPr>
          <a:xfrm>
            <a:off x="10999143" y="1442067"/>
            <a:ext cx="615258" cy="560967"/>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0E4B99F4-78F7-9AFD-A661-2FE832245DCE}"/>
              </a:ext>
            </a:extLst>
          </p:cNvPr>
          <p:cNvSpPr/>
          <p:nvPr/>
        </p:nvSpPr>
        <p:spPr>
          <a:xfrm rot="16200000">
            <a:off x="-1644094" y="5102014"/>
            <a:ext cx="3268467" cy="512159"/>
          </a:xfrm>
          <a:prstGeom prst="rect">
            <a:avLst/>
          </a:prstGeom>
          <a:solidFill>
            <a:srgbClr val="F7AE80"/>
          </a:solidFill>
          <a:ln>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4" name="Retângulo 3">
            <a:extLst>
              <a:ext uri="{FF2B5EF4-FFF2-40B4-BE49-F238E27FC236}">
                <a16:creationId xmlns:a16="http://schemas.microsoft.com/office/drawing/2014/main" id="{3DC57142-9D78-A938-81C8-EB2B5A5AF6E9}"/>
              </a:ext>
            </a:extLst>
          </p:cNvPr>
          <p:cNvSpPr/>
          <p:nvPr/>
        </p:nvSpPr>
        <p:spPr>
          <a:xfrm>
            <a:off x="8019358" y="654119"/>
            <a:ext cx="5689600" cy="6338209"/>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Espaço Reservado para Conteúdo 2">
            <a:extLst>
              <a:ext uri="{FF2B5EF4-FFF2-40B4-BE49-F238E27FC236}">
                <a16:creationId xmlns:a16="http://schemas.microsoft.com/office/drawing/2014/main" id="{040595C3-1891-F5EA-B174-85EBCD992307}"/>
              </a:ext>
            </a:extLst>
          </p:cNvPr>
          <p:cNvSpPr txBox="1">
            <a:spLocks/>
          </p:cNvSpPr>
          <p:nvPr/>
        </p:nvSpPr>
        <p:spPr>
          <a:xfrm>
            <a:off x="8360827" y="1042836"/>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endParaRPr>
          </a:p>
        </p:txBody>
      </p:sp>
      <p:sp>
        <p:nvSpPr>
          <p:cNvPr id="20" name="CaixaDeTexto 19">
            <a:extLst>
              <a:ext uri="{FF2B5EF4-FFF2-40B4-BE49-F238E27FC236}">
                <a16:creationId xmlns:a16="http://schemas.microsoft.com/office/drawing/2014/main" id="{D734A944-D5A9-5157-CAB7-0EA02142DC18}"/>
              </a:ext>
            </a:extLst>
          </p:cNvPr>
          <p:cNvSpPr txBox="1"/>
          <p:nvPr/>
        </p:nvSpPr>
        <p:spPr>
          <a:xfrm>
            <a:off x="425638" y="2100151"/>
            <a:ext cx="593633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UNIDADE IBIRAPUERA</a:t>
            </a:r>
          </a:p>
        </p:txBody>
      </p:sp>
      <p:pic>
        <p:nvPicPr>
          <p:cNvPr id="21" name="443BC818-E0E2-42A1-B7F5-A8F9226771B7" descr="PHOTO-2025-09-16-17-42-26.jpg">
            <a:extLst>
              <a:ext uri="{FF2B5EF4-FFF2-40B4-BE49-F238E27FC236}">
                <a16:creationId xmlns:a16="http://schemas.microsoft.com/office/drawing/2014/main" id="{2D8AD4E2-CBA2-3308-544F-6095CC3D223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61977" y="2174706"/>
            <a:ext cx="5995123" cy="34132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m 18">
            <a:extLst>
              <a:ext uri="{FF2B5EF4-FFF2-40B4-BE49-F238E27FC236}">
                <a16:creationId xmlns:a16="http://schemas.microsoft.com/office/drawing/2014/main" id="{5BF5F781-9338-BB68-AD98-165A2B95D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3774" y="1660760"/>
            <a:ext cx="7413036" cy="6115673"/>
          </a:xfrm>
          <a:prstGeom prst="rect">
            <a:avLst/>
          </a:prstGeom>
        </p:spPr>
      </p:pic>
      <p:sp>
        <p:nvSpPr>
          <p:cNvPr id="8" name="CaixaDeTexto 7">
            <a:extLst>
              <a:ext uri="{FF2B5EF4-FFF2-40B4-BE49-F238E27FC236}">
                <a16:creationId xmlns:a16="http://schemas.microsoft.com/office/drawing/2014/main" id="{A497D4D2-0A2E-01D3-6D2D-C36C4608B170}"/>
              </a:ext>
            </a:extLst>
          </p:cNvPr>
          <p:cNvSpPr txBox="1"/>
          <p:nvPr/>
        </p:nvSpPr>
        <p:spPr>
          <a:xfrm>
            <a:off x="491239" y="4672747"/>
            <a:ext cx="420835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Tohama"/>
                <a:ea typeface="+mn-ea"/>
                <a:cs typeface="+mn-cs"/>
              </a:rPr>
              <a:t>Unidade Avançada de Oncologia</a:t>
            </a:r>
          </a:p>
        </p:txBody>
      </p:sp>
    </p:spTree>
    <p:extLst>
      <p:ext uri="{BB962C8B-B14F-4D97-AF65-F5344CB8AC3E}">
        <p14:creationId xmlns:p14="http://schemas.microsoft.com/office/powerpoint/2010/main" val="1756604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3D531380-5D19-0EE4-9BEF-D8FEE7492F54}"/>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EFB5A6EA-F073-1F65-B94D-A6169789C861}"/>
              </a:ext>
            </a:extLst>
          </p:cNvPr>
          <p:cNvSpPr/>
          <p:nvPr/>
        </p:nvSpPr>
        <p:spPr>
          <a:xfrm>
            <a:off x="10999143" y="1442067"/>
            <a:ext cx="615258" cy="560967"/>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B1B428BA-B6FB-3FB9-D8E6-19F670D4C823}"/>
              </a:ext>
            </a:extLst>
          </p:cNvPr>
          <p:cNvSpPr/>
          <p:nvPr/>
        </p:nvSpPr>
        <p:spPr>
          <a:xfrm rot="16200000">
            <a:off x="-1644094" y="5102014"/>
            <a:ext cx="3268467" cy="512159"/>
          </a:xfrm>
          <a:prstGeom prst="rect">
            <a:avLst/>
          </a:prstGeom>
          <a:solidFill>
            <a:srgbClr val="F7AE80"/>
          </a:solidFill>
          <a:ln>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4" name="Retângulo 3">
            <a:extLst>
              <a:ext uri="{FF2B5EF4-FFF2-40B4-BE49-F238E27FC236}">
                <a16:creationId xmlns:a16="http://schemas.microsoft.com/office/drawing/2014/main" id="{283BD34D-856B-4A59-C342-08AC59C848F2}"/>
              </a:ext>
            </a:extLst>
          </p:cNvPr>
          <p:cNvSpPr/>
          <p:nvPr/>
        </p:nvSpPr>
        <p:spPr>
          <a:xfrm>
            <a:off x="8019358" y="654119"/>
            <a:ext cx="5689600" cy="6338209"/>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Espaço Reservado para Conteúdo 2">
            <a:extLst>
              <a:ext uri="{FF2B5EF4-FFF2-40B4-BE49-F238E27FC236}">
                <a16:creationId xmlns:a16="http://schemas.microsoft.com/office/drawing/2014/main" id="{5F8622B2-0688-2A84-03C7-5AA494731468}"/>
              </a:ext>
            </a:extLst>
          </p:cNvPr>
          <p:cNvSpPr txBox="1">
            <a:spLocks/>
          </p:cNvSpPr>
          <p:nvPr/>
        </p:nvSpPr>
        <p:spPr>
          <a:xfrm>
            <a:off x="8360827" y="1042836"/>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endParaRPr>
          </a:p>
        </p:txBody>
      </p:sp>
      <p:sp>
        <p:nvSpPr>
          <p:cNvPr id="14" name="Espaço Reservado para Conteúdo 2">
            <a:extLst>
              <a:ext uri="{FF2B5EF4-FFF2-40B4-BE49-F238E27FC236}">
                <a16:creationId xmlns:a16="http://schemas.microsoft.com/office/drawing/2014/main" id="{EF35A133-E7B1-5701-967D-0D8A1490C828}"/>
              </a:ext>
            </a:extLst>
          </p:cNvPr>
          <p:cNvSpPr txBox="1">
            <a:spLocks/>
          </p:cNvSpPr>
          <p:nvPr/>
        </p:nvSpPr>
        <p:spPr>
          <a:xfrm>
            <a:off x="4983996" y="5747720"/>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endParaRPr>
          </a:p>
        </p:txBody>
      </p:sp>
      <p:pic>
        <p:nvPicPr>
          <p:cNvPr id="6" name="D7B0D878-1F41-47D6-91F5-A580BBB5F296">
            <a:extLst>
              <a:ext uri="{FF2B5EF4-FFF2-40B4-BE49-F238E27FC236}">
                <a16:creationId xmlns:a16="http://schemas.microsoft.com/office/drawing/2014/main" id="{F7C207B6-950F-9CB4-83EC-8EEB21DB88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361976" y="2111268"/>
            <a:ext cx="6058623" cy="3502132"/>
          </a:xfrm>
          <a:prstGeom prst="rect">
            <a:avLst/>
          </a:prstGeom>
          <a:noFill/>
        </p:spPr>
      </p:pic>
      <p:pic>
        <p:nvPicPr>
          <p:cNvPr id="19" name="Imagem 18">
            <a:extLst>
              <a:ext uri="{FF2B5EF4-FFF2-40B4-BE49-F238E27FC236}">
                <a16:creationId xmlns:a16="http://schemas.microsoft.com/office/drawing/2014/main" id="{0B23DD43-F792-BA11-E317-92AFCA1EC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3774" y="1660760"/>
            <a:ext cx="7413036" cy="6115673"/>
          </a:xfrm>
          <a:prstGeom prst="rect">
            <a:avLst/>
          </a:prstGeom>
        </p:spPr>
      </p:pic>
      <p:sp>
        <p:nvSpPr>
          <p:cNvPr id="7" name="CaixaDeTexto 6">
            <a:extLst>
              <a:ext uri="{FF2B5EF4-FFF2-40B4-BE49-F238E27FC236}">
                <a16:creationId xmlns:a16="http://schemas.microsoft.com/office/drawing/2014/main" id="{3A9295E8-F5D0-BC03-ED64-50D407F48BA3}"/>
              </a:ext>
            </a:extLst>
          </p:cNvPr>
          <p:cNvSpPr txBox="1"/>
          <p:nvPr/>
        </p:nvSpPr>
        <p:spPr>
          <a:xfrm>
            <a:off x="425638" y="2100151"/>
            <a:ext cx="593633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UNIDADE IBIRAPUERA</a:t>
            </a:r>
          </a:p>
        </p:txBody>
      </p:sp>
      <p:sp>
        <p:nvSpPr>
          <p:cNvPr id="8" name="CaixaDeTexto 7">
            <a:extLst>
              <a:ext uri="{FF2B5EF4-FFF2-40B4-BE49-F238E27FC236}">
                <a16:creationId xmlns:a16="http://schemas.microsoft.com/office/drawing/2014/main" id="{A02FC1EF-6538-81D0-D627-8432AD12A271}"/>
              </a:ext>
            </a:extLst>
          </p:cNvPr>
          <p:cNvSpPr txBox="1"/>
          <p:nvPr/>
        </p:nvSpPr>
        <p:spPr>
          <a:xfrm>
            <a:off x="491239" y="4672747"/>
            <a:ext cx="420835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Tohama"/>
                <a:ea typeface="+mn-ea"/>
                <a:cs typeface="+mn-cs"/>
              </a:rPr>
              <a:t>Unidade Avançada de Oncologia</a:t>
            </a:r>
          </a:p>
        </p:txBody>
      </p:sp>
    </p:spTree>
    <p:extLst>
      <p:ext uri="{BB962C8B-B14F-4D97-AF65-F5344CB8AC3E}">
        <p14:creationId xmlns:p14="http://schemas.microsoft.com/office/powerpoint/2010/main" val="1537591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7EF9F36F-2B61-C2BE-1209-B31A4CE25E30}"/>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D3FCFBE4-C004-6471-F7F7-3CAD63D11E6C}"/>
              </a:ext>
            </a:extLst>
          </p:cNvPr>
          <p:cNvSpPr/>
          <p:nvPr/>
        </p:nvSpPr>
        <p:spPr>
          <a:xfrm>
            <a:off x="10999143" y="1442067"/>
            <a:ext cx="615258" cy="560967"/>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B7B7E077-DF5D-76B3-ABB6-971EC607EF02}"/>
              </a:ext>
            </a:extLst>
          </p:cNvPr>
          <p:cNvSpPr/>
          <p:nvPr/>
        </p:nvSpPr>
        <p:spPr>
          <a:xfrm rot="16200000">
            <a:off x="-1644094" y="5102014"/>
            <a:ext cx="3268467" cy="512159"/>
          </a:xfrm>
          <a:prstGeom prst="rect">
            <a:avLst/>
          </a:prstGeom>
          <a:solidFill>
            <a:srgbClr val="F7AE80"/>
          </a:solidFill>
          <a:ln>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4" name="Retângulo 3">
            <a:extLst>
              <a:ext uri="{FF2B5EF4-FFF2-40B4-BE49-F238E27FC236}">
                <a16:creationId xmlns:a16="http://schemas.microsoft.com/office/drawing/2014/main" id="{137EEA33-CF99-D692-165C-B38D0E0641F4}"/>
              </a:ext>
            </a:extLst>
          </p:cNvPr>
          <p:cNvSpPr/>
          <p:nvPr/>
        </p:nvSpPr>
        <p:spPr>
          <a:xfrm>
            <a:off x="8019358" y="654119"/>
            <a:ext cx="5689600" cy="6338209"/>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Espaço Reservado para Conteúdo 2">
            <a:extLst>
              <a:ext uri="{FF2B5EF4-FFF2-40B4-BE49-F238E27FC236}">
                <a16:creationId xmlns:a16="http://schemas.microsoft.com/office/drawing/2014/main" id="{E3E4BC85-839E-A770-866F-AE62FCBBB903}"/>
              </a:ext>
            </a:extLst>
          </p:cNvPr>
          <p:cNvSpPr txBox="1">
            <a:spLocks/>
          </p:cNvSpPr>
          <p:nvPr/>
        </p:nvSpPr>
        <p:spPr>
          <a:xfrm>
            <a:off x="8360827" y="1042836"/>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endParaRPr>
          </a:p>
        </p:txBody>
      </p:sp>
      <p:sp>
        <p:nvSpPr>
          <p:cNvPr id="14" name="Espaço Reservado para Conteúdo 2">
            <a:extLst>
              <a:ext uri="{FF2B5EF4-FFF2-40B4-BE49-F238E27FC236}">
                <a16:creationId xmlns:a16="http://schemas.microsoft.com/office/drawing/2014/main" id="{C0D3C970-7AB2-380C-FAA9-BF7E773A920F}"/>
              </a:ext>
            </a:extLst>
          </p:cNvPr>
          <p:cNvSpPr txBox="1">
            <a:spLocks/>
          </p:cNvSpPr>
          <p:nvPr/>
        </p:nvSpPr>
        <p:spPr>
          <a:xfrm>
            <a:off x="4983996" y="5747720"/>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endParaRPr>
          </a:p>
        </p:txBody>
      </p:sp>
      <p:pic>
        <p:nvPicPr>
          <p:cNvPr id="7" name="72B6C6F9-3304-4EE8-9EE4-A2669A02DB8E" descr="PHOTO-2025-09-16-17-38-02.jpg">
            <a:extLst>
              <a:ext uri="{FF2B5EF4-FFF2-40B4-BE49-F238E27FC236}">
                <a16:creationId xmlns:a16="http://schemas.microsoft.com/office/drawing/2014/main" id="{DC0B7068-8C5E-4DCA-9D01-AC85E2639E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61977" y="2003034"/>
            <a:ext cx="5964011" cy="36357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m 18">
            <a:extLst>
              <a:ext uri="{FF2B5EF4-FFF2-40B4-BE49-F238E27FC236}">
                <a16:creationId xmlns:a16="http://schemas.microsoft.com/office/drawing/2014/main" id="{8A5FEFFF-F65D-0419-EDF6-65D23DB323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3774" y="1660760"/>
            <a:ext cx="7413036" cy="6115673"/>
          </a:xfrm>
          <a:prstGeom prst="rect">
            <a:avLst/>
          </a:prstGeom>
        </p:spPr>
      </p:pic>
      <p:sp>
        <p:nvSpPr>
          <p:cNvPr id="6" name="CaixaDeTexto 5">
            <a:extLst>
              <a:ext uri="{FF2B5EF4-FFF2-40B4-BE49-F238E27FC236}">
                <a16:creationId xmlns:a16="http://schemas.microsoft.com/office/drawing/2014/main" id="{60A0CF92-4F46-5384-F9DF-224AE5D030EF}"/>
              </a:ext>
            </a:extLst>
          </p:cNvPr>
          <p:cNvSpPr txBox="1"/>
          <p:nvPr/>
        </p:nvSpPr>
        <p:spPr>
          <a:xfrm>
            <a:off x="425638" y="2100151"/>
            <a:ext cx="593633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UNIDADE IBIRAPUERA</a:t>
            </a:r>
          </a:p>
        </p:txBody>
      </p:sp>
      <p:sp>
        <p:nvSpPr>
          <p:cNvPr id="8" name="CaixaDeTexto 7">
            <a:extLst>
              <a:ext uri="{FF2B5EF4-FFF2-40B4-BE49-F238E27FC236}">
                <a16:creationId xmlns:a16="http://schemas.microsoft.com/office/drawing/2014/main" id="{3626915C-E651-ED10-C2E2-96E1666CFAE7}"/>
              </a:ext>
            </a:extLst>
          </p:cNvPr>
          <p:cNvSpPr txBox="1"/>
          <p:nvPr/>
        </p:nvSpPr>
        <p:spPr>
          <a:xfrm>
            <a:off x="491239" y="4672747"/>
            <a:ext cx="420835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Tohama"/>
                <a:ea typeface="+mn-ea"/>
                <a:cs typeface="+mn-cs"/>
              </a:rPr>
              <a:t>Unidade Avançada de Oncologia</a:t>
            </a:r>
          </a:p>
        </p:txBody>
      </p:sp>
    </p:spTree>
    <p:extLst>
      <p:ext uri="{BB962C8B-B14F-4D97-AF65-F5344CB8AC3E}">
        <p14:creationId xmlns:p14="http://schemas.microsoft.com/office/powerpoint/2010/main" val="2191950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DF5BFD2A-F266-095F-5C08-E137A23E0FD9}"/>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BFB89CF2-D8C9-0D7C-673B-3BBA5CD65790}"/>
              </a:ext>
            </a:extLst>
          </p:cNvPr>
          <p:cNvSpPr/>
          <p:nvPr/>
        </p:nvSpPr>
        <p:spPr>
          <a:xfrm>
            <a:off x="4549389" y="6096644"/>
            <a:ext cx="615258" cy="560967"/>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13F5F0C6-2336-36A9-CC31-A06766A1348F}"/>
              </a:ext>
            </a:extLst>
          </p:cNvPr>
          <p:cNvSpPr/>
          <p:nvPr/>
        </p:nvSpPr>
        <p:spPr>
          <a:xfrm rot="16200000">
            <a:off x="10392088"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9" name="Espaço Reservado para Conteúdo 2">
            <a:extLst>
              <a:ext uri="{FF2B5EF4-FFF2-40B4-BE49-F238E27FC236}">
                <a16:creationId xmlns:a16="http://schemas.microsoft.com/office/drawing/2014/main" id="{894D6480-BCB7-ABBF-6070-B28F437C908A}"/>
              </a:ext>
            </a:extLst>
          </p:cNvPr>
          <p:cNvSpPr txBox="1">
            <a:spLocks/>
          </p:cNvSpPr>
          <p:nvPr/>
        </p:nvSpPr>
        <p:spPr>
          <a:xfrm>
            <a:off x="10104381" y="5946848"/>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endParaRPr>
          </a:p>
        </p:txBody>
      </p:sp>
      <p:sp>
        <p:nvSpPr>
          <p:cNvPr id="11" name="Retângulo 10">
            <a:extLst>
              <a:ext uri="{FF2B5EF4-FFF2-40B4-BE49-F238E27FC236}">
                <a16:creationId xmlns:a16="http://schemas.microsoft.com/office/drawing/2014/main" id="{91BD2577-0B81-DA2F-97D3-4D0D5F232E34}"/>
              </a:ext>
            </a:extLst>
          </p:cNvPr>
          <p:cNvSpPr/>
          <p:nvPr/>
        </p:nvSpPr>
        <p:spPr>
          <a:xfrm>
            <a:off x="-1138989" y="843937"/>
            <a:ext cx="4217003" cy="6338209"/>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Espaço Reservado para Conteúdo 2">
            <a:extLst>
              <a:ext uri="{FF2B5EF4-FFF2-40B4-BE49-F238E27FC236}">
                <a16:creationId xmlns:a16="http://schemas.microsoft.com/office/drawing/2014/main" id="{E250E24A-6ECF-0B99-8FDB-ED4518A9EF3B}"/>
              </a:ext>
            </a:extLst>
          </p:cNvPr>
          <p:cNvSpPr txBox="1">
            <a:spLocks/>
          </p:cNvSpPr>
          <p:nvPr/>
        </p:nvSpPr>
        <p:spPr>
          <a:xfrm>
            <a:off x="-277131" y="1232654"/>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endParaRPr>
          </a:p>
        </p:txBody>
      </p:sp>
      <p:sp>
        <p:nvSpPr>
          <p:cNvPr id="21" name="CaixaDeTexto 20">
            <a:extLst>
              <a:ext uri="{FF2B5EF4-FFF2-40B4-BE49-F238E27FC236}">
                <a16:creationId xmlns:a16="http://schemas.microsoft.com/office/drawing/2014/main" id="{1AE2D1E8-8ACF-0985-FDB5-0BE0A1BDB942}"/>
              </a:ext>
            </a:extLst>
          </p:cNvPr>
          <p:cNvSpPr txBox="1"/>
          <p:nvPr/>
        </p:nvSpPr>
        <p:spPr>
          <a:xfrm>
            <a:off x="6255661" y="2153675"/>
            <a:ext cx="593633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HOSPITAL SALVALUS</a:t>
            </a:r>
          </a:p>
        </p:txBody>
      </p:sp>
      <p:pic>
        <p:nvPicPr>
          <p:cNvPr id="4" name="58854CF5-F93E-49A5-A140-00030860FF17" descr="0c471463-da16-42a5-a969-d3ecd0a5ad4b.JPG">
            <a:extLst>
              <a:ext uri="{FF2B5EF4-FFF2-40B4-BE49-F238E27FC236}">
                <a16:creationId xmlns:a16="http://schemas.microsoft.com/office/drawing/2014/main" id="{E9A7391E-7ABE-D63D-E253-8D348D61A35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5140" y="2025402"/>
            <a:ext cx="5936339" cy="39214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m 17">
            <a:extLst>
              <a:ext uri="{FF2B5EF4-FFF2-40B4-BE49-F238E27FC236}">
                <a16:creationId xmlns:a16="http://schemas.microsoft.com/office/drawing/2014/main" id="{67139C18-90BF-3827-DC88-5855700940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690" y="1681162"/>
            <a:ext cx="7413036" cy="6115673"/>
          </a:xfrm>
          <a:prstGeom prst="rect">
            <a:avLst/>
          </a:prstGeom>
        </p:spPr>
      </p:pic>
      <p:sp>
        <p:nvSpPr>
          <p:cNvPr id="5" name="CaixaDeTexto 4">
            <a:extLst>
              <a:ext uri="{FF2B5EF4-FFF2-40B4-BE49-F238E27FC236}">
                <a16:creationId xmlns:a16="http://schemas.microsoft.com/office/drawing/2014/main" id="{29B4AD09-6B1A-C9AE-0FBF-1280AB01D7E9}"/>
              </a:ext>
            </a:extLst>
          </p:cNvPr>
          <p:cNvSpPr txBox="1"/>
          <p:nvPr/>
        </p:nvSpPr>
        <p:spPr>
          <a:xfrm>
            <a:off x="6255661" y="4638229"/>
            <a:ext cx="420835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Tohama"/>
                <a:ea typeface="+mn-ea"/>
                <a:cs typeface="+mn-cs"/>
              </a:rPr>
              <a:t>Unidade da Mooca</a:t>
            </a:r>
          </a:p>
        </p:txBody>
      </p:sp>
    </p:spTree>
    <p:extLst>
      <p:ext uri="{BB962C8B-B14F-4D97-AF65-F5344CB8AC3E}">
        <p14:creationId xmlns:p14="http://schemas.microsoft.com/office/powerpoint/2010/main" val="3146906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7FE897F1-CADE-ECD6-69E1-A079EDC2B7CE}"/>
              </a:ext>
            </a:extLst>
          </p:cNvPr>
          <p:cNvSpPr/>
          <p:nvPr/>
        </p:nvSpPr>
        <p:spPr>
          <a:xfrm>
            <a:off x="4549389" y="6096644"/>
            <a:ext cx="615258" cy="560967"/>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83596286-3712-9BC0-E838-F8994E55F242}"/>
              </a:ext>
            </a:extLst>
          </p:cNvPr>
          <p:cNvSpPr/>
          <p:nvPr/>
        </p:nvSpPr>
        <p:spPr>
          <a:xfrm rot="16200000">
            <a:off x="10392088"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9" name="Espaço Reservado para Conteúdo 2">
            <a:extLst>
              <a:ext uri="{FF2B5EF4-FFF2-40B4-BE49-F238E27FC236}">
                <a16:creationId xmlns:a16="http://schemas.microsoft.com/office/drawing/2014/main" id="{A7C61C63-8C39-B490-F222-0A3DFB67EA34}"/>
              </a:ext>
            </a:extLst>
          </p:cNvPr>
          <p:cNvSpPr txBox="1">
            <a:spLocks/>
          </p:cNvSpPr>
          <p:nvPr/>
        </p:nvSpPr>
        <p:spPr>
          <a:xfrm>
            <a:off x="10104381" y="5946848"/>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endParaRPr>
          </a:p>
        </p:txBody>
      </p:sp>
      <p:sp>
        <p:nvSpPr>
          <p:cNvPr id="11" name="Retângulo 10">
            <a:extLst>
              <a:ext uri="{FF2B5EF4-FFF2-40B4-BE49-F238E27FC236}">
                <a16:creationId xmlns:a16="http://schemas.microsoft.com/office/drawing/2014/main" id="{A8660966-1C25-2ACC-E485-70EE176615B2}"/>
              </a:ext>
            </a:extLst>
          </p:cNvPr>
          <p:cNvSpPr/>
          <p:nvPr/>
        </p:nvSpPr>
        <p:spPr>
          <a:xfrm>
            <a:off x="-1138989" y="843937"/>
            <a:ext cx="4217003" cy="6338209"/>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Espaço Reservado para Conteúdo 2">
            <a:extLst>
              <a:ext uri="{FF2B5EF4-FFF2-40B4-BE49-F238E27FC236}">
                <a16:creationId xmlns:a16="http://schemas.microsoft.com/office/drawing/2014/main" id="{AD958CCD-B0C1-51F9-75BC-0FCD4886C04A}"/>
              </a:ext>
            </a:extLst>
          </p:cNvPr>
          <p:cNvSpPr txBox="1">
            <a:spLocks/>
          </p:cNvSpPr>
          <p:nvPr/>
        </p:nvSpPr>
        <p:spPr>
          <a:xfrm>
            <a:off x="-277131" y="1232654"/>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endParaRPr>
          </a:p>
        </p:txBody>
      </p:sp>
      <p:sp>
        <p:nvSpPr>
          <p:cNvPr id="21" name="CaixaDeTexto 20">
            <a:extLst>
              <a:ext uri="{FF2B5EF4-FFF2-40B4-BE49-F238E27FC236}">
                <a16:creationId xmlns:a16="http://schemas.microsoft.com/office/drawing/2014/main" id="{BC9E6230-2B47-CCA9-9E3B-003BC0B96557}"/>
              </a:ext>
            </a:extLst>
          </p:cNvPr>
          <p:cNvSpPr txBox="1"/>
          <p:nvPr/>
        </p:nvSpPr>
        <p:spPr>
          <a:xfrm>
            <a:off x="6255661" y="2153675"/>
            <a:ext cx="593633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HOSPITAL SALVALUS</a:t>
            </a:r>
          </a:p>
        </p:txBody>
      </p:sp>
      <p:pic>
        <p:nvPicPr>
          <p:cNvPr id="22" name="85454184-8C27-466A-8FAE-2F77C8409E92" descr="7d68d095-8e16-46ba-a710-08356f10bb76.JPG">
            <a:extLst>
              <a:ext uri="{FF2B5EF4-FFF2-40B4-BE49-F238E27FC236}">
                <a16:creationId xmlns:a16="http://schemas.microsoft.com/office/drawing/2014/main" id="{E75B8606-CA76-1FB6-DE44-ABACCC0283C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0539" y="2169479"/>
            <a:ext cx="5936339" cy="343884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m 17">
            <a:extLst>
              <a:ext uri="{FF2B5EF4-FFF2-40B4-BE49-F238E27FC236}">
                <a16:creationId xmlns:a16="http://schemas.microsoft.com/office/drawing/2014/main" id="{614782DD-27DA-A11B-2BA9-51A7CC46C9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690" y="1681162"/>
            <a:ext cx="7413036" cy="6115673"/>
          </a:xfrm>
          <a:prstGeom prst="rect">
            <a:avLst/>
          </a:prstGeom>
        </p:spPr>
      </p:pic>
      <p:sp>
        <p:nvSpPr>
          <p:cNvPr id="5" name="CaixaDeTexto 4">
            <a:extLst>
              <a:ext uri="{FF2B5EF4-FFF2-40B4-BE49-F238E27FC236}">
                <a16:creationId xmlns:a16="http://schemas.microsoft.com/office/drawing/2014/main" id="{C5245101-453B-F52F-122B-CA7B1B8AE9C1}"/>
              </a:ext>
            </a:extLst>
          </p:cNvPr>
          <p:cNvSpPr txBox="1"/>
          <p:nvPr/>
        </p:nvSpPr>
        <p:spPr>
          <a:xfrm>
            <a:off x="6255661" y="4638229"/>
            <a:ext cx="420835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Tohama"/>
                <a:ea typeface="+mn-ea"/>
                <a:cs typeface="+mn-cs"/>
              </a:rPr>
              <a:t>Unidade da Mooca</a:t>
            </a:r>
          </a:p>
        </p:txBody>
      </p:sp>
    </p:spTree>
    <p:extLst>
      <p:ext uri="{BB962C8B-B14F-4D97-AF65-F5344CB8AC3E}">
        <p14:creationId xmlns:p14="http://schemas.microsoft.com/office/powerpoint/2010/main" val="613630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00199398-0604-A1B3-B5EC-50D7BF841AD0}"/>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3BBB7E69-EAFC-7A84-19E1-F0379D37500C}"/>
              </a:ext>
            </a:extLst>
          </p:cNvPr>
          <p:cNvSpPr/>
          <p:nvPr/>
        </p:nvSpPr>
        <p:spPr>
          <a:xfrm>
            <a:off x="4549389" y="6096644"/>
            <a:ext cx="615258" cy="560967"/>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7C343EA3-9F5F-8D21-217C-B89123DA89B4}"/>
              </a:ext>
            </a:extLst>
          </p:cNvPr>
          <p:cNvSpPr/>
          <p:nvPr/>
        </p:nvSpPr>
        <p:spPr>
          <a:xfrm rot="16200000">
            <a:off x="10392088"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9" name="Espaço Reservado para Conteúdo 2">
            <a:extLst>
              <a:ext uri="{FF2B5EF4-FFF2-40B4-BE49-F238E27FC236}">
                <a16:creationId xmlns:a16="http://schemas.microsoft.com/office/drawing/2014/main" id="{1A40CE07-9ABC-ADAB-5984-FB67AE066788}"/>
              </a:ext>
            </a:extLst>
          </p:cNvPr>
          <p:cNvSpPr txBox="1">
            <a:spLocks/>
          </p:cNvSpPr>
          <p:nvPr/>
        </p:nvSpPr>
        <p:spPr>
          <a:xfrm>
            <a:off x="10104381" y="5946848"/>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endParaRPr>
          </a:p>
        </p:txBody>
      </p:sp>
      <p:sp>
        <p:nvSpPr>
          <p:cNvPr id="11" name="Retângulo 10">
            <a:extLst>
              <a:ext uri="{FF2B5EF4-FFF2-40B4-BE49-F238E27FC236}">
                <a16:creationId xmlns:a16="http://schemas.microsoft.com/office/drawing/2014/main" id="{BC330B63-B1C6-BD80-6BEA-7A0273F86115}"/>
              </a:ext>
            </a:extLst>
          </p:cNvPr>
          <p:cNvSpPr/>
          <p:nvPr/>
        </p:nvSpPr>
        <p:spPr>
          <a:xfrm>
            <a:off x="-1138989" y="843937"/>
            <a:ext cx="4217003" cy="6338209"/>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Espaço Reservado para Conteúdo 2">
            <a:extLst>
              <a:ext uri="{FF2B5EF4-FFF2-40B4-BE49-F238E27FC236}">
                <a16:creationId xmlns:a16="http://schemas.microsoft.com/office/drawing/2014/main" id="{5FD89C54-6190-27C9-978A-4A97EA29975A}"/>
              </a:ext>
            </a:extLst>
          </p:cNvPr>
          <p:cNvSpPr txBox="1">
            <a:spLocks/>
          </p:cNvSpPr>
          <p:nvPr/>
        </p:nvSpPr>
        <p:spPr>
          <a:xfrm>
            <a:off x="-277131" y="1232654"/>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endParaRPr>
          </a:p>
        </p:txBody>
      </p:sp>
      <p:sp>
        <p:nvSpPr>
          <p:cNvPr id="21" name="CaixaDeTexto 20">
            <a:extLst>
              <a:ext uri="{FF2B5EF4-FFF2-40B4-BE49-F238E27FC236}">
                <a16:creationId xmlns:a16="http://schemas.microsoft.com/office/drawing/2014/main" id="{49665B0C-E0C3-5C8F-1072-DE0AEA7B2131}"/>
              </a:ext>
            </a:extLst>
          </p:cNvPr>
          <p:cNvSpPr txBox="1"/>
          <p:nvPr/>
        </p:nvSpPr>
        <p:spPr>
          <a:xfrm>
            <a:off x="6255661" y="2153675"/>
            <a:ext cx="593633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HOSPITAL SALVALUS</a:t>
            </a:r>
          </a:p>
        </p:txBody>
      </p:sp>
      <p:pic>
        <p:nvPicPr>
          <p:cNvPr id="5" name="456EFCD5-97E0-48A1-A7DF-2F8D6290F1FE" descr="c505f09f-1284-417f-bea9-80b9c76b9f56.JPG">
            <a:extLst>
              <a:ext uri="{FF2B5EF4-FFF2-40B4-BE49-F238E27FC236}">
                <a16:creationId xmlns:a16="http://schemas.microsoft.com/office/drawing/2014/main" id="{77BE65B8-6207-E995-DD1C-7169F98E34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6810" y="2192177"/>
            <a:ext cx="5936339" cy="34134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m 17">
            <a:extLst>
              <a:ext uri="{FF2B5EF4-FFF2-40B4-BE49-F238E27FC236}">
                <a16:creationId xmlns:a16="http://schemas.microsoft.com/office/drawing/2014/main" id="{727C96F7-03B0-B22C-00E2-CB4B3492ED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690" y="1681162"/>
            <a:ext cx="7413036" cy="6115673"/>
          </a:xfrm>
          <a:prstGeom prst="rect">
            <a:avLst/>
          </a:prstGeom>
        </p:spPr>
      </p:pic>
      <p:sp>
        <p:nvSpPr>
          <p:cNvPr id="4" name="CaixaDeTexto 3">
            <a:extLst>
              <a:ext uri="{FF2B5EF4-FFF2-40B4-BE49-F238E27FC236}">
                <a16:creationId xmlns:a16="http://schemas.microsoft.com/office/drawing/2014/main" id="{ACC240AC-EA39-308F-B4EF-FFB63E2C99B3}"/>
              </a:ext>
            </a:extLst>
          </p:cNvPr>
          <p:cNvSpPr txBox="1"/>
          <p:nvPr/>
        </p:nvSpPr>
        <p:spPr>
          <a:xfrm>
            <a:off x="6255661" y="4638229"/>
            <a:ext cx="420835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Tohama"/>
                <a:ea typeface="+mn-ea"/>
                <a:cs typeface="+mn-cs"/>
              </a:rPr>
              <a:t>Unidade da Mooca</a:t>
            </a:r>
          </a:p>
        </p:txBody>
      </p:sp>
    </p:spTree>
    <p:extLst>
      <p:ext uri="{BB962C8B-B14F-4D97-AF65-F5344CB8AC3E}">
        <p14:creationId xmlns:p14="http://schemas.microsoft.com/office/powerpoint/2010/main" val="3568889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F131A179-80C0-3032-23FE-2AA5BB8EF2EF}"/>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94255E85-404A-B5BA-C118-FFA28C56F726}"/>
              </a:ext>
            </a:extLst>
          </p:cNvPr>
          <p:cNvSpPr/>
          <p:nvPr/>
        </p:nvSpPr>
        <p:spPr>
          <a:xfrm>
            <a:off x="4549389" y="6096644"/>
            <a:ext cx="615258" cy="560967"/>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5077BECF-8AD6-EE8E-6EB5-03CFB985D48C}"/>
              </a:ext>
            </a:extLst>
          </p:cNvPr>
          <p:cNvSpPr/>
          <p:nvPr/>
        </p:nvSpPr>
        <p:spPr>
          <a:xfrm rot="16200000">
            <a:off x="10392088"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9" name="Espaço Reservado para Conteúdo 2">
            <a:extLst>
              <a:ext uri="{FF2B5EF4-FFF2-40B4-BE49-F238E27FC236}">
                <a16:creationId xmlns:a16="http://schemas.microsoft.com/office/drawing/2014/main" id="{F3161386-C90B-EEAA-3829-D0BDE7C7C593}"/>
              </a:ext>
            </a:extLst>
          </p:cNvPr>
          <p:cNvSpPr txBox="1">
            <a:spLocks/>
          </p:cNvSpPr>
          <p:nvPr/>
        </p:nvSpPr>
        <p:spPr>
          <a:xfrm>
            <a:off x="10104381" y="5946848"/>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srgbClr val="B1D34B"/>
              </a:solidFill>
              <a:effectLst/>
              <a:uLnTx/>
              <a:uFillTx/>
              <a:latin typeface="Unimed Serif - 2020" panose="00000500000000000000" pitchFamily="50" charset="0"/>
              <a:ea typeface="+mn-ea"/>
              <a:cs typeface="+mn-cs"/>
            </a:endParaRPr>
          </a:p>
        </p:txBody>
      </p:sp>
      <p:sp>
        <p:nvSpPr>
          <p:cNvPr id="11" name="Retângulo 10">
            <a:extLst>
              <a:ext uri="{FF2B5EF4-FFF2-40B4-BE49-F238E27FC236}">
                <a16:creationId xmlns:a16="http://schemas.microsoft.com/office/drawing/2014/main" id="{52B8DDAC-D231-8168-544D-CC004D43A703}"/>
              </a:ext>
            </a:extLst>
          </p:cNvPr>
          <p:cNvSpPr/>
          <p:nvPr/>
        </p:nvSpPr>
        <p:spPr>
          <a:xfrm>
            <a:off x="-1138989" y="843937"/>
            <a:ext cx="4217003" cy="6338209"/>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Espaço Reservado para Conteúdo 2">
            <a:extLst>
              <a:ext uri="{FF2B5EF4-FFF2-40B4-BE49-F238E27FC236}">
                <a16:creationId xmlns:a16="http://schemas.microsoft.com/office/drawing/2014/main" id="{B976A89A-D759-642C-62F6-B551332131F5}"/>
              </a:ext>
            </a:extLst>
          </p:cNvPr>
          <p:cNvSpPr txBox="1">
            <a:spLocks/>
          </p:cNvSpPr>
          <p:nvPr/>
        </p:nvSpPr>
        <p:spPr>
          <a:xfrm>
            <a:off x="-277131" y="1232654"/>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b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br>
            <a:r>
              <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rPr>
              <a:t>.  .  .  .  .  .  .  .  .  .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800" b="1" i="0" u="none" strike="noStrike" kern="1200" cap="none" spc="0" normalizeH="0" baseline="0" noProof="0" dirty="0">
              <a:ln>
                <a:noFill/>
              </a:ln>
              <a:solidFill>
                <a:prstClr val="white"/>
              </a:solidFill>
              <a:effectLst/>
              <a:uLnTx/>
              <a:uFillTx/>
              <a:latin typeface="Unimed Serif - 2020" panose="00000500000000000000" pitchFamily="50" charset="0"/>
              <a:ea typeface="+mn-ea"/>
              <a:cs typeface="+mn-cs"/>
            </a:endParaRPr>
          </a:p>
        </p:txBody>
      </p:sp>
      <p:sp>
        <p:nvSpPr>
          <p:cNvPr id="21" name="CaixaDeTexto 20">
            <a:extLst>
              <a:ext uri="{FF2B5EF4-FFF2-40B4-BE49-F238E27FC236}">
                <a16:creationId xmlns:a16="http://schemas.microsoft.com/office/drawing/2014/main" id="{BA0E532A-5254-9718-BBA2-DAD8AED126F9}"/>
              </a:ext>
            </a:extLst>
          </p:cNvPr>
          <p:cNvSpPr txBox="1"/>
          <p:nvPr/>
        </p:nvSpPr>
        <p:spPr>
          <a:xfrm>
            <a:off x="6255661" y="2153675"/>
            <a:ext cx="593633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HOSPITAL SALVALUS</a:t>
            </a:r>
          </a:p>
        </p:txBody>
      </p:sp>
      <p:pic>
        <p:nvPicPr>
          <p:cNvPr id="4" name="B5646E38-959F-4090-8B2C-A1501FDF537B" descr="65cc76cd-7272-420a-be64-0435d5570bd1.JPG">
            <a:extLst>
              <a:ext uri="{FF2B5EF4-FFF2-40B4-BE49-F238E27FC236}">
                <a16:creationId xmlns:a16="http://schemas.microsoft.com/office/drawing/2014/main" id="{F23EA5C6-66FF-F768-BB53-15D601D51E7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505" y="2141343"/>
            <a:ext cx="5936338" cy="38727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m 17">
            <a:extLst>
              <a:ext uri="{FF2B5EF4-FFF2-40B4-BE49-F238E27FC236}">
                <a16:creationId xmlns:a16="http://schemas.microsoft.com/office/drawing/2014/main" id="{B8C4CF00-8199-8291-49CF-62B1DB580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690" y="1681162"/>
            <a:ext cx="7413036" cy="6115673"/>
          </a:xfrm>
          <a:prstGeom prst="rect">
            <a:avLst/>
          </a:prstGeom>
        </p:spPr>
      </p:pic>
    </p:spTree>
    <p:extLst>
      <p:ext uri="{BB962C8B-B14F-4D97-AF65-F5344CB8AC3E}">
        <p14:creationId xmlns:p14="http://schemas.microsoft.com/office/powerpoint/2010/main" val="3810211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607C7684-D766-EA33-047B-457C7EED80E8}"/>
            </a:ext>
          </a:extLst>
        </p:cNvPr>
        <p:cNvGrpSpPr/>
        <p:nvPr/>
      </p:nvGrpSpPr>
      <p:grpSpPr>
        <a:xfrm>
          <a:off x="0" y="0"/>
          <a:ext cx="0" cy="0"/>
          <a:chOff x="0" y="0"/>
          <a:chExt cx="0" cy="0"/>
        </a:xfrm>
      </p:grpSpPr>
      <p:sp>
        <p:nvSpPr>
          <p:cNvPr id="48" name="Retângulo 47">
            <a:extLst>
              <a:ext uri="{FF2B5EF4-FFF2-40B4-BE49-F238E27FC236}">
                <a16:creationId xmlns:a16="http://schemas.microsoft.com/office/drawing/2014/main" id="{DE1FE1D1-3D16-6AED-DB78-CA67C953822C}"/>
              </a:ext>
            </a:extLst>
          </p:cNvPr>
          <p:cNvSpPr/>
          <p:nvPr/>
        </p:nvSpPr>
        <p:spPr>
          <a:xfrm rot="16200000">
            <a:off x="10392088" y="1409373"/>
            <a:ext cx="3527094" cy="51215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49" name="Retângulo 48">
            <a:extLst>
              <a:ext uri="{FF2B5EF4-FFF2-40B4-BE49-F238E27FC236}">
                <a16:creationId xmlns:a16="http://schemas.microsoft.com/office/drawing/2014/main" id="{F8B741BB-B68C-1056-FC68-48119282A2FD}"/>
              </a:ext>
            </a:extLst>
          </p:cNvPr>
          <p:cNvSpPr/>
          <p:nvPr/>
        </p:nvSpPr>
        <p:spPr>
          <a:xfrm>
            <a:off x="-846160" y="513286"/>
            <a:ext cx="13565874" cy="3587745"/>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05" name="CaixaDeTexto 3104">
            <a:extLst>
              <a:ext uri="{FF2B5EF4-FFF2-40B4-BE49-F238E27FC236}">
                <a16:creationId xmlns:a16="http://schemas.microsoft.com/office/drawing/2014/main" id="{ED2A54A4-AE8A-14A2-A1B9-C10A1ED79C24}"/>
              </a:ext>
            </a:extLst>
          </p:cNvPr>
          <p:cNvSpPr txBox="1"/>
          <p:nvPr/>
        </p:nvSpPr>
        <p:spPr>
          <a:xfrm>
            <a:off x="438" y="2382096"/>
            <a:ext cx="4908937"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NOTRE CARE ABC</a:t>
            </a:r>
          </a:p>
        </p:txBody>
      </p:sp>
      <p:pic>
        <p:nvPicPr>
          <p:cNvPr id="2" name="CEC0628C-E6D8-4461-BE4E-B46BAC023AD1" descr="PHOTO-2025-09-16-17-54-31.jpg">
            <a:extLst>
              <a:ext uri="{FF2B5EF4-FFF2-40B4-BE49-F238E27FC236}">
                <a16:creationId xmlns:a16="http://schemas.microsoft.com/office/drawing/2014/main" id="{D85A1C6F-55F6-E1A1-AF1A-79A52EED535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60340" y="1304459"/>
            <a:ext cx="7459374" cy="48556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 name="Picture 2" descr="laptop-png-6759 - Inovar Público">
            <a:extLst>
              <a:ext uri="{FF2B5EF4-FFF2-40B4-BE49-F238E27FC236}">
                <a16:creationId xmlns:a16="http://schemas.microsoft.com/office/drawing/2014/main" id="{E56128C5-6452-9BE2-AC1B-21D689D5B1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9408" y="846576"/>
            <a:ext cx="10392012" cy="6235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087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2505552F-BDAB-5702-1FC0-D8ABA7904432}"/>
            </a:ext>
          </a:extLst>
        </p:cNvPr>
        <p:cNvGrpSpPr/>
        <p:nvPr/>
      </p:nvGrpSpPr>
      <p:grpSpPr>
        <a:xfrm>
          <a:off x="0" y="0"/>
          <a:ext cx="0" cy="0"/>
          <a:chOff x="0" y="0"/>
          <a:chExt cx="0" cy="0"/>
        </a:xfrm>
      </p:grpSpPr>
      <p:sp>
        <p:nvSpPr>
          <p:cNvPr id="48" name="Retângulo 47">
            <a:extLst>
              <a:ext uri="{FF2B5EF4-FFF2-40B4-BE49-F238E27FC236}">
                <a16:creationId xmlns:a16="http://schemas.microsoft.com/office/drawing/2014/main" id="{CEEBCCCF-37B4-7F7B-0F50-19172D20AC1A}"/>
              </a:ext>
            </a:extLst>
          </p:cNvPr>
          <p:cNvSpPr/>
          <p:nvPr/>
        </p:nvSpPr>
        <p:spPr>
          <a:xfrm rot="16200000">
            <a:off x="10392088" y="1409373"/>
            <a:ext cx="3527094" cy="51215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49" name="Retângulo 48">
            <a:extLst>
              <a:ext uri="{FF2B5EF4-FFF2-40B4-BE49-F238E27FC236}">
                <a16:creationId xmlns:a16="http://schemas.microsoft.com/office/drawing/2014/main" id="{03975779-F083-D597-AE19-AFFA2F055F4B}"/>
              </a:ext>
            </a:extLst>
          </p:cNvPr>
          <p:cNvSpPr/>
          <p:nvPr/>
        </p:nvSpPr>
        <p:spPr>
          <a:xfrm>
            <a:off x="-846160" y="513286"/>
            <a:ext cx="13565874" cy="3587745"/>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05" name="CaixaDeTexto 3104">
            <a:extLst>
              <a:ext uri="{FF2B5EF4-FFF2-40B4-BE49-F238E27FC236}">
                <a16:creationId xmlns:a16="http://schemas.microsoft.com/office/drawing/2014/main" id="{62E9B31E-DF35-CD56-AC50-A0EB54CE31D8}"/>
              </a:ext>
            </a:extLst>
          </p:cNvPr>
          <p:cNvSpPr txBox="1"/>
          <p:nvPr/>
        </p:nvSpPr>
        <p:spPr>
          <a:xfrm>
            <a:off x="438" y="2382096"/>
            <a:ext cx="4908937"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NOTRE CARE ABC</a:t>
            </a:r>
          </a:p>
        </p:txBody>
      </p:sp>
      <p:pic>
        <p:nvPicPr>
          <p:cNvPr id="3106" name="61F7E706-3486-480E-9BE6-F87E6D531616" descr="PHOTO-2025-09-16-17-54-30.jpg">
            <a:extLst>
              <a:ext uri="{FF2B5EF4-FFF2-40B4-BE49-F238E27FC236}">
                <a16:creationId xmlns:a16="http://schemas.microsoft.com/office/drawing/2014/main" id="{F54AF6CC-5325-EC3E-6804-B3A18CDB5CD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32400" y="1357182"/>
            <a:ext cx="7594600" cy="48785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 name="Picture 2" descr="laptop-png-6759 - Inovar Público">
            <a:extLst>
              <a:ext uri="{FF2B5EF4-FFF2-40B4-BE49-F238E27FC236}">
                <a16:creationId xmlns:a16="http://schemas.microsoft.com/office/drawing/2014/main" id="{AEC4759B-351F-8CB6-BF9E-CE7CDBB73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9408" y="846576"/>
            <a:ext cx="10392012" cy="6235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282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DD7E5D4B-E041-8328-7F67-1F198E0394DA}"/>
            </a:ext>
          </a:extLst>
        </p:cNvPr>
        <p:cNvGrpSpPr/>
        <p:nvPr/>
      </p:nvGrpSpPr>
      <p:grpSpPr>
        <a:xfrm>
          <a:off x="0" y="0"/>
          <a:ext cx="0" cy="0"/>
          <a:chOff x="0" y="0"/>
          <a:chExt cx="0" cy="0"/>
        </a:xfrm>
      </p:grpSpPr>
      <p:sp>
        <p:nvSpPr>
          <p:cNvPr id="48" name="Retângulo 47">
            <a:extLst>
              <a:ext uri="{FF2B5EF4-FFF2-40B4-BE49-F238E27FC236}">
                <a16:creationId xmlns:a16="http://schemas.microsoft.com/office/drawing/2014/main" id="{EFF234CC-64F2-0910-D130-61189208ED96}"/>
              </a:ext>
            </a:extLst>
          </p:cNvPr>
          <p:cNvSpPr/>
          <p:nvPr/>
        </p:nvSpPr>
        <p:spPr>
          <a:xfrm rot="16200000">
            <a:off x="10392088" y="1409373"/>
            <a:ext cx="3527094" cy="51215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49" name="Retângulo 48">
            <a:extLst>
              <a:ext uri="{FF2B5EF4-FFF2-40B4-BE49-F238E27FC236}">
                <a16:creationId xmlns:a16="http://schemas.microsoft.com/office/drawing/2014/main" id="{09968AF6-67F0-2C35-EA69-87AB2B5FC60B}"/>
              </a:ext>
            </a:extLst>
          </p:cNvPr>
          <p:cNvSpPr/>
          <p:nvPr/>
        </p:nvSpPr>
        <p:spPr>
          <a:xfrm>
            <a:off x="-846160" y="513286"/>
            <a:ext cx="13565874" cy="3587745"/>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05" name="CaixaDeTexto 3104">
            <a:extLst>
              <a:ext uri="{FF2B5EF4-FFF2-40B4-BE49-F238E27FC236}">
                <a16:creationId xmlns:a16="http://schemas.microsoft.com/office/drawing/2014/main" id="{4A3EC190-EF2E-88F6-66F1-4919F4B795D0}"/>
              </a:ext>
            </a:extLst>
          </p:cNvPr>
          <p:cNvSpPr txBox="1"/>
          <p:nvPr/>
        </p:nvSpPr>
        <p:spPr>
          <a:xfrm>
            <a:off x="438" y="2382096"/>
            <a:ext cx="4908937"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REDE PRÓPRIA NOTRE CARE ABC</a:t>
            </a:r>
          </a:p>
        </p:txBody>
      </p:sp>
      <p:pic>
        <p:nvPicPr>
          <p:cNvPr id="3" name="1F83EDDC-8BD6-4678-A2E0-0649F84BC69A" descr="PHOTO-2025-09-16-17-54-30.jpg">
            <a:extLst>
              <a:ext uri="{FF2B5EF4-FFF2-40B4-BE49-F238E27FC236}">
                <a16:creationId xmlns:a16="http://schemas.microsoft.com/office/drawing/2014/main" id="{E363D509-7FE0-BBCF-5FD0-A483B007F17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28906" y="1330680"/>
            <a:ext cx="7623494" cy="48542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 name="Picture 2" descr="laptop-png-6759 - Inovar Público">
            <a:extLst>
              <a:ext uri="{FF2B5EF4-FFF2-40B4-BE49-F238E27FC236}">
                <a16:creationId xmlns:a16="http://schemas.microsoft.com/office/drawing/2014/main" id="{9F750BDB-3F2B-F347-C40A-CF4FF2D3BC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9408" y="846576"/>
            <a:ext cx="10392012" cy="6235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869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0" descr="preencoded.png"/>
          <p:cNvPicPr>
            <a:picLocks noGrp="1" noChangeAspect="1"/>
          </p:cNvPicPr>
          <p:nvPr>
            <p:ph type="pic" sz="quarter" idx="18"/>
          </p:nvPr>
        </p:nvPicPr>
        <p:blipFill>
          <a:blip r:embed="rId2"/>
          <a:srcRect l="6252" r="6252"/>
          <a:stretch>
            <a:fillRect/>
          </a:stretch>
        </p:blipFill>
        <p:spPr>
          <a:xfrm>
            <a:off x="455613" y="407988"/>
            <a:ext cx="3762375" cy="6450012"/>
          </a:xfrm>
          <a:prstGeom prst="rect">
            <a:avLst/>
          </a:prstGeom>
        </p:spPr>
      </p:pic>
      <p:sp>
        <p:nvSpPr>
          <p:cNvPr id="8" name="TextBox 3">
            <a:extLst>
              <a:ext uri="{FF2B5EF4-FFF2-40B4-BE49-F238E27FC236}">
                <a16:creationId xmlns:a16="http://schemas.microsoft.com/office/drawing/2014/main" id="{440529F8-AFB5-32D7-15C5-92E432FEF60E}"/>
              </a:ext>
            </a:extLst>
          </p:cNvPr>
          <p:cNvSpPr txBox="1"/>
          <p:nvPr/>
        </p:nvSpPr>
        <p:spPr>
          <a:xfrm>
            <a:off x="4387827" y="800313"/>
            <a:ext cx="562275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12D0FF"/>
                </a:solidFill>
                <a:latin typeface="Tahoma" panose="020B0604030504040204" pitchFamily="34" charset="0"/>
                <a:ea typeface="Tahoma" panose="020B0604030504040204" pitchFamily="34" charset="0"/>
                <a:cs typeface="Tahoma" panose="020B0604030504040204" pitchFamily="34" charset="0"/>
              </a:rPr>
              <a:t>CONCEITO DE ATENDIMENTO</a:t>
            </a:r>
            <a:br>
              <a:rPr lang="en-US" sz="3600" b="1"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2800" b="1" dirty="0">
                <a:solidFill>
                  <a:srgbClr val="003854"/>
                </a:solidFill>
                <a:latin typeface="Tahoma" panose="020B0604030504040204" pitchFamily="34" charset="0"/>
                <a:ea typeface="Tahoma" panose="020B0604030504040204" pitchFamily="34" charset="0"/>
                <a:cs typeface="Tahoma" panose="020B0604030504040204" pitchFamily="34" charset="0"/>
              </a:rPr>
              <a:t>NOTREDAME</a:t>
            </a:r>
            <a:r>
              <a:rPr lang="en-US" sz="360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HAPVIDA</a:t>
            </a:r>
            <a:endParaRPr kumimoji="0" lang="en-US" sz="2400" b="1" i="0" u="none" strike="noStrike" kern="1200" cap="none" spc="0" normalizeH="0" baseline="0" noProof="0" dirty="0">
              <a:ln>
                <a:noFill/>
              </a:ln>
              <a:solidFill>
                <a:srgbClr val="00385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9" name="Agrupar 8"/>
          <p:cNvGrpSpPr/>
          <p:nvPr/>
        </p:nvGrpSpPr>
        <p:grpSpPr>
          <a:xfrm>
            <a:off x="4512838" y="2242049"/>
            <a:ext cx="5755010" cy="1570713"/>
            <a:chOff x="5217790" y="3461286"/>
            <a:chExt cx="5626614" cy="2191209"/>
          </a:xfrm>
        </p:grpSpPr>
        <p:sp>
          <p:nvSpPr>
            <p:cNvPr id="10" name="Shape 2"/>
            <p:cNvSpPr/>
            <p:nvPr/>
          </p:nvSpPr>
          <p:spPr>
            <a:xfrm>
              <a:off x="5237747" y="3461286"/>
              <a:ext cx="5606657" cy="2191209"/>
            </a:xfrm>
            <a:prstGeom prst="roundRect">
              <a:avLst>
                <a:gd name="adj" fmla="val 4669"/>
              </a:avLst>
            </a:prstGeom>
            <a:solidFill>
              <a:srgbClr val="FFFFFF"/>
            </a:solidFill>
            <a:ln w="22860">
              <a:solidFill>
                <a:srgbClr val="C5D2CF"/>
              </a:solidFill>
              <a:prstDash val="solid"/>
            </a:ln>
          </p:spPr>
          <p:txBody>
            <a:bodyPr/>
            <a:lstStyle/>
            <a:p>
              <a:endParaRPr lang="pt-BR"/>
            </a:p>
          </p:txBody>
        </p:sp>
        <p:sp>
          <p:nvSpPr>
            <p:cNvPr id="11" name="Shape 3"/>
            <p:cNvSpPr/>
            <p:nvPr/>
          </p:nvSpPr>
          <p:spPr>
            <a:xfrm>
              <a:off x="5217790" y="3461286"/>
              <a:ext cx="79828" cy="2191209"/>
            </a:xfrm>
            <a:prstGeom prst="roundRect">
              <a:avLst>
                <a:gd name="adj" fmla="val 91163"/>
              </a:avLst>
            </a:prstGeom>
            <a:solidFill>
              <a:srgbClr val="127001"/>
            </a:solidFill>
            <a:ln/>
          </p:spPr>
          <p:txBody>
            <a:bodyPr/>
            <a:lstStyle/>
            <a:p>
              <a:endParaRPr lang="pt-BR"/>
            </a:p>
          </p:txBody>
        </p:sp>
        <p:sp>
          <p:nvSpPr>
            <p:cNvPr id="12" name="Text 4"/>
            <p:cNvSpPr/>
            <p:nvPr/>
          </p:nvSpPr>
          <p:spPr>
            <a:xfrm>
              <a:off x="5490743" y="3667551"/>
              <a:ext cx="3076074" cy="289194"/>
            </a:xfrm>
            <a:prstGeom prst="rect">
              <a:avLst/>
            </a:prstGeom>
            <a:noFill/>
            <a:ln/>
          </p:spPr>
          <p:txBody>
            <a:bodyPr wrap="none" lIns="0" tIns="0" rIns="0" bIns="0" rtlCol="0" anchor="t"/>
            <a:lstStyle/>
            <a:p>
              <a:pPr marL="0" indent="0" algn="l">
                <a:lnSpc>
                  <a:spcPts val="2400"/>
                </a:lnSpc>
                <a:buNone/>
              </a:pP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Urgência</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e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Emergência</a:t>
              </a:r>
              <a:endPar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 5"/>
            <p:cNvSpPr/>
            <p:nvPr/>
          </p:nvSpPr>
          <p:spPr>
            <a:xfrm>
              <a:off x="5490743" y="4418025"/>
              <a:ext cx="5160536" cy="296077"/>
            </a:xfrm>
            <a:prstGeom prst="rect">
              <a:avLst/>
            </a:prstGeom>
            <a:noFill/>
            <a:ln/>
          </p:spPr>
          <p:txBody>
            <a:bodyPr wrap="none" lIns="0" tIns="0" rIns="0" bIns="0" rtlCol="0" anchor="t"/>
            <a:lstStyle/>
            <a:p>
              <a:pPr marL="342900" indent="-342900" algn="l">
                <a:lnSpc>
                  <a:spcPts val="2500"/>
                </a:lnSpc>
                <a:buSzPct val="100000"/>
                <a:buChar char="•"/>
              </a:pP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Atendimento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por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procura</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direta</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na rede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credenciada</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t>
              </a:r>
              <a:b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hospitalar</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do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plano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a:t>
              </a:r>
            </a:p>
          </p:txBody>
        </p:sp>
      </p:grpSp>
      <p:grpSp>
        <p:nvGrpSpPr>
          <p:cNvPr id="14" name="Agrupar 13"/>
          <p:cNvGrpSpPr/>
          <p:nvPr/>
        </p:nvGrpSpPr>
        <p:grpSpPr>
          <a:xfrm>
            <a:off x="4399280" y="4074161"/>
            <a:ext cx="5868568" cy="2262346"/>
            <a:chOff x="5217790" y="3461286"/>
            <a:chExt cx="5626614" cy="2191209"/>
          </a:xfrm>
        </p:grpSpPr>
        <p:sp>
          <p:nvSpPr>
            <p:cNvPr id="15" name="Shape 2"/>
            <p:cNvSpPr/>
            <p:nvPr/>
          </p:nvSpPr>
          <p:spPr>
            <a:xfrm>
              <a:off x="5237747" y="3461286"/>
              <a:ext cx="5606657" cy="2191209"/>
            </a:xfrm>
            <a:prstGeom prst="roundRect">
              <a:avLst>
                <a:gd name="adj" fmla="val 4669"/>
              </a:avLst>
            </a:prstGeom>
            <a:solidFill>
              <a:srgbClr val="FFFFFF"/>
            </a:solidFill>
            <a:ln w="22860">
              <a:solidFill>
                <a:srgbClr val="C5D2CF"/>
              </a:solidFill>
              <a:prstDash val="solid"/>
            </a:ln>
          </p:spPr>
          <p:txBody>
            <a:bodyPr/>
            <a:lstStyle/>
            <a:p>
              <a:endParaRPr lang="pt-BR"/>
            </a:p>
          </p:txBody>
        </p:sp>
        <p:sp>
          <p:nvSpPr>
            <p:cNvPr id="16" name="Shape 3"/>
            <p:cNvSpPr/>
            <p:nvPr/>
          </p:nvSpPr>
          <p:spPr>
            <a:xfrm>
              <a:off x="5217790" y="3461286"/>
              <a:ext cx="79828" cy="2191209"/>
            </a:xfrm>
            <a:prstGeom prst="roundRect">
              <a:avLst>
                <a:gd name="adj" fmla="val 91163"/>
              </a:avLst>
            </a:prstGeom>
            <a:solidFill>
              <a:srgbClr val="F7AE80"/>
            </a:solidFill>
            <a:ln/>
          </p:spPr>
          <p:txBody>
            <a:bodyPr/>
            <a:lstStyle/>
            <a:p>
              <a:endParaRPr lang="pt-BR"/>
            </a:p>
          </p:txBody>
        </p:sp>
        <p:sp>
          <p:nvSpPr>
            <p:cNvPr id="17" name="Text 4"/>
            <p:cNvSpPr/>
            <p:nvPr/>
          </p:nvSpPr>
          <p:spPr>
            <a:xfrm>
              <a:off x="5490743" y="3667551"/>
              <a:ext cx="3076074" cy="289194"/>
            </a:xfrm>
            <a:prstGeom prst="rect">
              <a:avLst/>
            </a:prstGeom>
            <a:noFill/>
            <a:ln/>
          </p:spPr>
          <p:txBody>
            <a:bodyPr wrap="none" lIns="0" tIns="0" rIns="0" bIns="0" rtlCol="0" anchor="t"/>
            <a:lstStyle/>
            <a:p>
              <a:pPr marL="0" indent="0" algn="l">
                <a:lnSpc>
                  <a:spcPts val="2400"/>
                </a:lnSpc>
                <a:buNone/>
              </a:pP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Eletivos</a:t>
              </a:r>
              <a:endPar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 5"/>
            <p:cNvSpPr/>
            <p:nvPr/>
          </p:nvSpPr>
          <p:spPr>
            <a:xfrm>
              <a:off x="5490743" y="4418025"/>
              <a:ext cx="5160536" cy="296077"/>
            </a:xfrm>
            <a:prstGeom prst="rect">
              <a:avLst/>
            </a:prstGeom>
            <a:noFill/>
            <a:ln/>
          </p:spPr>
          <p:txBody>
            <a:bodyPr wrap="none" lIns="0" tIns="0" rIns="0" bIns="0" rtlCol="0" anchor="t"/>
            <a:lstStyle/>
            <a:p>
              <a:pPr marL="342900" indent="-342900" algn="l">
                <a:lnSpc>
                  <a:spcPts val="2500"/>
                </a:lnSpc>
                <a:buSzPct val="100000"/>
                <a:buChar char="•"/>
              </a:pP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Atendimento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em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consultórios</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clínicas</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credenciadas</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e/</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ou</a:t>
              </a:r>
              <a:b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centros</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clínicos</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próprios</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a:t>
              </a:r>
            </a:p>
            <a:p>
              <a:pPr marL="342900" indent="-342900" algn="l">
                <a:lnSpc>
                  <a:spcPts val="2500"/>
                </a:lnSpc>
                <a:buSzPct val="100000"/>
                <a:buChar char="•"/>
              </a:pP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Encaminhamento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para Hospital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dedicado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a:t>
              </a:r>
            </a:p>
          </p:txBody>
        </p:sp>
      </p:grpSp>
    </p:spTree>
    <p:extLst>
      <p:ext uri="{BB962C8B-B14F-4D97-AF65-F5344CB8AC3E}">
        <p14:creationId xmlns:p14="http://schemas.microsoft.com/office/powerpoint/2010/main" val="3685167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F72E1631-8959-4733-AA32-BDE3E08BE67D}"/>
              </a:ext>
            </a:extLst>
          </p:cNvPr>
          <p:cNvPicPr>
            <a:picLocks noChangeAspect="1"/>
          </p:cNvPicPr>
          <p:nvPr/>
        </p:nvPicPr>
        <p:blipFill rotWithShape="1">
          <a:blip r:embed="rId2">
            <a:extLst>
              <a:ext uri="{28A0092B-C50C-407E-A947-70E740481C1C}">
                <a14:useLocalDpi xmlns:a14="http://schemas.microsoft.com/office/drawing/2010/main" val="0"/>
              </a:ext>
            </a:extLst>
          </a:blip>
          <a:srcRect l="34778" r="6754"/>
          <a:stretch/>
        </p:blipFill>
        <p:spPr>
          <a:xfrm flipH="1">
            <a:off x="-64367" y="0"/>
            <a:ext cx="7359901" cy="7087017"/>
          </a:xfrm>
          <a:prstGeom prst="rect">
            <a:avLst/>
          </a:prstGeom>
        </p:spPr>
      </p:pic>
      <p:sp>
        <p:nvSpPr>
          <p:cNvPr id="2" name="Retângulo 1">
            <a:extLst>
              <a:ext uri="{FF2B5EF4-FFF2-40B4-BE49-F238E27FC236}">
                <a16:creationId xmlns:a16="http://schemas.microsoft.com/office/drawing/2014/main" id="{B98842FD-8629-4654-8057-47779CD83199}"/>
              </a:ext>
            </a:extLst>
          </p:cNvPr>
          <p:cNvSpPr/>
          <p:nvPr/>
        </p:nvSpPr>
        <p:spPr>
          <a:xfrm>
            <a:off x="-1620252" y="384222"/>
            <a:ext cx="12767446" cy="5214474"/>
          </a:xfrm>
          <a:prstGeom prst="rect">
            <a:avLst/>
          </a:prstGeom>
          <a:noFill/>
          <a:ln w="28575">
            <a:solidFill>
              <a:srgbClr val="1291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Espaço Reservado para Conteúdo 2">
            <a:extLst>
              <a:ext uri="{FF2B5EF4-FFF2-40B4-BE49-F238E27FC236}">
                <a16:creationId xmlns:a16="http://schemas.microsoft.com/office/drawing/2014/main" id="{AC97A45E-4F23-48EC-B818-C3335D6770F7}"/>
              </a:ext>
            </a:extLst>
          </p:cNvPr>
          <p:cNvSpPr txBox="1">
            <a:spLocks/>
          </p:cNvSpPr>
          <p:nvPr/>
        </p:nvSpPr>
        <p:spPr>
          <a:xfrm>
            <a:off x="8578112" y="4347411"/>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chemeClr val="bg1"/>
                </a:solidFill>
                <a:latin typeface="Unimed Serif - 2020" panose="00000500000000000000" pitchFamily="50" charset="0"/>
              </a:rPr>
              <a:t>.  .  .  .  .  .  .  .  .  .  .  .</a:t>
            </a:r>
            <a:br>
              <a:rPr lang="pt-BR" sz="1800" b="1" dirty="0">
                <a:solidFill>
                  <a:schemeClr val="bg1"/>
                </a:solidFill>
                <a:latin typeface="Unimed Serif - 2020" panose="00000500000000000000" pitchFamily="50" charset="0"/>
              </a:rPr>
            </a:br>
            <a:r>
              <a:rPr lang="pt-BR" sz="1800" b="1" dirty="0">
                <a:solidFill>
                  <a:schemeClr val="bg1"/>
                </a:solidFill>
                <a:latin typeface="Unimed Serif - 2020" panose="00000500000000000000" pitchFamily="50" charset="0"/>
              </a:rPr>
              <a:t>.  .  .  .  .  .  .  .  .  .  .  .</a:t>
            </a:r>
          </a:p>
          <a:p>
            <a:pPr marL="0" indent="0">
              <a:buNone/>
            </a:pPr>
            <a:endParaRPr lang="pt-BR" sz="1800" b="1" dirty="0">
              <a:solidFill>
                <a:schemeClr val="bg1"/>
              </a:solidFill>
              <a:latin typeface="Unimed Serif - 2020" panose="00000500000000000000" pitchFamily="50" charset="0"/>
            </a:endParaRPr>
          </a:p>
        </p:txBody>
      </p:sp>
      <p:sp>
        <p:nvSpPr>
          <p:cNvPr id="5" name="Retângulo 4">
            <a:extLst>
              <a:ext uri="{FF2B5EF4-FFF2-40B4-BE49-F238E27FC236}">
                <a16:creationId xmlns:a16="http://schemas.microsoft.com/office/drawing/2014/main" id="{E9410176-902F-48E7-9D0B-0820324B4141}"/>
              </a:ext>
            </a:extLst>
          </p:cNvPr>
          <p:cNvSpPr/>
          <p:nvPr/>
        </p:nvSpPr>
        <p:spPr>
          <a:xfrm rot="16200000">
            <a:off x="-1856452" y="5314372"/>
            <a:ext cx="3693183" cy="512159"/>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 name="Retângulo 5">
            <a:extLst>
              <a:ext uri="{FF2B5EF4-FFF2-40B4-BE49-F238E27FC236}">
                <a16:creationId xmlns:a16="http://schemas.microsoft.com/office/drawing/2014/main" id="{8C043974-4121-4000-8317-6CD78FF75C83}"/>
              </a:ext>
            </a:extLst>
          </p:cNvPr>
          <p:cNvSpPr/>
          <p:nvPr/>
        </p:nvSpPr>
        <p:spPr>
          <a:xfrm>
            <a:off x="5165558" y="2693380"/>
            <a:ext cx="6289265" cy="128797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CaixaDeTexto 6">
            <a:extLst>
              <a:ext uri="{FF2B5EF4-FFF2-40B4-BE49-F238E27FC236}">
                <a16:creationId xmlns:a16="http://schemas.microsoft.com/office/drawing/2014/main" id="{3CD1B7F7-37AC-42A1-AD79-6439D9AD31AD}"/>
              </a:ext>
            </a:extLst>
          </p:cNvPr>
          <p:cNvSpPr txBox="1"/>
          <p:nvPr/>
        </p:nvSpPr>
        <p:spPr>
          <a:xfrm>
            <a:off x="5518484" y="2875002"/>
            <a:ext cx="5628709" cy="1754326"/>
          </a:xfrm>
          <a:prstGeom prst="rect">
            <a:avLst/>
          </a:prstGeom>
          <a:noFill/>
        </p:spPr>
        <p:txBody>
          <a:bodyPr wrap="square" rtlCol="0">
            <a:spAutoFit/>
          </a:bodyPr>
          <a:lstStyle/>
          <a:p>
            <a:r>
              <a:rPr lang="pt-BR" sz="5400" b="1" dirty="0">
                <a:solidFill>
                  <a:schemeClr val="bg1"/>
                </a:solidFill>
                <a:latin typeface="Tahoma" panose="020B0604030504040204" pitchFamily="34" charset="0"/>
                <a:ea typeface="Tahoma" panose="020B0604030504040204" pitchFamily="34" charset="0"/>
                <a:cs typeface="Tahoma" panose="020B0604030504040204" pitchFamily="34" charset="0"/>
              </a:rPr>
              <a:t>REDE CREDENCIADA</a:t>
            </a:r>
            <a:endParaRPr lang="pt-BR"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80986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0" descr="preencoded.png"/>
          <p:cNvPicPr>
            <a:picLocks noChangeAspect="1"/>
          </p:cNvPicPr>
          <p:nvPr/>
        </p:nvPicPr>
        <p:blipFill>
          <a:blip r:embed="rId3"/>
          <a:srcRect l="20834" r="20834"/>
          <a:stretch>
            <a:fillRect/>
          </a:stretch>
        </p:blipFill>
        <p:spPr>
          <a:xfrm>
            <a:off x="-4" y="-39961"/>
            <a:ext cx="4484386" cy="6878589"/>
          </a:xfrm>
          <a:prstGeom prst="rect">
            <a:avLst/>
          </a:prstGeom>
        </p:spPr>
      </p:pic>
      <p:grpSp>
        <p:nvGrpSpPr>
          <p:cNvPr id="8" name="Agrupar 7">
            <a:extLst>
              <a:ext uri="{FF2B5EF4-FFF2-40B4-BE49-F238E27FC236}">
                <a16:creationId xmlns:a16="http://schemas.microsoft.com/office/drawing/2014/main" id="{85F4CA9F-8E61-834E-2008-BD82A2EA2A77}"/>
              </a:ext>
            </a:extLst>
          </p:cNvPr>
          <p:cNvGrpSpPr/>
          <p:nvPr/>
        </p:nvGrpSpPr>
        <p:grpSpPr>
          <a:xfrm>
            <a:off x="8716648" y="4876800"/>
            <a:ext cx="3475352" cy="1981200"/>
            <a:chOff x="8316900" y="4648915"/>
            <a:chExt cx="3875099" cy="2209085"/>
          </a:xfrm>
        </p:grpSpPr>
        <p:sp>
          <p:nvSpPr>
            <p:cNvPr id="9" name="Forma Livre: Forma 8">
              <a:extLst>
                <a:ext uri="{FF2B5EF4-FFF2-40B4-BE49-F238E27FC236}">
                  <a16:creationId xmlns:a16="http://schemas.microsoft.com/office/drawing/2014/main" id="{32C9C390-DE08-83C4-7523-83E722E184F3}"/>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10" name="Forma Livre: Forma 9">
              <a:extLst>
                <a:ext uri="{FF2B5EF4-FFF2-40B4-BE49-F238E27FC236}">
                  <a16:creationId xmlns:a16="http://schemas.microsoft.com/office/drawing/2014/main" id="{15938220-CBD2-8580-E9D1-3C2554BD55F7}"/>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11" name="Forma Livre: Forma 10">
              <a:extLst>
                <a:ext uri="{FF2B5EF4-FFF2-40B4-BE49-F238E27FC236}">
                  <a16:creationId xmlns:a16="http://schemas.microsoft.com/office/drawing/2014/main" id="{94744DE7-F06F-6441-70B2-6B6FB6147075}"/>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pic>
        <p:nvPicPr>
          <p:cNvPr id="12" name="Gráfico 15">
            <a:extLst>
              <a:ext uri="{FF2B5EF4-FFF2-40B4-BE49-F238E27FC236}">
                <a16:creationId xmlns:a16="http://schemas.microsoft.com/office/drawing/2014/main" id="{55803E6C-9A1E-0BE1-88A4-E470ED91DD5D}"/>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
        <p:nvSpPr>
          <p:cNvPr id="15" name="Retângulo 14">
            <a:extLst>
              <a:ext uri="{FF2B5EF4-FFF2-40B4-BE49-F238E27FC236}">
                <a16:creationId xmlns:a16="http://schemas.microsoft.com/office/drawing/2014/main" id="{8CC29095-405E-4209-99AE-C41C26AF3F3D}"/>
              </a:ext>
            </a:extLst>
          </p:cNvPr>
          <p:cNvSpPr/>
          <p:nvPr/>
        </p:nvSpPr>
        <p:spPr>
          <a:xfrm>
            <a:off x="0" y="0"/>
            <a:ext cx="4484382" cy="6858000"/>
          </a:xfrm>
          <a:prstGeom prst="rect">
            <a:avLst/>
          </a:prstGeom>
          <a:solidFill>
            <a:srgbClr val="003854">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A2FD56E8-E1AC-1776-CCE6-AD189B539B12}"/>
              </a:ext>
            </a:extLst>
          </p:cNvPr>
          <p:cNvSpPr/>
          <p:nvPr/>
        </p:nvSpPr>
        <p:spPr>
          <a:xfrm>
            <a:off x="2954591" y="4436530"/>
            <a:ext cx="3539613" cy="1179871"/>
          </a:xfrm>
          <a:prstGeom prst="rect">
            <a:avLst/>
          </a:prstGeom>
          <a:solidFill>
            <a:srgbClr val="003854"/>
          </a:solidFill>
          <a:ln>
            <a:solidFill>
              <a:srgbClr val="003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4400" b="1" dirty="0">
                <a:latin typeface="Tahoma" panose="020B0604030504040204" pitchFamily="34" charset="0"/>
                <a:ea typeface="Tahoma" panose="020B0604030504040204" pitchFamily="34" charset="0"/>
                <a:cs typeface="Tahoma" panose="020B0604030504040204" pitchFamily="34" charset="0"/>
              </a:rPr>
              <a:t>2.560</a:t>
            </a:r>
          </a:p>
          <a:p>
            <a:pPr algn="ctr"/>
            <a:r>
              <a:rPr lang="pt-BR" sz="2400" dirty="0">
                <a:latin typeface="Tahoma" panose="020B0604030504040204" pitchFamily="34" charset="0"/>
                <a:ea typeface="Tahoma" panose="020B0604030504040204" pitchFamily="34" charset="0"/>
                <a:cs typeface="Tahoma" panose="020B0604030504040204" pitchFamily="34" charset="0"/>
              </a:rPr>
              <a:t>NOTREDAME </a:t>
            </a:r>
            <a:r>
              <a:rPr lang="pt-BR" sz="1200" dirty="0">
                <a:latin typeface="Tahoma" panose="020B0604030504040204" pitchFamily="34" charset="0"/>
                <a:ea typeface="Tahoma" panose="020B0604030504040204" pitchFamily="34" charset="0"/>
                <a:cs typeface="Tahoma" panose="020B0604030504040204" pitchFamily="34" charset="0"/>
              </a:rPr>
              <a:t>HAPVIDA</a:t>
            </a:r>
            <a:endParaRPr lang="pt-BR" sz="2400" dirty="0">
              <a:latin typeface="Tahoma" panose="020B0604030504040204" pitchFamily="34" charset="0"/>
              <a:ea typeface="Tahoma" panose="020B0604030504040204" pitchFamily="34" charset="0"/>
              <a:cs typeface="Tahoma" panose="020B0604030504040204" pitchFamily="34" charset="0"/>
            </a:endParaRPr>
          </a:p>
        </p:txBody>
      </p:sp>
      <p:sp>
        <p:nvSpPr>
          <p:cNvPr id="17" name="Retângulo 16">
            <a:extLst>
              <a:ext uri="{FF2B5EF4-FFF2-40B4-BE49-F238E27FC236}">
                <a16:creationId xmlns:a16="http://schemas.microsoft.com/office/drawing/2014/main" id="{7C659670-E3B2-4111-3625-926DAFFCF801}"/>
              </a:ext>
            </a:extLst>
          </p:cNvPr>
          <p:cNvSpPr/>
          <p:nvPr/>
        </p:nvSpPr>
        <p:spPr>
          <a:xfrm>
            <a:off x="2954592" y="2817853"/>
            <a:ext cx="3539613" cy="1179871"/>
          </a:xfrm>
          <a:prstGeom prst="rect">
            <a:avLst/>
          </a:prstGeom>
          <a:solidFill>
            <a:srgbClr val="FFC301"/>
          </a:solidFill>
          <a:ln>
            <a:solidFill>
              <a:srgbClr val="FFC3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4400" b="1" dirty="0">
                <a:latin typeface="Tahoma" panose="020B0604030504040204" pitchFamily="34" charset="0"/>
                <a:ea typeface="Tahoma" panose="020B0604030504040204" pitchFamily="34" charset="0"/>
                <a:cs typeface="Tahoma" panose="020B0604030504040204" pitchFamily="34" charset="0"/>
              </a:rPr>
              <a:t>4.100</a:t>
            </a:r>
          </a:p>
          <a:p>
            <a:pPr algn="ctr"/>
            <a:r>
              <a:rPr lang="pt-BR" sz="2400" dirty="0">
                <a:latin typeface="Tahoma" panose="020B0604030504040204" pitchFamily="34" charset="0"/>
                <a:ea typeface="Tahoma" panose="020B0604030504040204" pitchFamily="34" charset="0"/>
                <a:cs typeface="Tahoma" panose="020B0604030504040204" pitchFamily="34" charset="0"/>
              </a:rPr>
              <a:t>VIVEST</a:t>
            </a:r>
          </a:p>
        </p:txBody>
      </p:sp>
      <p:sp>
        <p:nvSpPr>
          <p:cNvPr id="18" name="Retângulo: Cantos Superiores Arredondados 8">
            <a:extLst>
              <a:ext uri="{FF2B5EF4-FFF2-40B4-BE49-F238E27FC236}">
                <a16:creationId xmlns:a16="http://schemas.microsoft.com/office/drawing/2014/main" id="{E92CF5A6-1C19-3984-4B27-60ACE43408DD}"/>
              </a:ext>
            </a:extLst>
          </p:cNvPr>
          <p:cNvSpPr/>
          <p:nvPr/>
        </p:nvSpPr>
        <p:spPr>
          <a:xfrm rot="5400000">
            <a:off x="4632290" y="-4327491"/>
            <a:ext cx="646331" cy="9910919"/>
          </a:xfrm>
          <a:prstGeom prst="round2SameRect">
            <a:avLst>
              <a:gd name="adj1" fmla="val 50000"/>
              <a:gd name="adj2" fmla="val 0"/>
            </a:avLst>
          </a:prstGeom>
          <a:solidFill>
            <a:srgbClr val="12D0FF">
              <a:alpha val="76000"/>
            </a:srgbClr>
          </a:solidFill>
          <a:ln>
            <a:solidFill>
              <a:srgbClr val="12D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CaixaDeTexto 18">
            <a:extLst>
              <a:ext uri="{FF2B5EF4-FFF2-40B4-BE49-F238E27FC236}">
                <a16:creationId xmlns:a16="http://schemas.microsoft.com/office/drawing/2014/main" id="{C4BDF29D-DC3F-FC90-EFC2-D24CE9B53370}"/>
              </a:ext>
            </a:extLst>
          </p:cNvPr>
          <p:cNvSpPr txBox="1"/>
          <p:nvPr/>
        </p:nvSpPr>
        <p:spPr>
          <a:xfrm>
            <a:off x="4326192" y="304802"/>
            <a:ext cx="4998484" cy="646331"/>
          </a:xfrm>
          <a:prstGeom prst="rect">
            <a:avLst/>
          </a:prstGeom>
          <a:noFill/>
        </p:spPr>
        <p:txBody>
          <a:bodyPr wrap="none" rtlCol="0">
            <a:spAutoFit/>
          </a:bodyPr>
          <a:lstStyle/>
          <a:p>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REDE CREDENCIADA</a:t>
            </a:r>
          </a:p>
        </p:txBody>
      </p:sp>
      <p:sp>
        <p:nvSpPr>
          <p:cNvPr id="24" name="TextBox 3">
            <a:extLst>
              <a:ext uri="{FF2B5EF4-FFF2-40B4-BE49-F238E27FC236}">
                <a16:creationId xmlns:a16="http://schemas.microsoft.com/office/drawing/2014/main" id="{B7007C3A-B624-828C-6772-1EDF7EFF2019}"/>
              </a:ext>
            </a:extLst>
          </p:cNvPr>
          <p:cNvSpPr txBox="1"/>
          <p:nvPr/>
        </p:nvSpPr>
        <p:spPr>
          <a:xfrm>
            <a:off x="6597072" y="1217646"/>
            <a:ext cx="5116817" cy="461665"/>
          </a:xfrm>
          <a:prstGeom prst="rect">
            <a:avLst/>
          </a:prstGeom>
          <a:noFill/>
        </p:spPr>
        <p:txBody>
          <a:bodyPr wrap="square" rtlCol="0">
            <a:spAutoFit/>
          </a:bodyPr>
          <a:lstStyle/>
          <a:p>
            <a:r>
              <a:rPr lang="en-US" sz="2400" b="1" dirty="0">
                <a:solidFill>
                  <a:srgbClr val="12CDFF"/>
                </a:solidFill>
                <a:latin typeface="Tahoma" panose="020B0604030504040204" pitchFamily="34" charset="0"/>
                <a:ea typeface="Tahoma" panose="020B0604030504040204" pitchFamily="34" charset="0"/>
                <a:cs typeface="Tahoma" panose="020B0604030504040204" pitchFamily="34" charset="0"/>
              </a:rPr>
              <a:t>NOTREDAME </a:t>
            </a:r>
            <a:r>
              <a:rPr lang="en-US" sz="1600" b="1" dirty="0">
                <a:solidFill>
                  <a:srgbClr val="12CDFF"/>
                </a:solidFill>
                <a:latin typeface="Tahoma" panose="020B0604030504040204" pitchFamily="34" charset="0"/>
                <a:ea typeface="Tahoma" panose="020B0604030504040204" pitchFamily="34" charset="0"/>
                <a:cs typeface="Tahoma" panose="020B0604030504040204" pitchFamily="34" charset="0"/>
              </a:rPr>
              <a:t>HAPVIDA</a:t>
            </a:r>
            <a:r>
              <a:rPr lang="en-US" sz="2400" b="1" dirty="0">
                <a:solidFill>
                  <a:srgbClr val="12CDFF"/>
                </a:solidFill>
                <a:latin typeface="Tahoma" panose="020B0604030504040204" pitchFamily="34" charset="0"/>
                <a:ea typeface="Tahoma" panose="020B0604030504040204" pitchFamily="34" charset="0"/>
                <a:cs typeface="Tahoma" panose="020B0604030504040204" pitchFamily="34" charset="0"/>
              </a:rPr>
              <a:t> vs VIVEST</a:t>
            </a:r>
          </a:p>
        </p:txBody>
      </p:sp>
      <p:sp>
        <p:nvSpPr>
          <p:cNvPr id="25" name="TextBox 48">
            <a:extLst>
              <a:ext uri="{FF2B5EF4-FFF2-40B4-BE49-F238E27FC236}">
                <a16:creationId xmlns:a16="http://schemas.microsoft.com/office/drawing/2014/main" id="{FACFAC90-FFC8-F800-A175-1AB70D289616}"/>
              </a:ext>
            </a:extLst>
          </p:cNvPr>
          <p:cNvSpPr txBox="1"/>
          <p:nvPr/>
        </p:nvSpPr>
        <p:spPr>
          <a:xfrm>
            <a:off x="6597071" y="1747095"/>
            <a:ext cx="4979569" cy="707886"/>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Quantidade de Estabelecimentos Credenciados no Estado de São Paulo</a:t>
            </a:r>
          </a:p>
        </p:txBody>
      </p:sp>
      <p:pic>
        <p:nvPicPr>
          <p:cNvPr id="27" name="Gráfico 28">
            <a:extLst>
              <a:ext uri="{FF2B5EF4-FFF2-40B4-BE49-F238E27FC236}">
                <a16:creationId xmlns:a16="http://schemas.microsoft.com/office/drawing/2014/main" id="{651B57A3-BEDD-CA55-C194-25A0A1F863E1}"/>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10755" t="33663" r="67930" b="18606"/>
          <a:stretch/>
        </p:blipFill>
        <p:spPr>
          <a:xfrm>
            <a:off x="10174514" y="-1"/>
            <a:ext cx="2017486" cy="2036313"/>
          </a:xfrm>
          <a:prstGeom prst="rect">
            <a:avLst/>
          </a:prstGeom>
        </p:spPr>
      </p:pic>
      <p:sp>
        <p:nvSpPr>
          <p:cNvPr id="20" name="TextBox 48">
            <a:extLst>
              <a:ext uri="{FF2B5EF4-FFF2-40B4-BE49-F238E27FC236}">
                <a16:creationId xmlns:a16="http://schemas.microsoft.com/office/drawing/2014/main" id="{FACFAC90-FFC8-F800-A175-1AB70D289616}"/>
              </a:ext>
            </a:extLst>
          </p:cNvPr>
          <p:cNvSpPr txBox="1"/>
          <p:nvPr/>
        </p:nvSpPr>
        <p:spPr>
          <a:xfrm>
            <a:off x="6597073" y="2727837"/>
            <a:ext cx="5594927" cy="1323439"/>
          </a:xfrm>
          <a:prstGeom prst="rect">
            <a:avLst/>
          </a:prstGeom>
          <a:noFill/>
        </p:spPr>
        <p:txBody>
          <a:bodyPr wrap="square" rtlCol="0">
            <a:spAutoFit/>
          </a:bodyPr>
          <a:lstStyle/>
          <a:p>
            <a:r>
              <a:rPr lang="pt-BR" sz="2000" dirty="0">
                <a:solidFill>
                  <a:srgbClr val="003854"/>
                </a:solidFill>
                <a:latin typeface="Tahoma" panose="020B0604030504040204" pitchFamily="34" charset="0"/>
                <a:ea typeface="Tahoma" panose="020B0604030504040204" pitchFamily="34" charset="0"/>
                <a:cs typeface="Tahoma" panose="020B0604030504040204" pitchFamily="34" charset="0"/>
              </a:rPr>
              <a:t>O modelo de credenciamento é caracterizado, em sua maioria, pela atuação de consultórios médicos individuais.</a:t>
            </a:r>
          </a:p>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Digna </a:t>
            </a:r>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Sabesp</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3</a:t>
            </a:r>
            <a:endParaRPr lang="pt-BR" sz="20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48">
            <a:extLst>
              <a:ext uri="{FF2B5EF4-FFF2-40B4-BE49-F238E27FC236}">
                <a16:creationId xmlns:a16="http://schemas.microsoft.com/office/drawing/2014/main" id="{FACFAC90-FFC8-F800-A175-1AB70D289616}"/>
              </a:ext>
            </a:extLst>
          </p:cNvPr>
          <p:cNvSpPr txBox="1"/>
          <p:nvPr/>
        </p:nvSpPr>
        <p:spPr>
          <a:xfrm>
            <a:off x="6597072" y="4348726"/>
            <a:ext cx="4979569" cy="1631216"/>
          </a:xfrm>
          <a:prstGeom prst="rect">
            <a:avLst/>
          </a:prstGeom>
          <a:noFill/>
        </p:spPr>
        <p:txBody>
          <a:bodyPr wrap="square" rtlCol="0">
            <a:spAutoFit/>
          </a:bodyPr>
          <a:lstStyle/>
          <a:p>
            <a:r>
              <a:rPr lang="pt-BR" sz="2000" dirty="0">
                <a:solidFill>
                  <a:srgbClr val="003854"/>
                </a:solidFill>
                <a:latin typeface="Tahoma" panose="020B0604030504040204" pitchFamily="34" charset="0"/>
                <a:ea typeface="Tahoma" panose="020B0604030504040204" pitchFamily="34" charset="0"/>
                <a:cs typeface="Tahoma" panose="020B0604030504040204" pitchFamily="34" charset="0"/>
              </a:rPr>
              <a:t>Ampla rede de centros clínicos e policlínicas, com maior oferta em cada especialidade médica.</a:t>
            </a:r>
          </a:p>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Plano Advanced 700</a:t>
            </a:r>
            <a:endParaRPr lang="pt-BR" sz="2000" dirty="0">
              <a:solidFill>
                <a:srgbClr val="003854"/>
              </a:solidFill>
              <a:latin typeface="Tahoma" panose="020B0604030504040204" pitchFamily="34" charset="0"/>
              <a:ea typeface="Tahoma" panose="020B0604030504040204" pitchFamily="34" charset="0"/>
              <a:cs typeface="Tahoma" panose="020B0604030504040204" pitchFamily="34" charset="0"/>
            </a:endParaRPr>
          </a:p>
          <a:p>
            <a:endParaRPr lang="pt-BR" sz="20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40531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AFC95-086B-5E3F-53FD-6ACC011A3E28}"/>
            </a:ext>
          </a:extLst>
        </p:cNvPr>
        <p:cNvGrpSpPr/>
        <p:nvPr/>
      </p:nvGrpSpPr>
      <p:grpSpPr>
        <a:xfrm>
          <a:off x="0" y="0"/>
          <a:ext cx="0" cy="0"/>
          <a:chOff x="0" y="0"/>
          <a:chExt cx="0" cy="0"/>
        </a:xfrm>
      </p:grpSpPr>
      <p:sp>
        <p:nvSpPr>
          <p:cNvPr id="55" name="Retângulo 54">
            <a:extLst>
              <a:ext uri="{FF2B5EF4-FFF2-40B4-BE49-F238E27FC236}">
                <a16:creationId xmlns:a16="http://schemas.microsoft.com/office/drawing/2014/main" id="{9FD45C75-3CAC-3FFC-DFC1-7F800DF89511}"/>
              </a:ext>
            </a:extLst>
          </p:cNvPr>
          <p:cNvSpPr/>
          <p:nvPr/>
        </p:nvSpPr>
        <p:spPr>
          <a:xfrm>
            <a:off x="5465645" y="0"/>
            <a:ext cx="1346200" cy="1345211"/>
          </a:xfrm>
          <a:prstGeom prst="rect">
            <a:avLst/>
          </a:prstGeom>
          <a:solidFill>
            <a:srgbClr val="003854"/>
          </a:solidFill>
          <a:ln>
            <a:solidFill>
              <a:srgbClr val="0038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a:extLst>
              <a:ext uri="{FF2B5EF4-FFF2-40B4-BE49-F238E27FC236}">
                <a16:creationId xmlns:a16="http://schemas.microsoft.com/office/drawing/2014/main" id="{21F1333E-B8BC-8352-18F7-3741B9C54EAD}"/>
              </a:ext>
            </a:extLst>
          </p:cNvPr>
          <p:cNvSpPr/>
          <p:nvPr/>
        </p:nvSpPr>
        <p:spPr>
          <a:xfrm>
            <a:off x="9122643" y="0"/>
            <a:ext cx="1346200" cy="1345211"/>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8" name="Agrupar 7">
            <a:extLst>
              <a:ext uri="{FF2B5EF4-FFF2-40B4-BE49-F238E27FC236}">
                <a16:creationId xmlns:a16="http://schemas.microsoft.com/office/drawing/2014/main" id="{F5EE93E9-7B1D-8371-B13F-F284714B9C9F}"/>
              </a:ext>
            </a:extLst>
          </p:cNvPr>
          <p:cNvGrpSpPr/>
          <p:nvPr/>
        </p:nvGrpSpPr>
        <p:grpSpPr>
          <a:xfrm>
            <a:off x="8731167" y="4893098"/>
            <a:ext cx="3475352" cy="1981200"/>
            <a:chOff x="8316900" y="4648915"/>
            <a:chExt cx="3875099" cy="2209085"/>
          </a:xfrm>
        </p:grpSpPr>
        <p:sp>
          <p:nvSpPr>
            <p:cNvPr id="9" name="Forma Livre: Forma 8">
              <a:extLst>
                <a:ext uri="{FF2B5EF4-FFF2-40B4-BE49-F238E27FC236}">
                  <a16:creationId xmlns:a16="http://schemas.microsoft.com/office/drawing/2014/main" id="{C315449C-F351-CEA3-1FE1-EA30969FFE86}"/>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10" name="Forma Livre: Forma 9">
              <a:extLst>
                <a:ext uri="{FF2B5EF4-FFF2-40B4-BE49-F238E27FC236}">
                  <a16:creationId xmlns:a16="http://schemas.microsoft.com/office/drawing/2014/main" id="{AE192C75-F0FF-52C0-B9EB-6E0069E7EC2A}"/>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11" name="Forma Livre: Forma 10">
              <a:extLst>
                <a:ext uri="{FF2B5EF4-FFF2-40B4-BE49-F238E27FC236}">
                  <a16:creationId xmlns:a16="http://schemas.microsoft.com/office/drawing/2014/main" id="{945561B7-AEAF-737F-3471-29AF005FF9D3}"/>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pic>
        <p:nvPicPr>
          <p:cNvPr id="12" name="Gráfico 15">
            <a:extLst>
              <a:ext uri="{FF2B5EF4-FFF2-40B4-BE49-F238E27FC236}">
                <a16:creationId xmlns:a16="http://schemas.microsoft.com/office/drawing/2014/main" id="{62C1EC82-E793-98DA-C94E-F5A185972E16}"/>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7375"/>
          <a:stretch/>
        </p:blipFill>
        <p:spPr>
          <a:xfrm>
            <a:off x="11651298" y="6328592"/>
            <a:ext cx="372228" cy="344936"/>
          </a:xfrm>
          <a:prstGeom prst="rect">
            <a:avLst/>
          </a:prstGeom>
        </p:spPr>
      </p:pic>
      <p:sp>
        <p:nvSpPr>
          <p:cNvPr id="5" name="TextBox 3">
            <a:extLst>
              <a:ext uri="{FF2B5EF4-FFF2-40B4-BE49-F238E27FC236}">
                <a16:creationId xmlns:a16="http://schemas.microsoft.com/office/drawing/2014/main" id="{6269DEDF-889A-DCE9-111C-DEB4C072288A}"/>
              </a:ext>
            </a:extLst>
          </p:cNvPr>
          <p:cNvSpPr txBox="1"/>
          <p:nvPr/>
        </p:nvSpPr>
        <p:spPr>
          <a:xfrm>
            <a:off x="504560" y="158813"/>
            <a:ext cx="4578966" cy="1200329"/>
          </a:xfrm>
          <a:prstGeom prst="rect">
            <a:avLst/>
          </a:prstGeom>
          <a:noFill/>
        </p:spPr>
        <p:txBody>
          <a:bodyPr wrap="square" rtlCol="0">
            <a:spAutoFit/>
          </a:bodyPr>
          <a:lstStyle/>
          <a:p>
            <a:r>
              <a:rPr lang="en-US" sz="2400" b="1" dirty="0">
                <a:solidFill>
                  <a:srgbClr val="12D0FF"/>
                </a:solidFill>
                <a:latin typeface="Tahoma" panose="020B0604030504040204" pitchFamily="34" charset="0"/>
                <a:ea typeface="Tahoma" panose="020B0604030504040204" pitchFamily="34" charset="0"/>
                <a:cs typeface="Tahoma" panose="020B0604030504040204" pitchFamily="34" charset="0"/>
              </a:rPr>
              <a:t>QUANTIDADE DE  </a:t>
            </a:r>
            <a:br>
              <a:rPr lang="en-US" sz="2400" b="1" dirty="0">
                <a:solidFill>
                  <a:srgbClr val="12D0FF"/>
                </a:solidFill>
                <a:latin typeface="Tahoma" panose="020B0604030504040204" pitchFamily="34" charset="0"/>
                <a:ea typeface="Tahoma" panose="020B0604030504040204" pitchFamily="34" charset="0"/>
                <a:cs typeface="Tahoma" panose="020B0604030504040204" pitchFamily="34" charset="0"/>
              </a:rPr>
            </a:br>
            <a:r>
              <a:rPr lang="en-US" sz="2400" b="1" dirty="0">
                <a:solidFill>
                  <a:srgbClr val="12D0FF"/>
                </a:solidFill>
                <a:latin typeface="Tahoma" panose="020B0604030504040204" pitchFamily="34" charset="0"/>
                <a:ea typeface="Tahoma" panose="020B0604030504040204" pitchFamily="34" charset="0"/>
                <a:cs typeface="Tahoma" panose="020B0604030504040204" pitchFamily="34" charset="0"/>
              </a:rPr>
              <a:t>ESPECIALIDADES NO </a:t>
            </a:r>
            <a:r>
              <a:rPr lang="en-US" sz="2400" b="1" dirty="0">
                <a:solidFill>
                  <a:srgbClr val="FFC301"/>
                </a:solidFill>
                <a:latin typeface="Tahoma" panose="020B0604030504040204" pitchFamily="34" charset="0"/>
                <a:ea typeface="Tahoma" panose="020B0604030504040204" pitchFamily="34" charset="0"/>
                <a:cs typeface="Tahoma" panose="020B0604030504040204" pitchFamily="34" charset="0"/>
              </a:rPr>
              <a:t>ESTADO DE SP</a:t>
            </a:r>
          </a:p>
        </p:txBody>
      </p:sp>
      <p:sp>
        <p:nvSpPr>
          <p:cNvPr id="56" name="Retângulo 55">
            <a:extLst>
              <a:ext uri="{FF2B5EF4-FFF2-40B4-BE49-F238E27FC236}">
                <a16:creationId xmlns:a16="http://schemas.microsoft.com/office/drawing/2014/main" id="{C6BC2867-8A79-5B72-0AD0-48AAF4C41800}"/>
              </a:ext>
            </a:extLst>
          </p:cNvPr>
          <p:cNvSpPr/>
          <p:nvPr/>
        </p:nvSpPr>
        <p:spPr>
          <a:xfrm>
            <a:off x="5465645" y="927101"/>
            <a:ext cx="1346200" cy="5408870"/>
          </a:xfrm>
          <a:prstGeom prst="rect">
            <a:avLst/>
          </a:prstGeom>
          <a:solidFill>
            <a:srgbClr val="003854">
              <a:alpha val="1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1" name="Shape 38">
            <a:extLst>
              <a:ext uri="{FF2B5EF4-FFF2-40B4-BE49-F238E27FC236}">
                <a16:creationId xmlns:a16="http://schemas.microsoft.com/office/drawing/2014/main" id="{B6D0A221-3F6E-59CB-DE79-A85C8BE9BB3F}"/>
              </a:ext>
            </a:extLst>
          </p:cNvPr>
          <p:cNvSpPr/>
          <p:nvPr/>
        </p:nvSpPr>
        <p:spPr>
          <a:xfrm>
            <a:off x="554879" y="5611262"/>
            <a:ext cx="11098643" cy="738050"/>
          </a:xfrm>
          <a:prstGeom prst="rect">
            <a:avLst/>
          </a:prstGeom>
          <a:solidFill>
            <a:srgbClr val="FF8701">
              <a:alpha val="4000"/>
            </a:srgbClr>
          </a:solidFill>
          <a:ln/>
        </p:spPr>
        <p:txBody>
          <a:bodyPr/>
          <a:lstStyle/>
          <a:p>
            <a:endParaRPr lang="pt-BR"/>
          </a:p>
        </p:txBody>
      </p:sp>
      <p:grpSp>
        <p:nvGrpSpPr>
          <p:cNvPr id="7" name="Agrupar 6">
            <a:extLst>
              <a:ext uri="{FF2B5EF4-FFF2-40B4-BE49-F238E27FC236}">
                <a16:creationId xmlns:a16="http://schemas.microsoft.com/office/drawing/2014/main" id="{B594E2FE-32C9-034B-E35D-E37200201AF3}"/>
              </a:ext>
            </a:extLst>
          </p:cNvPr>
          <p:cNvGrpSpPr/>
          <p:nvPr/>
        </p:nvGrpSpPr>
        <p:grpSpPr>
          <a:xfrm>
            <a:off x="548387" y="706216"/>
            <a:ext cx="11112744" cy="5581041"/>
            <a:chOff x="548387" y="706216"/>
            <a:chExt cx="11112744" cy="5581041"/>
          </a:xfrm>
        </p:grpSpPr>
        <p:sp>
          <p:nvSpPr>
            <p:cNvPr id="57" name="Retângulo 56">
              <a:extLst>
                <a:ext uri="{FF2B5EF4-FFF2-40B4-BE49-F238E27FC236}">
                  <a16:creationId xmlns:a16="http://schemas.microsoft.com/office/drawing/2014/main" id="{52FFA4E8-AC7C-6B85-55A3-9B6A5D6CF174}"/>
                </a:ext>
              </a:extLst>
            </p:cNvPr>
            <p:cNvSpPr/>
            <p:nvPr/>
          </p:nvSpPr>
          <p:spPr>
            <a:xfrm>
              <a:off x="9115034" y="814235"/>
              <a:ext cx="1346200" cy="5473022"/>
            </a:xfrm>
            <a:prstGeom prst="rect">
              <a:avLst/>
            </a:prstGeom>
            <a:solidFill>
              <a:srgbClr val="FFC301">
                <a:alpha val="1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4" name="Shape 1">
              <a:extLst>
                <a:ext uri="{FF2B5EF4-FFF2-40B4-BE49-F238E27FC236}">
                  <a16:creationId xmlns:a16="http://schemas.microsoft.com/office/drawing/2014/main" id="{20935E01-021E-EDC9-5422-1805F5258BEF}"/>
                </a:ext>
              </a:extLst>
            </p:cNvPr>
            <p:cNvSpPr/>
            <p:nvPr/>
          </p:nvSpPr>
          <p:spPr>
            <a:xfrm>
              <a:off x="548387" y="864617"/>
              <a:ext cx="11112744" cy="5019080"/>
            </a:xfrm>
            <a:prstGeom prst="roundRect">
              <a:avLst>
                <a:gd name="adj" fmla="val 493"/>
              </a:avLst>
            </a:prstGeom>
            <a:noFill/>
            <a:ln w="7620">
              <a:solidFill>
                <a:srgbClr val="000000">
                  <a:alpha val="8000"/>
                </a:srgbClr>
              </a:solidFill>
              <a:prstDash val="solid"/>
            </a:ln>
          </p:spPr>
          <p:txBody>
            <a:bodyPr/>
            <a:lstStyle/>
            <a:p>
              <a:endParaRPr lang="pt-BR"/>
            </a:p>
          </p:txBody>
        </p:sp>
        <p:sp>
          <p:nvSpPr>
            <p:cNvPr id="15" name="Shape 2">
              <a:extLst>
                <a:ext uri="{FF2B5EF4-FFF2-40B4-BE49-F238E27FC236}">
                  <a16:creationId xmlns:a16="http://schemas.microsoft.com/office/drawing/2014/main" id="{9D6B8D17-FA67-3A57-B3FA-E4F2A3E70C46}"/>
                </a:ext>
              </a:extLst>
            </p:cNvPr>
            <p:cNvSpPr/>
            <p:nvPr/>
          </p:nvSpPr>
          <p:spPr>
            <a:xfrm>
              <a:off x="554879" y="870947"/>
              <a:ext cx="11098643" cy="474263"/>
            </a:xfrm>
            <a:prstGeom prst="rect">
              <a:avLst/>
            </a:prstGeom>
            <a:solidFill>
              <a:srgbClr val="FFFFFF">
                <a:alpha val="4000"/>
              </a:srgbClr>
            </a:solidFill>
            <a:ln/>
          </p:spPr>
          <p:txBody>
            <a:bodyPr/>
            <a:lstStyle/>
            <a:p>
              <a:endParaRPr lang="pt-BR"/>
            </a:p>
          </p:txBody>
        </p:sp>
        <p:sp>
          <p:nvSpPr>
            <p:cNvPr id="16" name="Text 3">
              <a:extLst>
                <a:ext uri="{FF2B5EF4-FFF2-40B4-BE49-F238E27FC236}">
                  <a16:creationId xmlns:a16="http://schemas.microsoft.com/office/drawing/2014/main" id="{CC791F86-ED15-086C-EE93-7A1737594C98}"/>
                </a:ext>
              </a:extLst>
            </p:cNvPr>
            <p:cNvSpPr/>
            <p:nvPr/>
          </p:nvSpPr>
          <p:spPr>
            <a:xfrm>
              <a:off x="725102" y="976185"/>
              <a:ext cx="3357886" cy="263788"/>
            </a:xfrm>
            <a:prstGeom prst="rect">
              <a:avLst/>
            </a:prstGeom>
            <a:noFill/>
            <a:ln/>
          </p:spPr>
          <p:txBody>
            <a:bodyPr wrap="none" lIns="0" tIns="0" rIns="0" bIns="0" rtlCol="0" anchor="t"/>
            <a:lstStyle/>
            <a:p>
              <a:pPr marL="0" indent="0" algn="l">
                <a:lnSpc>
                  <a:spcPts val="2500"/>
                </a:lnSpc>
                <a:buNone/>
              </a:pPr>
              <a:endParaRPr lang="en-US" sz="1550" dirty="0">
                <a:solidFill>
                  <a:srgbClr val="325F7B"/>
                </a:solidFill>
                <a:latin typeface="Tahoma" panose="020B0604030504040204" pitchFamily="34" charset="0"/>
                <a:ea typeface="Tahoma" panose="020B0604030504040204" pitchFamily="34" charset="0"/>
                <a:cs typeface="Tahoma" panose="020B0604030504040204" pitchFamily="34" charset="0"/>
              </a:endParaRPr>
            </a:p>
          </p:txBody>
        </p:sp>
        <p:sp>
          <p:nvSpPr>
            <p:cNvPr id="17" name="Text 4">
              <a:extLst>
                <a:ext uri="{FF2B5EF4-FFF2-40B4-BE49-F238E27FC236}">
                  <a16:creationId xmlns:a16="http://schemas.microsoft.com/office/drawing/2014/main" id="{73D148A8-CABA-0B06-D2AA-CC9425A8986B}"/>
                </a:ext>
              </a:extLst>
            </p:cNvPr>
            <p:cNvSpPr/>
            <p:nvPr/>
          </p:nvSpPr>
          <p:spPr>
            <a:xfrm>
              <a:off x="4452890" y="706216"/>
              <a:ext cx="3354639" cy="263788"/>
            </a:xfrm>
            <a:prstGeom prst="rect">
              <a:avLst/>
            </a:prstGeom>
            <a:noFill/>
            <a:ln/>
          </p:spPr>
          <p:txBody>
            <a:bodyPr wrap="none" lIns="0" tIns="0" rIns="0" bIns="0" rtlCol="0" anchor="t"/>
            <a:lstStyle/>
            <a:p>
              <a:pPr marL="0" indent="0" algn="ctr">
                <a:lnSpc>
                  <a:spcPts val="2500"/>
                </a:lnSpc>
                <a:buNone/>
              </a:pPr>
              <a:r>
                <a:rPr lang="en-US" sz="1600" b="1" dirty="0">
                  <a:solidFill>
                    <a:schemeClr val="bg1"/>
                  </a:solidFill>
                  <a:latin typeface="Tahoma" panose="020B0604030504040204" pitchFamily="34" charset="0"/>
                  <a:ea typeface="Tahoma" panose="020B0604030504040204" pitchFamily="34" charset="0"/>
                  <a:cs typeface="Tahoma" panose="020B0604030504040204" pitchFamily="34" charset="0"/>
                </a:rPr>
                <a:t>NOTREDAME</a:t>
              </a:r>
            </a:p>
            <a:p>
              <a:pPr marL="0" indent="0" algn="ctr">
                <a:lnSpc>
                  <a:spcPts val="2500"/>
                </a:lnSpc>
                <a:buNone/>
              </a:pPr>
              <a:r>
                <a:rPr lang="en-US" sz="1100" b="1" dirty="0" err="1">
                  <a:solidFill>
                    <a:schemeClr val="bg1"/>
                  </a:solidFill>
                  <a:latin typeface="Tahoma" panose="020B0604030504040204" pitchFamily="34" charset="0"/>
                  <a:ea typeface="Tahoma" panose="020B0604030504040204" pitchFamily="34" charset="0"/>
                  <a:cs typeface="Tahoma" panose="020B0604030504040204" pitchFamily="34" charset="0"/>
                </a:rPr>
                <a:t>Hapvida</a:t>
              </a:r>
              <a:endPar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 5">
              <a:extLst>
                <a:ext uri="{FF2B5EF4-FFF2-40B4-BE49-F238E27FC236}">
                  <a16:creationId xmlns:a16="http://schemas.microsoft.com/office/drawing/2014/main" id="{6C0BE3EF-B4BB-368B-D0FA-1BAC9B24B4CF}"/>
                </a:ext>
              </a:extLst>
            </p:cNvPr>
            <p:cNvSpPr/>
            <p:nvPr/>
          </p:nvSpPr>
          <p:spPr>
            <a:xfrm>
              <a:off x="8126632" y="976185"/>
              <a:ext cx="3357886" cy="263788"/>
            </a:xfrm>
            <a:prstGeom prst="rect">
              <a:avLst/>
            </a:prstGeom>
            <a:noFill/>
            <a:ln/>
          </p:spPr>
          <p:txBody>
            <a:bodyPr wrap="none" lIns="0" tIns="0" rIns="0" bIns="0" rtlCol="0" anchor="t"/>
            <a:lstStyle/>
            <a:p>
              <a:pPr marL="0" indent="0" algn="ctr">
                <a:lnSpc>
                  <a:spcPts val="2500"/>
                </a:lnSpc>
                <a:buNone/>
              </a:pP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Vivest</a:t>
              </a:r>
            </a:p>
          </p:txBody>
        </p:sp>
        <p:sp>
          <p:nvSpPr>
            <p:cNvPr id="19" name="Shape 6">
              <a:extLst>
                <a:ext uri="{FF2B5EF4-FFF2-40B4-BE49-F238E27FC236}">
                  <a16:creationId xmlns:a16="http://schemas.microsoft.com/office/drawing/2014/main" id="{95CE5303-2610-0829-8F01-B3BA8B10840E}"/>
                </a:ext>
              </a:extLst>
            </p:cNvPr>
            <p:cNvSpPr/>
            <p:nvPr/>
          </p:nvSpPr>
          <p:spPr>
            <a:xfrm>
              <a:off x="554879" y="1345211"/>
              <a:ext cx="11098643" cy="474263"/>
            </a:xfrm>
            <a:prstGeom prst="rect">
              <a:avLst/>
            </a:prstGeom>
            <a:solidFill>
              <a:srgbClr val="000000">
                <a:alpha val="4000"/>
              </a:srgbClr>
            </a:solidFill>
            <a:ln/>
          </p:spPr>
          <p:txBody>
            <a:bodyPr/>
            <a:lstStyle/>
            <a:p>
              <a:endParaRPr lang="pt-BR"/>
            </a:p>
          </p:txBody>
        </p:sp>
        <p:sp>
          <p:nvSpPr>
            <p:cNvPr id="20" name="Text 7">
              <a:extLst>
                <a:ext uri="{FF2B5EF4-FFF2-40B4-BE49-F238E27FC236}">
                  <a16:creationId xmlns:a16="http://schemas.microsoft.com/office/drawing/2014/main" id="{4EC1852B-6DC8-C3E8-0532-B50B17299ED0}"/>
                </a:ext>
              </a:extLst>
            </p:cNvPr>
            <p:cNvSpPr/>
            <p:nvPr/>
          </p:nvSpPr>
          <p:spPr>
            <a:xfrm>
              <a:off x="725102" y="1450448"/>
              <a:ext cx="3357886" cy="263788"/>
            </a:xfrm>
            <a:prstGeom prst="rect">
              <a:avLst/>
            </a:prstGeom>
            <a:noFill/>
            <a:ln/>
          </p:spPr>
          <p:txBody>
            <a:bodyPr wrap="non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CARDIOLOGIA</a:t>
              </a:r>
            </a:p>
          </p:txBody>
        </p:sp>
        <p:sp>
          <p:nvSpPr>
            <p:cNvPr id="21" name="Text 8">
              <a:extLst>
                <a:ext uri="{FF2B5EF4-FFF2-40B4-BE49-F238E27FC236}">
                  <a16:creationId xmlns:a16="http://schemas.microsoft.com/office/drawing/2014/main" id="{821AF52D-B7B2-9DA7-D217-3CE0F8AAA701}"/>
                </a:ext>
              </a:extLst>
            </p:cNvPr>
            <p:cNvSpPr/>
            <p:nvPr/>
          </p:nvSpPr>
          <p:spPr>
            <a:xfrm>
              <a:off x="4427490" y="1450448"/>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491</a:t>
              </a:r>
            </a:p>
          </p:txBody>
        </p:sp>
        <p:sp>
          <p:nvSpPr>
            <p:cNvPr id="22" name="Text 9">
              <a:extLst>
                <a:ext uri="{FF2B5EF4-FFF2-40B4-BE49-F238E27FC236}">
                  <a16:creationId xmlns:a16="http://schemas.microsoft.com/office/drawing/2014/main" id="{96A956C6-C0C6-23B6-19F8-2941BF4D8A30}"/>
                </a:ext>
              </a:extLst>
            </p:cNvPr>
            <p:cNvSpPr/>
            <p:nvPr/>
          </p:nvSpPr>
          <p:spPr>
            <a:xfrm>
              <a:off x="8126632" y="1450448"/>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415</a:t>
              </a:r>
            </a:p>
          </p:txBody>
        </p:sp>
        <p:sp>
          <p:nvSpPr>
            <p:cNvPr id="23" name="Shape 10">
              <a:extLst>
                <a:ext uri="{FF2B5EF4-FFF2-40B4-BE49-F238E27FC236}">
                  <a16:creationId xmlns:a16="http://schemas.microsoft.com/office/drawing/2014/main" id="{882C5BBC-9A56-C908-C452-A24EC0C4B8B0}"/>
                </a:ext>
              </a:extLst>
            </p:cNvPr>
            <p:cNvSpPr/>
            <p:nvPr/>
          </p:nvSpPr>
          <p:spPr>
            <a:xfrm>
              <a:off x="554879" y="1819474"/>
              <a:ext cx="11098643" cy="474263"/>
            </a:xfrm>
            <a:prstGeom prst="rect">
              <a:avLst/>
            </a:prstGeom>
            <a:solidFill>
              <a:srgbClr val="FFFFFF">
                <a:alpha val="4000"/>
              </a:srgbClr>
            </a:solidFill>
            <a:ln/>
          </p:spPr>
          <p:txBody>
            <a:bodyPr/>
            <a:lstStyle/>
            <a:p>
              <a:endParaRPr lang="pt-BR"/>
            </a:p>
          </p:txBody>
        </p:sp>
        <p:sp>
          <p:nvSpPr>
            <p:cNvPr id="24" name="Text 11">
              <a:extLst>
                <a:ext uri="{FF2B5EF4-FFF2-40B4-BE49-F238E27FC236}">
                  <a16:creationId xmlns:a16="http://schemas.microsoft.com/office/drawing/2014/main" id="{9403489E-3B87-346F-220D-91418E864A11}"/>
                </a:ext>
              </a:extLst>
            </p:cNvPr>
            <p:cNvSpPr/>
            <p:nvPr/>
          </p:nvSpPr>
          <p:spPr>
            <a:xfrm>
              <a:off x="725102" y="1924712"/>
              <a:ext cx="3357886" cy="263788"/>
            </a:xfrm>
            <a:prstGeom prst="rect">
              <a:avLst/>
            </a:prstGeom>
            <a:noFill/>
            <a:ln/>
          </p:spPr>
          <p:txBody>
            <a:bodyPr wrap="non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GINECOLOGIA</a:t>
              </a:r>
            </a:p>
          </p:txBody>
        </p:sp>
        <p:sp>
          <p:nvSpPr>
            <p:cNvPr id="25" name="Text 12">
              <a:extLst>
                <a:ext uri="{FF2B5EF4-FFF2-40B4-BE49-F238E27FC236}">
                  <a16:creationId xmlns:a16="http://schemas.microsoft.com/office/drawing/2014/main" id="{24C6F030-70FE-A77A-AF54-E7FBB74E2397}"/>
                </a:ext>
              </a:extLst>
            </p:cNvPr>
            <p:cNvSpPr/>
            <p:nvPr/>
          </p:nvSpPr>
          <p:spPr>
            <a:xfrm>
              <a:off x="4427490" y="1924712"/>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620</a:t>
              </a:r>
            </a:p>
          </p:txBody>
        </p:sp>
        <p:sp>
          <p:nvSpPr>
            <p:cNvPr id="26" name="Text 13">
              <a:extLst>
                <a:ext uri="{FF2B5EF4-FFF2-40B4-BE49-F238E27FC236}">
                  <a16:creationId xmlns:a16="http://schemas.microsoft.com/office/drawing/2014/main" id="{67CAD0D3-AF71-4A9E-5076-AA81353A08BC}"/>
                </a:ext>
              </a:extLst>
            </p:cNvPr>
            <p:cNvSpPr/>
            <p:nvPr/>
          </p:nvSpPr>
          <p:spPr>
            <a:xfrm>
              <a:off x="8126632" y="1924712"/>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942</a:t>
              </a:r>
            </a:p>
          </p:txBody>
        </p:sp>
        <p:sp>
          <p:nvSpPr>
            <p:cNvPr id="27" name="Shape 14">
              <a:extLst>
                <a:ext uri="{FF2B5EF4-FFF2-40B4-BE49-F238E27FC236}">
                  <a16:creationId xmlns:a16="http://schemas.microsoft.com/office/drawing/2014/main" id="{12CE7424-E271-18CF-C273-0DDB8A3EA768}"/>
                </a:ext>
              </a:extLst>
            </p:cNvPr>
            <p:cNvSpPr/>
            <p:nvPr/>
          </p:nvSpPr>
          <p:spPr>
            <a:xfrm>
              <a:off x="554879" y="2293737"/>
              <a:ext cx="11098643" cy="474263"/>
            </a:xfrm>
            <a:prstGeom prst="rect">
              <a:avLst/>
            </a:prstGeom>
            <a:solidFill>
              <a:srgbClr val="000000">
                <a:alpha val="4000"/>
              </a:srgbClr>
            </a:solidFill>
            <a:ln/>
          </p:spPr>
          <p:txBody>
            <a:bodyPr/>
            <a:lstStyle/>
            <a:p>
              <a:endParaRPr lang="pt-BR"/>
            </a:p>
          </p:txBody>
        </p:sp>
        <p:sp>
          <p:nvSpPr>
            <p:cNvPr id="28" name="Text 15">
              <a:extLst>
                <a:ext uri="{FF2B5EF4-FFF2-40B4-BE49-F238E27FC236}">
                  <a16:creationId xmlns:a16="http://schemas.microsoft.com/office/drawing/2014/main" id="{EA0D28A8-C9FD-3B72-F358-E62CFB8AD6DF}"/>
                </a:ext>
              </a:extLst>
            </p:cNvPr>
            <p:cNvSpPr/>
            <p:nvPr/>
          </p:nvSpPr>
          <p:spPr>
            <a:xfrm>
              <a:off x="725102" y="2398975"/>
              <a:ext cx="3357886" cy="263788"/>
            </a:xfrm>
            <a:prstGeom prst="rect">
              <a:avLst/>
            </a:prstGeom>
            <a:noFill/>
            <a:ln/>
          </p:spPr>
          <p:txBody>
            <a:bodyPr wrap="non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PEDIATRIA</a:t>
              </a:r>
            </a:p>
          </p:txBody>
        </p:sp>
        <p:sp>
          <p:nvSpPr>
            <p:cNvPr id="29" name="Text 16">
              <a:extLst>
                <a:ext uri="{FF2B5EF4-FFF2-40B4-BE49-F238E27FC236}">
                  <a16:creationId xmlns:a16="http://schemas.microsoft.com/office/drawing/2014/main" id="{630C6466-CAD0-CF51-A5A9-321ABC34E40D}"/>
                </a:ext>
              </a:extLst>
            </p:cNvPr>
            <p:cNvSpPr/>
            <p:nvPr/>
          </p:nvSpPr>
          <p:spPr>
            <a:xfrm>
              <a:off x="4427490" y="2398975"/>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600</a:t>
              </a:r>
            </a:p>
          </p:txBody>
        </p:sp>
        <p:sp>
          <p:nvSpPr>
            <p:cNvPr id="30" name="Text 17">
              <a:extLst>
                <a:ext uri="{FF2B5EF4-FFF2-40B4-BE49-F238E27FC236}">
                  <a16:creationId xmlns:a16="http://schemas.microsoft.com/office/drawing/2014/main" id="{B28C6451-7004-7CED-9EAA-A09DE5EFF92A}"/>
                </a:ext>
              </a:extLst>
            </p:cNvPr>
            <p:cNvSpPr/>
            <p:nvPr/>
          </p:nvSpPr>
          <p:spPr>
            <a:xfrm>
              <a:off x="8126632" y="2398975"/>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385</a:t>
              </a:r>
            </a:p>
          </p:txBody>
        </p:sp>
        <p:sp>
          <p:nvSpPr>
            <p:cNvPr id="31" name="Shape 18">
              <a:extLst>
                <a:ext uri="{FF2B5EF4-FFF2-40B4-BE49-F238E27FC236}">
                  <a16:creationId xmlns:a16="http://schemas.microsoft.com/office/drawing/2014/main" id="{07B5E64F-8168-2DD0-0C24-B4BA21A40341}"/>
                </a:ext>
              </a:extLst>
            </p:cNvPr>
            <p:cNvSpPr/>
            <p:nvPr/>
          </p:nvSpPr>
          <p:spPr>
            <a:xfrm>
              <a:off x="554879" y="2768000"/>
              <a:ext cx="11098643" cy="474263"/>
            </a:xfrm>
            <a:prstGeom prst="rect">
              <a:avLst/>
            </a:prstGeom>
            <a:solidFill>
              <a:srgbClr val="FFFFFF">
                <a:alpha val="4000"/>
              </a:srgbClr>
            </a:solidFill>
            <a:ln/>
          </p:spPr>
          <p:txBody>
            <a:bodyPr/>
            <a:lstStyle/>
            <a:p>
              <a:endParaRPr lang="pt-BR"/>
            </a:p>
          </p:txBody>
        </p:sp>
        <p:sp>
          <p:nvSpPr>
            <p:cNvPr id="32" name="Text 19">
              <a:extLst>
                <a:ext uri="{FF2B5EF4-FFF2-40B4-BE49-F238E27FC236}">
                  <a16:creationId xmlns:a16="http://schemas.microsoft.com/office/drawing/2014/main" id="{E6B2307A-00B1-C18D-FFB8-F07BBCF56C7E}"/>
                </a:ext>
              </a:extLst>
            </p:cNvPr>
            <p:cNvSpPr/>
            <p:nvPr/>
          </p:nvSpPr>
          <p:spPr>
            <a:xfrm>
              <a:off x="725102" y="2873238"/>
              <a:ext cx="3357886" cy="263788"/>
            </a:xfrm>
            <a:prstGeom prst="rect">
              <a:avLst/>
            </a:prstGeom>
            <a:noFill/>
            <a:ln/>
          </p:spPr>
          <p:txBody>
            <a:bodyPr wrap="non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ORTOPEDIA</a:t>
              </a:r>
            </a:p>
          </p:txBody>
        </p:sp>
        <p:sp>
          <p:nvSpPr>
            <p:cNvPr id="33" name="Text 20">
              <a:extLst>
                <a:ext uri="{FF2B5EF4-FFF2-40B4-BE49-F238E27FC236}">
                  <a16:creationId xmlns:a16="http://schemas.microsoft.com/office/drawing/2014/main" id="{AEBA1C0A-AFF6-1C30-AA01-DE0984224065}"/>
                </a:ext>
              </a:extLst>
            </p:cNvPr>
            <p:cNvSpPr/>
            <p:nvPr/>
          </p:nvSpPr>
          <p:spPr>
            <a:xfrm>
              <a:off x="4427490" y="2873238"/>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539</a:t>
              </a:r>
            </a:p>
          </p:txBody>
        </p:sp>
        <p:sp>
          <p:nvSpPr>
            <p:cNvPr id="34" name="Text 21">
              <a:extLst>
                <a:ext uri="{FF2B5EF4-FFF2-40B4-BE49-F238E27FC236}">
                  <a16:creationId xmlns:a16="http://schemas.microsoft.com/office/drawing/2014/main" id="{DE0C1463-65E7-D0E9-189F-D4E5E1F2B130}"/>
                </a:ext>
              </a:extLst>
            </p:cNvPr>
            <p:cNvSpPr/>
            <p:nvPr/>
          </p:nvSpPr>
          <p:spPr>
            <a:xfrm>
              <a:off x="8126632" y="2873238"/>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429</a:t>
              </a:r>
            </a:p>
          </p:txBody>
        </p:sp>
        <p:sp>
          <p:nvSpPr>
            <p:cNvPr id="35" name="Shape 22">
              <a:extLst>
                <a:ext uri="{FF2B5EF4-FFF2-40B4-BE49-F238E27FC236}">
                  <a16:creationId xmlns:a16="http://schemas.microsoft.com/office/drawing/2014/main" id="{7C3B6C34-03D1-1949-45D7-E50C39DEE66F}"/>
                </a:ext>
              </a:extLst>
            </p:cNvPr>
            <p:cNvSpPr/>
            <p:nvPr/>
          </p:nvSpPr>
          <p:spPr>
            <a:xfrm>
              <a:off x="554879" y="3242264"/>
              <a:ext cx="11098643" cy="474263"/>
            </a:xfrm>
            <a:prstGeom prst="rect">
              <a:avLst/>
            </a:prstGeom>
            <a:solidFill>
              <a:srgbClr val="000000">
                <a:alpha val="4000"/>
              </a:srgbClr>
            </a:solidFill>
            <a:ln/>
          </p:spPr>
          <p:txBody>
            <a:bodyPr/>
            <a:lstStyle/>
            <a:p>
              <a:endParaRPr lang="pt-BR"/>
            </a:p>
          </p:txBody>
        </p:sp>
        <p:sp>
          <p:nvSpPr>
            <p:cNvPr id="36" name="Text 23">
              <a:extLst>
                <a:ext uri="{FF2B5EF4-FFF2-40B4-BE49-F238E27FC236}">
                  <a16:creationId xmlns:a16="http://schemas.microsoft.com/office/drawing/2014/main" id="{62E945E0-716A-1664-5789-55CA4C64097E}"/>
                </a:ext>
              </a:extLst>
            </p:cNvPr>
            <p:cNvSpPr/>
            <p:nvPr/>
          </p:nvSpPr>
          <p:spPr>
            <a:xfrm>
              <a:off x="725102" y="3347501"/>
              <a:ext cx="3357886" cy="263788"/>
            </a:xfrm>
            <a:prstGeom prst="rect">
              <a:avLst/>
            </a:prstGeom>
            <a:noFill/>
            <a:ln/>
          </p:spPr>
          <p:txBody>
            <a:bodyPr wrap="non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OFTALMOLOGIA</a:t>
              </a:r>
            </a:p>
          </p:txBody>
        </p:sp>
        <p:sp>
          <p:nvSpPr>
            <p:cNvPr id="37" name="Text 24">
              <a:extLst>
                <a:ext uri="{FF2B5EF4-FFF2-40B4-BE49-F238E27FC236}">
                  <a16:creationId xmlns:a16="http://schemas.microsoft.com/office/drawing/2014/main" id="{7DE5D710-FC52-3D7A-12C5-540F5316972A}"/>
                </a:ext>
              </a:extLst>
            </p:cNvPr>
            <p:cNvSpPr/>
            <p:nvPr/>
          </p:nvSpPr>
          <p:spPr>
            <a:xfrm>
              <a:off x="4427490" y="3347501"/>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408</a:t>
              </a:r>
            </a:p>
          </p:txBody>
        </p:sp>
        <p:sp>
          <p:nvSpPr>
            <p:cNvPr id="38" name="Text 25">
              <a:extLst>
                <a:ext uri="{FF2B5EF4-FFF2-40B4-BE49-F238E27FC236}">
                  <a16:creationId xmlns:a16="http://schemas.microsoft.com/office/drawing/2014/main" id="{27ABEBCE-9ADC-C454-3816-49EB7AE6799B}"/>
                </a:ext>
              </a:extLst>
            </p:cNvPr>
            <p:cNvSpPr/>
            <p:nvPr/>
          </p:nvSpPr>
          <p:spPr>
            <a:xfrm>
              <a:off x="8126632" y="3347501"/>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443</a:t>
              </a:r>
            </a:p>
          </p:txBody>
        </p:sp>
        <p:sp>
          <p:nvSpPr>
            <p:cNvPr id="39" name="Shape 26">
              <a:extLst>
                <a:ext uri="{FF2B5EF4-FFF2-40B4-BE49-F238E27FC236}">
                  <a16:creationId xmlns:a16="http://schemas.microsoft.com/office/drawing/2014/main" id="{951EB5DD-842C-0B0B-1F5C-AA9FD3C8A97A}"/>
                </a:ext>
              </a:extLst>
            </p:cNvPr>
            <p:cNvSpPr/>
            <p:nvPr/>
          </p:nvSpPr>
          <p:spPr>
            <a:xfrm>
              <a:off x="554879" y="3716526"/>
              <a:ext cx="11098643" cy="474263"/>
            </a:xfrm>
            <a:prstGeom prst="rect">
              <a:avLst/>
            </a:prstGeom>
            <a:solidFill>
              <a:srgbClr val="FFFFFF">
                <a:alpha val="4000"/>
              </a:srgbClr>
            </a:solidFill>
            <a:ln/>
          </p:spPr>
          <p:txBody>
            <a:bodyPr/>
            <a:lstStyle/>
            <a:p>
              <a:endParaRPr lang="pt-BR"/>
            </a:p>
          </p:txBody>
        </p:sp>
        <p:sp>
          <p:nvSpPr>
            <p:cNvPr id="40" name="Text 27">
              <a:extLst>
                <a:ext uri="{FF2B5EF4-FFF2-40B4-BE49-F238E27FC236}">
                  <a16:creationId xmlns:a16="http://schemas.microsoft.com/office/drawing/2014/main" id="{AAED67F5-356E-7261-29B7-80E26A49513B}"/>
                </a:ext>
              </a:extLst>
            </p:cNvPr>
            <p:cNvSpPr/>
            <p:nvPr/>
          </p:nvSpPr>
          <p:spPr>
            <a:xfrm>
              <a:off x="725102" y="3821765"/>
              <a:ext cx="3357886" cy="263788"/>
            </a:xfrm>
            <a:prstGeom prst="rect">
              <a:avLst/>
            </a:prstGeom>
            <a:noFill/>
            <a:ln/>
          </p:spPr>
          <p:txBody>
            <a:bodyPr wrap="non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PSICOLOGIA</a:t>
              </a:r>
            </a:p>
          </p:txBody>
        </p:sp>
        <p:sp>
          <p:nvSpPr>
            <p:cNvPr id="41" name="Text 28">
              <a:extLst>
                <a:ext uri="{FF2B5EF4-FFF2-40B4-BE49-F238E27FC236}">
                  <a16:creationId xmlns:a16="http://schemas.microsoft.com/office/drawing/2014/main" id="{8353E1E6-61A8-2AD9-4F26-CE550EF6A634}"/>
                </a:ext>
              </a:extLst>
            </p:cNvPr>
            <p:cNvSpPr/>
            <p:nvPr/>
          </p:nvSpPr>
          <p:spPr>
            <a:xfrm>
              <a:off x="4427490" y="3821765"/>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399</a:t>
              </a:r>
            </a:p>
          </p:txBody>
        </p:sp>
        <p:sp>
          <p:nvSpPr>
            <p:cNvPr id="42" name="Text 29">
              <a:extLst>
                <a:ext uri="{FF2B5EF4-FFF2-40B4-BE49-F238E27FC236}">
                  <a16:creationId xmlns:a16="http://schemas.microsoft.com/office/drawing/2014/main" id="{3FD2A35B-5E2A-541F-081E-42D2D54DCDE0}"/>
                </a:ext>
              </a:extLst>
            </p:cNvPr>
            <p:cNvSpPr/>
            <p:nvPr/>
          </p:nvSpPr>
          <p:spPr>
            <a:xfrm>
              <a:off x="8126632" y="3821765"/>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481</a:t>
              </a:r>
            </a:p>
          </p:txBody>
        </p:sp>
        <p:sp>
          <p:nvSpPr>
            <p:cNvPr id="43" name="Shape 30">
              <a:extLst>
                <a:ext uri="{FF2B5EF4-FFF2-40B4-BE49-F238E27FC236}">
                  <a16:creationId xmlns:a16="http://schemas.microsoft.com/office/drawing/2014/main" id="{77340BC2-51FD-F15C-F788-8F6CC67F4B5B}"/>
                </a:ext>
              </a:extLst>
            </p:cNvPr>
            <p:cNvSpPr/>
            <p:nvPr/>
          </p:nvSpPr>
          <p:spPr>
            <a:xfrm>
              <a:off x="554879" y="4190790"/>
              <a:ext cx="11098643" cy="474263"/>
            </a:xfrm>
            <a:prstGeom prst="rect">
              <a:avLst/>
            </a:prstGeom>
            <a:solidFill>
              <a:srgbClr val="000000">
                <a:alpha val="4000"/>
              </a:srgbClr>
            </a:solidFill>
            <a:ln/>
          </p:spPr>
          <p:txBody>
            <a:bodyPr/>
            <a:lstStyle/>
            <a:p>
              <a:endParaRPr lang="pt-BR"/>
            </a:p>
          </p:txBody>
        </p:sp>
        <p:sp>
          <p:nvSpPr>
            <p:cNvPr id="44" name="Text 31">
              <a:extLst>
                <a:ext uri="{FF2B5EF4-FFF2-40B4-BE49-F238E27FC236}">
                  <a16:creationId xmlns:a16="http://schemas.microsoft.com/office/drawing/2014/main" id="{9665F698-E15B-8317-2DE3-029185943941}"/>
                </a:ext>
              </a:extLst>
            </p:cNvPr>
            <p:cNvSpPr/>
            <p:nvPr/>
          </p:nvSpPr>
          <p:spPr>
            <a:xfrm>
              <a:off x="725102" y="4296027"/>
              <a:ext cx="3357886" cy="263788"/>
            </a:xfrm>
            <a:prstGeom prst="rect">
              <a:avLst/>
            </a:prstGeom>
            <a:noFill/>
            <a:ln/>
          </p:spPr>
          <p:txBody>
            <a:bodyPr wrap="non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CLINICA</a:t>
              </a:r>
              <a:r>
                <a:rPr lang="en-US" sz="1550" dirty="0">
                  <a:solidFill>
                    <a:srgbClr val="4C4C4D"/>
                  </a:solidFill>
                  <a:latin typeface="Heebo" pitchFamily="34" charset="0"/>
                  <a:ea typeface="Heebo" pitchFamily="34" charset="-122"/>
                  <a:cs typeface="Heebo" pitchFamily="34" charset="-120"/>
                </a:rPr>
                <a:t> </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MEDICA</a:t>
              </a:r>
            </a:p>
          </p:txBody>
        </p:sp>
        <p:sp>
          <p:nvSpPr>
            <p:cNvPr id="45" name="Text 32">
              <a:extLst>
                <a:ext uri="{FF2B5EF4-FFF2-40B4-BE49-F238E27FC236}">
                  <a16:creationId xmlns:a16="http://schemas.microsoft.com/office/drawing/2014/main" id="{B5348538-72F2-4522-11BD-63659DF3A55A}"/>
                </a:ext>
              </a:extLst>
            </p:cNvPr>
            <p:cNvSpPr/>
            <p:nvPr/>
          </p:nvSpPr>
          <p:spPr>
            <a:xfrm>
              <a:off x="4427490" y="4296027"/>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896</a:t>
              </a:r>
            </a:p>
          </p:txBody>
        </p:sp>
        <p:sp>
          <p:nvSpPr>
            <p:cNvPr id="46" name="Text 33">
              <a:extLst>
                <a:ext uri="{FF2B5EF4-FFF2-40B4-BE49-F238E27FC236}">
                  <a16:creationId xmlns:a16="http://schemas.microsoft.com/office/drawing/2014/main" id="{C78EEC66-D02C-B09B-408F-92F1C79FFCC8}"/>
                </a:ext>
              </a:extLst>
            </p:cNvPr>
            <p:cNvSpPr/>
            <p:nvPr/>
          </p:nvSpPr>
          <p:spPr>
            <a:xfrm>
              <a:off x="8126632" y="4296027"/>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539</a:t>
              </a:r>
            </a:p>
          </p:txBody>
        </p:sp>
        <p:sp>
          <p:nvSpPr>
            <p:cNvPr id="47" name="Shape 34">
              <a:extLst>
                <a:ext uri="{FF2B5EF4-FFF2-40B4-BE49-F238E27FC236}">
                  <a16:creationId xmlns:a16="http://schemas.microsoft.com/office/drawing/2014/main" id="{26EB1A4C-0619-B03B-B54F-29E626FB4CA0}"/>
                </a:ext>
              </a:extLst>
            </p:cNvPr>
            <p:cNvSpPr/>
            <p:nvPr/>
          </p:nvSpPr>
          <p:spPr>
            <a:xfrm>
              <a:off x="554879" y="4665053"/>
              <a:ext cx="11098643" cy="474263"/>
            </a:xfrm>
            <a:prstGeom prst="rect">
              <a:avLst/>
            </a:prstGeom>
            <a:solidFill>
              <a:srgbClr val="FFFFFF">
                <a:alpha val="4000"/>
              </a:srgbClr>
            </a:solidFill>
            <a:ln/>
          </p:spPr>
          <p:txBody>
            <a:bodyPr/>
            <a:lstStyle/>
            <a:p>
              <a:endParaRPr lang="pt-BR"/>
            </a:p>
          </p:txBody>
        </p:sp>
        <p:sp>
          <p:nvSpPr>
            <p:cNvPr id="48" name="Text 35">
              <a:extLst>
                <a:ext uri="{FF2B5EF4-FFF2-40B4-BE49-F238E27FC236}">
                  <a16:creationId xmlns:a16="http://schemas.microsoft.com/office/drawing/2014/main" id="{26E5FB40-D800-7351-3047-88982BD50698}"/>
                </a:ext>
              </a:extLst>
            </p:cNvPr>
            <p:cNvSpPr/>
            <p:nvPr/>
          </p:nvSpPr>
          <p:spPr>
            <a:xfrm>
              <a:off x="725102" y="4770291"/>
              <a:ext cx="3357886" cy="263788"/>
            </a:xfrm>
            <a:prstGeom prst="rect">
              <a:avLst/>
            </a:prstGeom>
            <a:noFill/>
            <a:ln/>
          </p:spPr>
          <p:txBody>
            <a:bodyPr wrap="non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UROLOGIA</a:t>
              </a:r>
            </a:p>
          </p:txBody>
        </p:sp>
        <p:sp>
          <p:nvSpPr>
            <p:cNvPr id="49" name="Text 36">
              <a:extLst>
                <a:ext uri="{FF2B5EF4-FFF2-40B4-BE49-F238E27FC236}">
                  <a16:creationId xmlns:a16="http://schemas.microsoft.com/office/drawing/2014/main" id="{DBC3C3A7-4E69-FDE6-69CA-B0C9D375F622}"/>
                </a:ext>
              </a:extLst>
            </p:cNvPr>
            <p:cNvSpPr/>
            <p:nvPr/>
          </p:nvSpPr>
          <p:spPr>
            <a:xfrm>
              <a:off x="4427490" y="4770291"/>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403</a:t>
              </a:r>
            </a:p>
          </p:txBody>
        </p:sp>
        <p:sp>
          <p:nvSpPr>
            <p:cNvPr id="50" name="Text 37">
              <a:extLst>
                <a:ext uri="{FF2B5EF4-FFF2-40B4-BE49-F238E27FC236}">
                  <a16:creationId xmlns:a16="http://schemas.microsoft.com/office/drawing/2014/main" id="{1F7F3874-A786-0615-D275-E99D7200E0BA}"/>
                </a:ext>
              </a:extLst>
            </p:cNvPr>
            <p:cNvSpPr/>
            <p:nvPr/>
          </p:nvSpPr>
          <p:spPr>
            <a:xfrm>
              <a:off x="8126632" y="4770291"/>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260</a:t>
              </a:r>
            </a:p>
          </p:txBody>
        </p:sp>
        <p:sp>
          <p:nvSpPr>
            <p:cNvPr id="52" name="Text 39">
              <a:extLst>
                <a:ext uri="{FF2B5EF4-FFF2-40B4-BE49-F238E27FC236}">
                  <a16:creationId xmlns:a16="http://schemas.microsoft.com/office/drawing/2014/main" id="{C504A113-C52C-F5D4-603B-D9B7E70CF930}"/>
                </a:ext>
              </a:extLst>
            </p:cNvPr>
            <p:cNvSpPr/>
            <p:nvPr/>
          </p:nvSpPr>
          <p:spPr>
            <a:xfrm>
              <a:off x="725102" y="5716500"/>
              <a:ext cx="3357886" cy="527574"/>
            </a:xfrm>
            <a:prstGeom prst="rect">
              <a:avLst/>
            </a:prstGeom>
            <a:noFill/>
            <a:ln/>
          </p:spPr>
          <p:txBody>
            <a:bodyPr wrap="squar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DEMAIS </a:t>
              </a:r>
              <a:b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ESPECIALIDADES</a:t>
              </a:r>
            </a:p>
          </p:txBody>
        </p:sp>
        <p:sp>
          <p:nvSpPr>
            <p:cNvPr id="53" name="Text 40">
              <a:extLst>
                <a:ext uri="{FF2B5EF4-FFF2-40B4-BE49-F238E27FC236}">
                  <a16:creationId xmlns:a16="http://schemas.microsoft.com/office/drawing/2014/main" id="{E1E5E6EF-7DF6-2C67-0780-AFB373973E12}"/>
                </a:ext>
              </a:extLst>
            </p:cNvPr>
            <p:cNvSpPr/>
            <p:nvPr/>
          </p:nvSpPr>
          <p:spPr>
            <a:xfrm>
              <a:off x="4427490" y="5854155"/>
              <a:ext cx="3354639"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18.316</a:t>
              </a:r>
            </a:p>
          </p:txBody>
        </p:sp>
        <p:sp>
          <p:nvSpPr>
            <p:cNvPr id="54" name="Text 41">
              <a:extLst>
                <a:ext uri="{FF2B5EF4-FFF2-40B4-BE49-F238E27FC236}">
                  <a16:creationId xmlns:a16="http://schemas.microsoft.com/office/drawing/2014/main" id="{51FC68B9-87F1-F11D-89C9-E869BDA210D6}"/>
                </a:ext>
              </a:extLst>
            </p:cNvPr>
            <p:cNvSpPr/>
            <p:nvPr/>
          </p:nvSpPr>
          <p:spPr>
            <a:xfrm>
              <a:off x="8126632" y="5854155"/>
              <a:ext cx="3357886" cy="263788"/>
            </a:xfrm>
            <a:prstGeom prst="rect">
              <a:avLst/>
            </a:prstGeom>
            <a:noFill/>
            <a:ln/>
          </p:spPr>
          <p:txBody>
            <a:bodyPr wrap="none" lIns="0" tIns="0" rIns="0" bIns="0" rtlCol="0" anchor="t"/>
            <a:lstStyle/>
            <a:p>
              <a:pPr marL="0" indent="0" algn="ctr">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9.074</a:t>
              </a:r>
            </a:p>
          </p:txBody>
        </p:sp>
        <p:sp>
          <p:nvSpPr>
            <p:cNvPr id="3" name="Seta para Cima 2">
              <a:extLst>
                <a:ext uri="{FF2B5EF4-FFF2-40B4-BE49-F238E27FC236}">
                  <a16:creationId xmlns:a16="http://schemas.microsoft.com/office/drawing/2014/main" id="{2D7A5C6F-91F8-6BE8-0AF1-AB52638639C1}"/>
                </a:ext>
              </a:extLst>
            </p:cNvPr>
            <p:cNvSpPr/>
            <p:nvPr/>
          </p:nvSpPr>
          <p:spPr>
            <a:xfrm>
              <a:off x="6451847" y="1444790"/>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7" name="Seta para Cima 66">
              <a:extLst>
                <a:ext uri="{FF2B5EF4-FFF2-40B4-BE49-F238E27FC236}">
                  <a16:creationId xmlns:a16="http://schemas.microsoft.com/office/drawing/2014/main" id="{00A33968-B386-E267-7CAE-5CC7D6010E1E}"/>
                </a:ext>
              </a:extLst>
            </p:cNvPr>
            <p:cNvSpPr/>
            <p:nvPr/>
          </p:nvSpPr>
          <p:spPr>
            <a:xfrm>
              <a:off x="10143631" y="1887453"/>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Seta para Cima 67">
              <a:extLst>
                <a:ext uri="{FF2B5EF4-FFF2-40B4-BE49-F238E27FC236}">
                  <a16:creationId xmlns:a16="http://schemas.microsoft.com/office/drawing/2014/main" id="{3F9193CA-5965-4E9E-6C7A-DB76425477EF}"/>
                </a:ext>
              </a:extLst>
            </p:cNvPr>
            <p:cNvSpPr/>
            <p:nvPr/>
          </p:nvSpPr>
          <p:spPr>
            <a:xfrm>
              <a:off x="6442230" y="2393465"/>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Seta para Cima 68">
              <a:extLst>
                <a:ext uri="{FF2B5EF4-FFF2-40B4-BE49-F238E27FC236}">
                  <a16:creationId xmlns:a16="http://schemas.microsoft.com/office/drawing/2014/main" id="{813653A0-F59C-46C5-9924-146F196DB71D}"/>
                </a:ext>
              </a:extLst>
            </p:cNvPr>
            <p:cNvSpPr/>
            <p:nvPr/>
          </p:nvSpPr>
          <p:spPr>
            <a:xfrm>
              <a:off x="6451847" y="2887643"/>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Seta para Cima 69">
              <a:extLst>
                <a:ext uri="{FF2B5EF4-FFF2-40B4-BE49-F238E27FC236}">
                  <a16:creationId xmlns:a16="http://schemas.microsoft.com/office/drawing/2014/main" id="{95CFF15C-DAA1-9DD4-EAFF-C050FF76479C}"/>
                </a:ext>
              </a:extLst>
            </p:cNvPr>
            <p:cNvSpPr/>
            <p:nvPr/>
          </p:nvSpPr>
          <p:spPr>
            <a:xfrm>
              <a:off x="10141559" y="3295610"/>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Seta para Cima 70">
              <a:extLst>
                <a:ext uri="{FF2B5EF4-FFF2-40B4-BE49-F238E27FC236}">
                  <a16:creationId xmlns:a16="http://schemas.microsoft.com/office/drawing/2014/main" id="{20A50AEA-C806-BD1D-3B0F-A40385465332}"/>
                </a:ext>
              </a:extLst>
            </p:cNvPr>
            <p:cNvSpPr/>
            <p:nvPr/>
          </p:nvSpPr>
          <p:spPr>
            <a:xfrm>
              <a:off x="10141558" y="3827863"/>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Seta para Cima 71">
              <a:extLst>
                <a:ext uri="{FF2B5EF4-FFF2-40B4-BE49-F238E27FC236}">
                  <a16:creationId xmlns:a16="http://schemas.microsoft.com/office/drawing/2014/main" id="{50F779F5-B00A-AEB4-AF46-8E5413481D70}"/>
                </a:ext>
              </a:extLst>
            </p:cNvPr>
            <p:cNvSpPr/>
            <p:nvPr/>
          </p:nvSpPr>
          <p:spPr>
            <a:xfrm>
              <a:off x="6454070" y="4283587"/>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Seta para Cima 72">
              <a:extLst>
                <a:ext uri="{FF2B5EF4-FFF2-40B4-BE49-F238E27FC236}">
                  <a16:creationId xmlns:a16="http://schemas.microsoft.com/office/drawing/2014/main" id="{03D4BB8A-C12D-6F59-958B-8910840D8C1C}"/>
                </a:ext>
              </a:extLst>
            </p:cNvPr>
            <p:cNvSpPr/>
            <p:nvPr/>
          </p:nvSpPr>
          <p:spPr>
            <a:xfrm>
              <a:off x="6454070" y="4780515"/>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Seta para Cima 73">
              <a:extLst>
                <a:ext uri="{FF2B5EF4-FFF2-40B4-BE49-F238E27FC236}">
                  <a16:creationId xmlns:a16="http://schemas.microsoft.com/office/drawing/2014/main" id="{A3069401-7F18-DDA1-D826-729701D9C5BC}"/>
                </a:ext>
              </a:extLst>
            </p:cNvPr>
            <p:cNvSpPr/>
            <p:nvPr/>
          </p:nvSpPr>
          <p:spPr>
            <a:xfrm>
              <a:off x="6452061" y="5899710"/>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Seta para Baixo 74">
              <a:extLst>
                <a:ext uri="{FF2B5EF4-FFF2-40B4-BE49-F238E27FC236}">
                  <a16:creationId xmlns:a16="http://schemas.microsoft.com/office/drawing/2014/main" id="{6152EC6B-092D-51B3-98F3-BE74D3CEB6F1}"/>
                </a:ext>
              </a:extLst>
            </p:cNvPr>
            <p:cNvSpPr/>
            <p:nvPr/>
          </p:nvSpPr>
          <p:spPr>
            <a:xfrm>
              <a:off x="10141558" y="1428507"/>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Seta para Baixo 75">
              <a:extLst>
                <a:ext uri="{FF2B5EF4-FFF2-40B4-BE49-F238E27FC236}">
                  <a16:creationId xmlns:a16="http://schemas.microsoft.com/office/drawing/2014/main" id="{B651AC66-C3FF-31B0-25B0-E7F53634E787}"/>
                </a:ext>
              </a:extLst>
            </p:cNvPr>
            <p:cNvSpPr/>
            <p:nvPr/>
          </p:nvSpPr>
          <p:spPr>
            <a:xfrm>
              <a:off x="6442230" y="1936474"/>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Seta para Baixo 76">
              <a:extLst>
                <a:ext uri="{FF2B5EF4-FFF2-40B4-BE49-F238E27FC236}">
                  <a16:creationId xmlns:a16="http://schemas.microsoft.com/office/drawing/2014/main" id="{A7A74CC0-428F-AC8D-6828-21F50FEECF34}"/>
                </a:ext>
              </a:extLst>
            </p:cNvPr>
            <p:cNvSpPr/>
            <p:nvPr/>
          </p:nvSpPr>
          <p:spPr>
            <a:xfrm>
              <a:off x="10131956" y="2406150"/>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Seta para Baixo 77">
              <a:extLst>
                <a:ext uri="{FF2B5EF4-FFF2-40B4-BE49-F238E27FC236}">
                  <a16:creationId xmlns:a16="http://schemas.microsoft.com/office/drawing/2014/main" id="{A47EC8E1-46A2-998A-68E0-6F7CD8AA5085}"/>
                </a:ext>
              </a:extLst>
            </p:cNvPr>
            <p:cNvSpPr/>
            <p:nvPr/>
          </p:nvSpPr>
          <p:spPr>
            <a:xfrm>
              <a:off x="10131956" y="2862664"/>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Seta para Baixo 78">
              <a:extLst>
                <a:ext uri="{FF2B5EF4-FFF2-40B4-BE49-F238E27FC236}">
                  <a16:creationId xmlns:a16="http://schemas.microsoft.com/office/drawing/2014/main" id="{C080AEB9-5884-6DBA-D16E-174A7A20742C}"/>
                </a:ext>
              </a:extLst>
            </p:cNvPr>
            <p:cNvSpPr/>
            <p:nvPr/>
          </p:nvSpPr>
          <p:spPr>
            <a:xfrm>
              <a:off x="6440156" y="3396859"/>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Seta para Baixo 79">
              <a:extLst>
                <a:ext uri="{FF2B5EF4-FFF2-40B4-BE49-F238E27FC236}">
                  <a16:creationId xmlns:a16="http://schemas.microsoft.com/office/drawing/2014/main" id="{ACA78226-4089-9295-63D5-B88A64287679}"/>
                </a:ext>
              </a:extLst>
            </p:cNvPr>
            <p:cNvSpPr/>
            <p:nvPr/>
          </p:nvSpPr>
          <p:spPr>
            <a:xfrm>
              <a:off x="6440156" y="3817384"/>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Seta para Baixo 80">
              <a:extLst>
                <a:ext uri="{FF2B5EF4-FFF2-40B4-BE49-F238E27FC236}">
                  <a16:creationId xmlns:a16="http://schemas.microsoft.com/office/drawing/2014/main" id="{377A74B8-9812-48AE-4A8C-707D1C54853A}"/>
                </a:ext>
              </a:extLst>
            </p:cNvPr>
            <p:cNvSpPr/>
            <p:nvPr/>
          </p:nvSpPr>
          <p:spPr>
            <a:xfrm>
              <a:off x="10143631" y="4296284"/>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Seta para Baixo 81">
              <a:extLst>
                <a:ext uri="{FF2B5EF4-FFF2-40B4-BE49-F238E27FC236}">
                  <a16:creationId xmlns:a16="http://schemas.microsoft.com/office/drawing/2014/main" id="{F9D08094-EB14-8710-6AD2-B860A43FA861}"/>
                </a:ext>
              </a:extLst>
            </p:cNvPr>
            <p:cNvSpPr/>
            <p:nvPr/>
          </p:nvSpPr>
          <p:spPr>
            <a:xfrm>
              <a:off x="10131956" y="4729436"/>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Seta para Baixo 82">
              <a:extLst>
                <a:ext uri="{FF2B5EF4-FFF2-40B4-BE49-F238E27FC236}">
                  <a16:creationId xmlns:a16="http://schemas.microsoft.com/office/drawing/2014/main" id="{172513BB-2D17-65C1-07FA-8160E5D025A9}"/>
                </a:ext>
              </a:extLst>
            </p:cNvPr>
            <p:cNvSpPr/>
            <p:nvPr/>
          </p:nvSpPr>
          <p:spPr>
            <a:xfrm>
              <a:off x="10145296" y="5857897"/>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Shape 30">
              <a:extLst>
                <a:ext uri="{FF2B5EF4-FFF2-40B4-BE49-F238E27FC236}">
                  <a16:creationId xmlns:a16="http://schemas.microsoft.com/office/drawing/2014/main" id="{73FECAA0-38A6-7C34-8D65-4FA1B493B79B}"/>
                </a:ext>
              </a:extLst>
            </p:cNvPr>
            <p:cNvSpPr/>
            <p:nvPr/>
          </p:nvSpPr>
          <p:spPr>
            <a:xfrm>
              <a:off x="549963" y="5129769"/>
              <a:ext cx="11098643" cy="474263"/>
            </a:xfrm>
            <a:prstGeom prst="rect">
              <a:avLst/>
            </a:prstGeom>
            <a:solidFill>
              <a:srgbClr val="000000">
                <a:alpha val="4000"/>
              </a:srgbClr>
            </a:solidFill>
            <a:ln/>
          </p:spPr>
          <p:txBody>
            <a:bodyPr/>
            <a:lstStyle/>
            <a:p>
              <a:endParaRPr lang="pt-BR"/>
            </a:p>
          </p:txBody>
        </p:sp>
        <p:sp>
          <p:nvSpPr>
            <p:cNvPr id="85" name="Text 31">
              <a:extLst>
                <a:ext uri="{FF2B5EF4-FFF2-40B4-BE49-F238E27FC236}">
                  <a16:creationId xmlns:a16="http://schemas.microsoft.com/office/drawing/2014/main" id="{535F9769-6A50-5FD3-D2D7-1100BDDD0432}"/>
                </a:ext>
              </a:extLst>
            </p:cNvPr>
            <p:cNvSpPr/>
            <p:nvPr/>
          </p:nvSpPr>
          <p:spPr>
            <a:xfrm>
              <a:off x="720186" y="5235006"/>
              <a:ext cx="3357886" cy="263788"/>
            </a:xfrm>
            <a:prstGeom prst="rect">
              <a:avLst/>
            </a:prstGeom>
            <a:noFill/>
            <a:ln/>
          </p:spPr>
          <p:txBody>
            <a:bodyPr wrap="none" lIns="0" tIns="0" rIns="0" bIns="0" rtlCol="0" anchor="t"/>
            <a:lstStyle/>
            <a:p>
              <a:pPr marL="0" indent="0" algn="l">
                <a:lnSpc>
                  <a:spcPts val="2500"/>
                </a:lnSpc>
                <a:buNone/>
              </a:pPr>
              <a:r>
                <a:rPr lang="en-US" sz="1550" b="1" dirty="0">
                  <a:solidFill>
                    <a:srgbClr val="003854"/>
                  </a:solidFill>
                  <a:latin typeface="Tahoma" panose="020B0604030504040204" pitchFamily="34" charset="0"/>
                  <a:ea typeface="Tahoma" panose="020B0604030504040204" pitchFamily="34" charset="0"/>
                  <a:cs typeface="Tahoma" panose="020B0604030504040204" pitchFamily="34" charset="0"/>
                </a:rPr>
                <a:t>SUBTOTAL</a:t>
              </a:r>
            </a:p>
          </p:txBody>
        </p:sp>
        <p:sp>
          <p:nvSpPr>
            <p:cNvPr id="86" name="Text 32">
              <a:extLst>
                <a:ext uri="{FF2B5EF4-FFF2-40B4-BE49-F238E27FC236}">
                  <a16:creationId xmlns:a16="http://schemas.microsoft.com/office/drawing/2014/main" id="{07D1EFFB-6B15-C817-73B0-214723EBAE85}"/>
                </a:ext>
              </a:extLst>
            </p:cNvPr>
            <p:cNvSpPr/>
            <p:nvPr/>
          </p:nvSpPr>
          <p:spPr>
            <a:xfrm>
              <a:off x="4422574" y="5235006"/>
              <a:ext cx="3354639" cy="263788"/>
            </a:xfrm>
            <a:prstGeom prst="rect">
              <a:avLst/>
            </a:prstGeom>
            <a:noFill/>
            <a:ln/>
          </p:spPr>
          <p:txBody>
            <a:bodyPr wrap="none" lIns="0" tIns="0" rIns="0" bIns="0" rtlCol="0" anchor="t"/>
            <a:lstStyle/>
            <a:p>
              <a:pPr marL="0" indent="0" algn="ctr">
                <a:lnSpc>
                  <a:spcPts val="2500"/>
                </a:lnSpc>
                <a:buNone/>
              </a:pPr>
              <a:r>
                <a:rPr lang="en-US" sz="1550" b="1" dirty="0">
                  <a:solidFill>
                    <a:srgbClr val="003854"/>
                  </a:solidFill>
                  <a:latin typeface="Tahoma" panose="020B0604030504040204" pitchFamily="34" charset="0"/>
                  <a:ea typeface="Tahoma" panose="020B0604030504040204" pitchFamily="34" charset="0"/>
                  <a:cs typeface="Tahoma" panose="020B0604030504040204" pitchFamily="34" charset="0"/>
                </a:rPr>
                <a:t>4.356</a:t>
              </a:r>
            </a:p>
          </p:txBody>
        </p:sp>
        <p:sp>
          <p:nvSpPr>
            <p:cNvPr id="87" name="Text 33">
              <a:extLst>
                <a:ext uri="{FF2B5EF4-FFF2-40B4-BE49-F238E27FC236}">
                  <a16:creationId xmlns:a16="http://schemas.microsoft.com/office/drawing/2014/main" id="{712661EE-20FA-28CF-165A-18453AD49F63}"/>
                </a:ext>
              </a:extLst>
            </p:cNvPr>
            <p:cNvSpPr/>
            <p:nvPr/>
          </p:nvSpPr>
          <p:spPr>
            <a:xfrm>
              <a:off x="8121716" y="5235006"/>
              <a:ext cx="3357886" cy="263788"/>
            </a:xfrm>
            <a:prstGeom prst="rect">
              <a:avLst/>
            </a:prstGeom>
            <a:noFill/>
            <a:ln/>
          </p:spPr>
          <p:txBody>
            <a:bodyPr wrap="none" lIns="0" tIns="0" rIns="0" bIns="0" rtlCol="0" anchor="t"/>
            <a:lstStyle/>
            <a:p>
              <a:pPr marL="0" indent="0" algn="ctr">
                <a:lnSpc>
                  <a:spcPts val="2500"/>
                </a:lnSpc>
                <a:buNone/>
              </a:pPr>
              <a:r>
                <a:rPr lang="en-US" sz="1550" b="1" dirty="0">
                  <a:solidFill>
                    <a:srgbClr val="003854"/>
                  </a:solidFill>
                  <a:latin typeface="Tahoma" panose="020B0604030504040204" pitchFamily="34" charset="0"/>
                  <a:ea typeface="Tahoma" panose="020B0604030504040204" pitchFamily="34" charset="0"/>
                  <a:cs typeface="Tahoma" panose="020B0604030504040204" pitchFamily="34" charset="0"/>
                </a:rPr>
                <a:t>3.894</a:t>
              </a:r>
            </a:p>
          </p:txBody>
        </p:sp>
        <p:sp>
          <p:nvSpPr>
            <p:cNvPr id="88" name="Seta para Cima 87">
              <a:extLst>
                <a:ext uri="{FF2B5EF4-FFF2-40B4-BE49-F238E27FC236}">
                  <a16:creationId xmlns:a16="http://schemas.microsoft.com/office/drawing/2014/main" id="{9C903967-8222-5F63-1960-838B18116A46}"/>
                </a:ext>
              </a:extLst>
            </p:cNvPr>
            <p:cNvSpPr/>
            <p:nvPr/>
          </p:nvSpPr>
          <p:spPr>
            <a:xfrm>
              <a:off x="6449154" y="5222566"/>
              <a:ext cx="215653" cy="259272"/>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Seta para Baixo 88">
              <a:extLst>
                <a:ext uri="{FF2B5EF4-FFF2-40B4-BE49-F238E27FC236}">
                  <a16:creationId xmlns:a16="http://schemas.microsoft.com/office/drawing/2014/main" id="{3D29303B-CEAF-3009-68BA-24BFD4AE1CF1}"/>
                </a:ext>
              </a:extLst>
            </p:cNvPr>
            <p:cNvSpPr/>
            <p:nvPr/>
          </p:nvSpPr>
          <p:spPr>
            <a:xfrm>
              <a:off x="10138715" y="5235263"/>
              <a:ext cx="217726" cy="27555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1264759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9C3A1-208F-1F5F-3848-A11B15F3EDF2}"/>
            </a:ext>
          </a:extLst>
        </p:cNvPr>
        <p:cNvGrpSpPr/>
        <p:nvPr/>
      </p:nvGrpSpPr>
      <p:grpSpPr>
        <a:xfrm>
          <a:off x="0" y="0"/>
          <a:ext cx="0" cy="0"/>
          <a:chOff x="0" y="0"/>
          <a:chExt cx="0" cy="0"/>
        </a:xfrm>
      </p:grpSpPr>
      <p:sp>
        <p:nvSpPr>
          <p:cNvPr id="5" name="TextBox 3">
            <a:extLst>
              <a:ext uri="{FF2B5EF4-FFF2-40B4-BE49-F238E27FC236}">
                <a16:creationId xmlns:a16="http://schemas.microsoft.com/office/drawing/2014/main" id="{2CDAC9B0-4524-E19F-CA9D-D957EA68E10E}"/>
              </a:ext>
            </a:extLst>
          </p:cNvPr>
          <p:cNvSpPr txBox="1"/>
          <p:nvPr/>
        </p:nvSpPr>
        <p:spPr>
          <a:xfrm>
            <a:off x="221055" y="231406"/>
            <a:ext cx="10079138" cy="646331"/>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HOSPITAIS NA CAPITAL</a:t>
            </a:r>
          </a:p>
        </p:txBody>
      </p:sp>
      <p:grpSp>
        <p:nvGrpSpPr>
          <p:cNvPr id="2" name="Agrupar 1">
            <a:extLst>
              <a:ext uri="{FF2B5EF4-FFF2-40B4-BE49-F238E27FC236}">
                <a16:creationId xmlns:a16="http://schemas.microsoft.com/office/drawing/2014/main" id="{B6B542AD-6B2A-69F0-A18C-4DEBCD28788F}"/>
              </a:ext>
            </a:extLst>
          </p:cNvPr>
          <p:cNvGrpSpPr/>
          <p:nvPr/>
        </p:nvGrpSpPr>
        <p:grpSpPr>
          <a:xfrm>
            <a:off x="6251163" y="1440308"/>
            <a:ext cx="5645217" cy="5157549"/>
            <a:chOff x="261817" y="1368504"/>
            <a:chExt cx="5645217" cy="5157549"/>
          </a:xfrm>
        </p:grpSpPr>
        <p:sp>
          <p:nvSpPr>
            <p:cNvPr id="14" name="Text 1">
              <a:extLst>
                <a:ext uri="{FF2B5EF4-FFF2-40B4-BE49-F238E27FC236}">
                  <a16:creationId xmlns:a16="http://schemas.microsoft.com/office/drawing/2014/main" id="{E86715BA-AC2F-FB6F-3EA2-B3FC556187F0}"/>
                </a:ext>
              </a:extLst>
            </p:cNvPr>
            <p:cNvSpPr/>
            <p:nvPr/>
          </p:nvSpPr>
          <p:spPr>
            <a:xfrm>
              <a:off x="261817" y="1368504"/>
              <a:ext cx="2366730" cy="195759"/>
            </a:xfrm>
            <a:prstGeom prst="rect">
              <a:avLst/>
            </a:prstGeom>
            <a:noFill/>
            <a:ln/>
          </p:spPr>
          <p:txBody>
            <a:bodyPr wrap="none" lIns="0" tIns="0" rIns="0" bIns="0" rtlCol="0" anchor="t"/>
            <a:lstStyle/>
            <a:p>
              <a:pPr marL="0" indent="0" algn="l">
                <a:lnSpc>
                  <a:spcPts val="1950"/>
                </a:lnSpc>
                <a:buNone/>
              </a:pPr>
              <a:r>
                <a:rPr lang="en-US" dirty="0">
                  <a:solidFill>
                    <a:srgbClr val="003854"/>
                  </a:solidFill>
                  <a:latin typeface="Tahoma" panose="020B0604030504040204" pitchFamily="34" charset="0"/>
                  <a:ea typeface="Tahoma" panose="020B0604030504040204" pitchFamily="34" charset="0"/>
                  <a:cs typeface="Tahoma" panose="020B0604030504040204" pitchFamily="34" charset="0"/>
                </a:rPr>
                <a:t>Vivest: 57 Hospitais Credenciados</a:t>
              </a:r>
            </a:p>
          </p:txBody>
        </p:sp>
        <p:sp>
          <p:nvSpPr>
            <p:cNvPr id="15" name="Text 2">
              <a:extLst>
                <a:ext uri="{FF2B5EF4-FFF2-40B4-BE49-F238E27FC236}">
                  <a16:creationId xmlns:a16="http://schemas.microsoft.com/office/drawing/2014/main" id="{73F13A59-4AC5-FB41-FD9C-6B2F6F87D5FF}"/>
                </a:ext>
              </a:extLst>
            </p:cNvPr>
            <p:cNvSpPr/>
            <p:nvPr/>
          </p:nvSpPr>
          <p:spPr>
            <a:xfrm>
              <a:off x="261817" y="1668662"/>
              <a:ext cx="5645216" cy="166982"/>
            </a:xfrm>
            <a:prstGeom prst="rect">
              <a:avLst/>
            </a:prstGeom>
            <a:noFill/>
            <a:ln/>
          </p:spPr>
          <p:txBody>
            <a:bodyPr wrap="none" lIns="0" tIns="0" rIns="0" bIns="0" rtlCol="0" anchor="t"/>
            <a:lstStyle/>
            <a:p>
              <a:pPr marL="0" indent="0" algn="l">
                <a:lnSpc>
                  <a:spcPts val="1650"/>
                </a:lnSpc>
                <a:buNone/>
              </a:pP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Distribuídos nas Regiões:</a:t>
              </a:r>
            </a:p>
          </p:txBody>
        </p:sp>
        <p:sp>
          <p:nvSpPr>
            <p:cNvPr id="16" name="Shape 3">
              <a:extLst>
                <a:ext uri="{FF2B5EF4-FFF2-40B4-BE49-F238E27FC236}">
                  <a16:creationId xmlns:a16="http://schemas.microsoft.com/office/drawing/2014/main" id="{05EC3F72-A82A-1CD5-7DE0-D7A6C33FFFF9}"/>
                </a:ext>
              </a:extLst>
            </p:cNvPr>
            <p:cNvSpPr/>
            <p:nvPr/>
          </p:nvSpPr>
          <p:spPr>
            <a:xfrm>
              <a:off x="261817" y="2005235"/>
              <a:ext cx="5204063" cy="130476"/>
            </a:xfrm>
            <a:prstGeom prst="roundRect">
              <a:avLst>
                <a:gd name="adj" fmla="val 12005"/>
              </a:avLst>
            </a:prstGeom>
            <a:solidFill>
              <a:srgbClr val="F2EEEE"/>
            </a:solidFill>
            <a:ln/>
          </p:spPr>
          <p:txBody>
            <a:bodyPr/>
            <a:lstStyle/>
            <a:p>
              <a:endParaRPr lang="pt-BR"/>
            </a:p>
          </p:txBody>
        </p:sp>
        <p:sp>
          <p:nvSpPr>
            <p:cNvPr id="17" name="Shape 4">
              <a:extLst>
                <a:ext uri="{FF2B5EF4-FFF2-40B4-BE49-F238E27FC236}">
                  <a16:creationId xmlns:a16="http://schemas.microsoft.com/office/drawing/2014/main" id="{E6B0870C-ECE6-DBC0-DAAF-AF0AB7570454}"/>
                </a:ext>
              </a:extLst>
            </p:cNvPr>
            <p:cNvSpPr/>
            <p:nvPr/>
          </p:nvSpPr>
          <p:spPr>
            <a:xfrm>
              <a:off x="261817" y="2005235"/>
              <a:ext cx="1764105" cy="130476"/>
            </a:xfrm>
            <a:prstGeom prst="roundRect">
              <a:avLst>
                <a:gd name="adj" fmla="val 12005"/>
              </a:avLst>
            </a:prstGeom>
            <a:solidFill>
              <a:srgbClr val="01AAFF"/>
            </a:solidFill>
            <a:ln/>
          </p:spPr>
          <p:txBody>
            <a:bodyPr/>
            <a:lstStyle/>
            <a:p>
              <a:endParaRPr lang="pt-BR"/>
            </a:p>
          </p:txBody>
        </p:sp>
        <p:sp>
          <p:nvSpPr>
            <p:cNvPr id="18" name="Text 5">
              <a:extLst>
                <a:ext uri="{FF2B5EF4-FFF2-40B4-BE49-F238E27FC236}">
                  <a16:creationId xmlns:a16="http://schemas.microsoft.com/office/drawing/2014/main" id="{4C009C45-7DFC-50FE-92CD-559AA0D51A86}"/>
                </a:ext>
              </a:extLst>
            </p:cNvPr>
            <p:cNvSpPr/>
            <p:nvPr/>
          </p:nvSpPr>
          <p:spPr>
            <a:xfrm>
              <a:off x="5551187" y="2005235"/>
              <a:ext cx="355847"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33.3%</a:t>
              </a:r>
            </a:p>
          </p:txBody>
        </p:sp>
        <p:sp>
          <p:nvSpPr>
            <p:cNvPr id="19" name="Text 6">
              <a:extLst>
                <a:ext uri="{FF2B5EF4-FFF2-40B4-BE49-F238E27FC236}">
                  <a16:creationId xmlns:a16="http://schemas.microsoft.com/office/drawing/2014/main" id="{8AFC2177-2F2F-04B5-07C1-605F5A49B5A2}"/>
                </a:ext>
              </a:extLst>
            </p:cNvPr>
            <p:cNvSpPr/>
            <p:nvPr/>
          </p:nvSpPr>
          <p:spPr>
            <a:xfrm>
              <a:off x="261817" y="2266092"/>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Centro</a:t>
              </a:r>
            </a:p>
          </p:txBody>
        </p:sp>
        <p:sp>
          <p:nvSpPr>
            <p:cNvPr id="20" name="Text 7">
              <a:extLst>
                <a:ext uri="{FF2B5EF4-FFF2-40B4-BE49-F238E27FC236}">
                  <a16:creationId xmlns:a16="http://schemas.microsoft.com/office/drawing/2014/main" id="{0E7C64D9-44C8-1982-4990-EBA0C8BB15E2}"/>
                </a:ext>
              </a:extLst>
            </p:cNvPr>
            <p:cNvSpPr/>
            <p:nvPr/>
          </p:nvSpPr>
          <p:spPr>
            <a:xfrm>
              <a:off x="261817" y="2533656"/>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19 hospitais</a:t>
              </a:r>
            </a:p>
          </p:txBody>
        </p:sp>
        <p:sp>
          <p:nvSpPr>
            <p:cNvPr id="21" name="Shape 8">
              <a:extLst>
                <a:ext uri="{FF2B5EF4-FFF2-40B4-BE49-F238E27FC236}">
                  <a16:creationId xmlns:a16="http://schemas.microsoft.com/office/drawing/2014/main" id="{B60C710F-17D3-E89D-B46E-3D04795B1688}"/>
                </a:ext>
              </a:extLst>
            </p:cNvPr>
            <p:cNvSpPr/>
            <p:nvPr/>
          </p:nvSpPr>
          <p:spPr>
            <a:xfrm>
              <a:off x="261817" y="2961589"/>
              <a:ext cx="5198376" cy="130476"/>
            </a:xfrm>
            <a:prstGeom prst="roundRect">
              <a:avLst>
                <a:gd name="adj" fmla="val 12005"/>
              </a:avLst>
            </a:prstGeom>
            <a:solidFill>
              <a:srgbClr val="F2EEEE"/>
            </a:solidFill>
            <a:ln/>
          </p:spPr>
          <p:txBody>
            <a:bodyPr/>
            <a:lstStyle/>
            <a:p>
              <a:endParaRPr lang="pt-BR"/>
            </a:p>
          </p:txBody>
        </p:sp>
        <p:sp>
          <p:nvSpPr>
            <p:cNvPr id="22" name="Shape 9">
              <a:extLst>
                <a:ext uri="{FF2B5EF4-FFF2-40B4-BE49-F238E27FC236}">
                  <a16:creationId xmlns:a16="http://schemas.microsoft.com/office/drawing/2014/main" id="{2BED6C83-16A7-FDE5-014D-A231CCA04DC5}"/>
                </a:ext>
              </a:extLst>
            </p:cNvPr>
            <p:cNvSpPr/>
            <p:nvPr/>
          </p:nvSpPr>
          <p:spPr>
            <a:xfrm>
              <a:off x="261817" y="2961589"/>
              <a:ext cx="1585470" cy="130476"/>
            </a:xfrm>
            <a:prstGeom prst="roundRect">
              <a:avLst>
                <a:gd name="adj" fmla="val 12005"/>
              </a:avLst>
            </a:prstGeom>
            <a:solidFill>
              <a:srgbClr val="01AAFF"/>
            </a:solidFill>
            <a:ln/>
          </p:spPr>
          <p:txBody>
            <a:bodyPr/>
            <a:lstStyle/>
            <a:p>
              <a:endParaRPr lang="pt-BR"/>
            </a:p>
          </p:txBody>
        </p:sp>
        <p:sp>
          <p:nvSpPr>
            <p:cNvPr id="23" name="Text 10">
              <a:extLst>
                <a:ext uri="{FF2B5EF4-FFF2-40B4-BE49-F238E27FC236}">
                  <a16:creationId xmlns:a16="http://schemas.microsoft.com/office/drawing/2014/main" id="{C9B7B509-93C9-C72F-4923-A6E9B7711A51}"/>
                </a:ext>
              </a:extLst>
            </p:cNvPr>
            <p:cNvSpPr/>
            <p:nvPr/>
          </p:nvSpPr>
          <p:spPr>
            <a:xfrm>
              <a:off x="5545499" y="2961589"/>
              <a:ext cx="361534"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31.6%</a:t>
              </a:r>
            </a:p>
          </p:txBody>
        </p:sp>
        <p:sp>
          <p:nvSpPr>
            <p:cNvPr id="24" name="Text 11">
              <a:extLst>
                <a:ext uri="{FF2B5EF4-FFF2-40B4-BE49-F238E27FC236}">
                  <a16:creationId xmlns:a16="http://schemas.microsoft.com/office/drawing/2014/main" id="{374F432D-EA2A-FC98-E571-9F98C4767584}"/>
                </a:ext>
              </a:extLst>
            </p:cNvPr>
            <p:cNvSpPr/>
            <p:nvPr/>
          </p:nvSpPr>
          <p:spPr>
            <a:xfrm>
              <a:off x="261817" y="3222446"/>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Sul</a:t>
              </a:r>
            </a:p>
          </p:txBody>
        </p:sp>
        <p:sp>
          <p:nvSpPr>
            <p:cNvPr id="25" name="Text 12">
              <a:extLst>
                <a:ext uri="{FF2B5EF4-FFF2-40B4-BE49-F238E27FC236}">
                  <a16:creationId xmlns:a16="http://schemas.microsoft.com/office/drawing/2014/main" id="{4E2710C8-8E29-A412-4D1E-6C2616C95AC8}"/>
                </a:ext>
              </a:extLst>
            </p:cNvPr>
            <p:cNvSpPr/>
            <p:nvPr/>
          </p:nvSpPr>
          <p:spPr>
            <a:xfrm>
              <a:off x="261817" y="3490010"/>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18 hospitais</a:t>
              </a:r>
            </a:p>
          </p:txBody>
        </p:sp>
        <p:sp>
          <p:nvSpPr>
            <p:cNvPr id="26" name="Shape 13">
              <a:extLst>
                <a:ext uri="{FF2B5EF4-FFF2-40B4-BE49-F238E27FC236}">
                  <a16:creationId xmlns:a16="http://schemas.microsoft.com/office/drawing/2014/main" id="{85BF7286-01AE-FA3E-D53F-3DF9C126533E}"/>
                </a:ext>
              </a:extLst>
            </p:cNvPr>
            <p:cNvSpPr/>
            <p:nvPr/>
          </p:nvSpPr>
          <p:spPr>
            <a:xfrm>
              <a:off x="261817" y="3917943"/>
              <a:ext cx="5214320" cy="130476"/>
            </a:xfrm>
            <a:prstGeom prst="roundRect">
              <a:avLst>
                <a:gd name="adj" fmla="val 12005"/>
              </a:avLst>
            </a:prstGeom>
            <a:solidFill>
              <a:srgbClr val="F2EEEE"/>
            </a:solidFill>
            <a:ln/>
          </p:spPr>
          <p:txBody>
            <a:bodyPr/>
            <a:lstStyle/>
            <a:p>
              <a:endParaRPr lang="pt-BR"/>
            </a:p>
          </p:txBody>
        </p:sp>
        <p:sp>
          <p:nvSpPr>
            <p:cNvPr id="27" name="Shape 14">
              <a:extLst>
                <a:ext uri="{FF2B5EF4-FFF2-40B4-BE49-F238E27FC236}">
                  <a16:creationId xmlns:a16="http://schemas.microsoft.com/office/drawing/2014/main" id="{2B7E8D6A-5AB4-1CF1-3EE0-64D314666B09}"/>
                </a:ext>
              </a:extLst>
            </p:cNvPr>
            <p:cNvSpPr/>
            <p:nvPr/>
          </p:nvSpPr>
          <p:spPr>
            <a:xfrm>
              <a:off x="261817" y="3917943"/>
              <a:ext cx="881189" cy="130476"/>
            </a:xfrm>
            <a:prstGeom prst="roundRect">
              <a:avLst>
                <a:gd name="adj" fmla="val 12005"/>
              </a:avLst>
            </a:prstGeom>
            <a:solidFill>
              <a:srgbClr val="01AAFF"/>
            </a:solidFill>
            <a:ln/>
          </p:spPr>
          <p:txBody>
            <a:bodyPr/>
            <a:lstStyle/>
            <a:p>
              <a:endParaRPr lang="pt-BR"/>
            </a:p>
          </p:txBody>
        </p:sp>
        <p:sp>
          <p:nvSpPr>
            <p:cNvPr id="28" name="Text 15">
              <a:extLst>
                <a:ext uri="{FF2B5EF4-FFF2-40B4-BE49-F238E27FC236}">
                  <a16:creationId xmlns:a16="http://schemas.microsoft.com/office/drawing/2014/main" id="{7C1A13F6-C174-C94A-CBBB-B23B8E103D3D}"/>
                </a:ext>
              </a:extLst>
            </p:cNvPr>
            <p:cNvSpPr/>
            <p:nvPr/>
          </p:nvSpPr>
          <p:spPr>
            <a:xfrm>
              <a:off x="5561443" y="3917943"/>
              <a:ext cx="345591"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15.8%</a:t>
              </a:r>
            </a:p>
          </p:txBody>
        </p:sp>
        <p:sp>
          <p:nvSpPr>
            <p:cNvPr id="29" name="Text 16">
              <a:extLst>
                <a:ext uri="{FF2B5EF4-FFF2-40B4-BE49-F238E27FC236}">
                  <a16:creationId xmlns:a16="http://schemas.microsoft.com/office/drawing/2014/main" id="{917BB695-87EB-6D26-F3F8-3F7ED1FA948F}"/>
                </a:ext>
              </a:extLst>
            </p:cNvPr>
            <p:cNvSpPr/>
            <p:nvPr/>
          </p:nvSpPr>
          <p:spPr>
            <a:xfrm>
              <a:off x="261817" y="4178800"/>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Leste</a:t>
              </a:r>
            </a:p>
          </p:txBody>
        </p:sp>
        <p:sp>
          <p:nvSpPr>
            <p:cNvPr id="30" name="Text 17">
              <a:extLst>
                <a:ext uri="{FF2B5EF4-FFF2-40B4-BE49-F238E27FC236}">
                  <a16:creationId xmlns:a16="http://schemas.microsoft.com/office/drawing/2014/main" id="{51EA4F38-5C23-6395-F46E-9555FF3E3DED}"/>
                </a:ext>
              </a:extLst>
            </p:cNvPr>
            <p:cNvSpPr/>
            <p:nvPr/>
          </p:nvSpPr>
          <p:spPr>
            <a:xfrm>
              <a:off x="261817" y="4446364"/>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9 hospitais</a:t>
              </a:r>
            </a:p>
          </p:txBody>
        </p:sp>
        <p:sp>
          <p:nvSpPr>
            <p:cNvPr id="31" name="Shape 18">
              <a:extLst>
                <a:ext uri="{FF2B5EF4-FFF2-40B4-BE49-F238E27FC236}">
                  <a16:creationId xmlns:a16="http://schemas.microsoft.com/office/drawing/2014/main" id="{5578D842-57A5-9A8F-F853-4CF058409E06}"/>
                </a:ext>
              </a:extLst>
            </p:cNvPr>
            <p:cNvSpPr/>
            <p:nvPr/>
          </p:nvSpPr>
          <p:spPr>
            <a:xfrm>
              <a:off x="261817" y="4874297"/>
              <a:ext cx="5212086" cy="130476"/>
            </a:xfrm>
            <a:prstGeom prst="roundRect">
              <a:avLst>
                <a:gd name="adj" fmla="val 12005"/>
              </a:avLst>
            </a:prstGeom>
            <a:solidFill>
              <a:srgbClr val="F2EEEE"/>
            </a:solidFill>
            <a:ln/>
          </p:spPr>
          <p:txBody>
            <a:bodyPr/>
            <a:lstStyle/>
            <a:p>
              <a:endParaRPr lang="pt-BR"/>
            </a:p>
          </p:txBody>
        </p:sp>
        <p:sp>
          <p:nvSpPr>
            <p:cNvPr id="32" name="Shape 19">
              <a:extLst>
                <a:ext uri="{FF2B5EF4-FFF2-40B4-BE49-F238E27FC236}">
                  <a16:creationId xmlns:a16="http://schemas.microsoft.com/office/drawing/2014/main" id="{AF79AD4E-BB7D-1855-B2F4-74C908028988}"/>
                </a:ext>
              </a:extLst>
            </p:cNvPr>
            <p:cNvSpPr/>
            <p:nvPr/>
          </p:nvSpPr>
          <p:spPr>
            <a:xfrm>
              <a:off x="261817" y="4874297"/>
              <a:ext cx="531537" cy="130476"/>
            </a:xfrm>
            <a:prstGeom prst="roundRect">
              <a:avLst>
                <a:gd name="adj" fmla="val 12005"/>
              </a:avLst>
            </a:prstGeom>
            <a:solidFill>
              <a:srgbClr val="01AAFF"/>
            </a:solidFill>
            <a:ln/>
          </p:spPr>
          <p:txBody>
            <a:bodyPr/>
            <a:lstStyle/>
            <a:p>
              <a:endParaRPr lang="pt-BR"/>
            </a:p>
          </p:txBody>
        </p:sp>
        <p:sp>
          <p:nvSpPr>
            <p:cNvPr id="33" name="Text 20">
              <a:extLst>
                <a:ext uri="{FF2B5EF4-FFF2-40B4-BE49-F238E27FC236}">
                  <a16:creationId xmlns:a16="http://schemas.microsoft.com/office/drawing/2014/main" id="{9C675984-E069-E49C-2D11-FEB9F365620F}"/>
                </a:ext>
              </a:extLst>
            </p:cNvPr>
            <p:cNvSpPr/>
            <p:nvPr/>
          </p:nvSpPr>
          <p:spPr>
            <a:xfrm>
              <a:off x="5559210" y="4874297"/>
              <a:ext cx="347824"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10.2</a:t>
              </a:r>
              <a:r>
                <a:rPr lang="en-US" sz="1300" dirty="0">
                  <a:solidFill>
                    <a:srgbClr val="4C4C4D"/>
                  </a:solidFill>
                  <a:latin typeface="Crimson Pro Semi Bold" pitchFamily="34" charset="0"/>
                  <a:ea typeface="Crimson Pro Semi Bold" pitchFamily="34" charset="-122"/>
                  <a:cs typeface="Crimson Pro Semi Bold" pitchFamily="34" charset="-120"/>
                </a:rPr>
                <a:t>%</a:t>
              </a:r>
              <a:endParaRPr lang="en-US" sz="1300" dirty="0"/>
            </a:p>
          </p:txBody>
        </p:sp>
        <p:sp>
          <p:nvSpPr>
            <p:cNvPr id="34" name="Text 21">
              <a:extLst>
                <a:ext uri="{FF2B5EF4-FFF2-40B4-BE49-F238E27FC236}">
                  <a16:creationId xmlns:a16="http://schemas.microsoft.com/office/drawing/2014/main" id="{355F69D2-1016-F6E5-DDB4-E9C66E2D9C33}"/>
                </a:ext>
              </a:extLst>
            </p:cNvPr>
            <p:cNvSpPr/>
            <p:nvPr/>
          </p:nvSpPr>
          <p:spPr>
            <a:xfrm>
              <a:off x="261817" y="5135154"/>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Norte</a:t>
              </a:r>
            </a:p>
          </p:txBody>
        </p:sp>
        <p:sp>
          <p:nvSpPr>
            <p:cNvPr id="35" name="Text 22">
              <a:extLst>
                <a:ext uri="{FF2B5EF4-FFF2-40B4-BE49-F238E27FC236}">
                  <a16:creationId xmlns:a16="http://schemas.microsoft.com/office/drawing/2014/main" id="{1AF6543E-EE0A-0B0C-EEC6-F3C7B3994FF6}"/>
                </a:ext>
              </a:extLst>
            </p:cNvPr>
            <p:cNvSpPr/>
            <p:nvPr/>
          </p:nvSpPr>
          <p:spPr>
            <a:xfrm>
              <a:off x="261817" y="5402717"/>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4C4C4D"/>
                  </a:solidFill>
                  <a:latin typeface="Heebo" pitchFamily="34" charset="0"/>
                  <a:ea typeface="Heebo" pitchFamily="34" charset="-122"/>
                  <a:cs typeface="Heebo" pitchFamily="34" charset="-120"/>
                </a:rPr>
                <a:t>6 </a:t>
              </a: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hospitais</a:t>
              </a:r>
            </a:p>
          </p:txBody>
        </p:sp>
        <p:sp>
          <p:nvSpPr>
            <p:cNvPr id="36" name="Shape 23">
              <a:extLst>
                <a:ext uri="{FF2B5EF4-FFF2-40B4-BE49-F238E27FC236}">
                  <a16:creationId xmlns:a16="http://schemas.microsoft.com/office/drawing/2014/main" id="{97C9063C-5334-88A9-1111-C13BE5B595BF}"/>
                </a:ext>
              </a:extLst>
            </p:cNvPr>
            <p:cNvSpPr/>
            <p:nvPr/>
          </p:nvSpPr>
          <p:spPr>
            <a:xfrm>
              <a:off x="261817" y="5830651"/>
              <a:ext cx="5267941" cy="130476"/>
            </a:xfrm>
            <a:prstGeom prst="roundRect">
              <a:avLst>
                <a:gd name="adj" fmla="val 12005"/>
              </a:avLst>
            </a:prstGeom>
            <a:solidFill>
              <a:srgbClr val="F2EEEE"/>
            </a:solidFill>
            <a:ln/>
          </p:spPr>
          <p:txBody>
            <a:bodyPr/>
            <a:lstStyle/>
            <a:p>
              <a:endParaRPr lang="pt-BR"/>
            </a:p>
          </p:txBody>
        </p:sp>
        <p:sp>
          <p:nvSpPr>
            <p:cNvPr id="37" name="Shape 24">
              <a:extLst>
                <a:ext uri="{FF2B5EF4-FFF2-40B4-BE49-F238E27FC236}">
                  <a16:creationId xmlns:a16="http://schemas.microsoft.com/office/drawing/2014/main" id="{3D08D2C6-B226-A5AE-8C8A-31A14B30CC40}"/>
                </a:ext>
              </a:extLst>
            </p:cNvPr>
            <p:cNvSpPr/>
            <p:nvPr/>
          </p:nvSpPr>
          <p:spPr>
            <a:xfrm>
              <a:off x="261817" y="5830651"/>
              <a:ext cx="447755" cy="130476"/>
            </a:xfrm>
            <a:prstGeom prst="roundRect">
              <a:avLst>
                <a:gd name="adj" fmla="val 12005"/>
              </a:avLst>
            </a:prstGeom>
            <a:solidFill>
              <a:srgbClr val="01AAFF"/>
            </a:solidFill>
            <a:ln/>
          </p:spPr>
          <p:txBody>
            <a:bodyPr/>
            <a:lstStyle/>
            <a:p>
              <a:endParaRPr lang="pt-BR"/>
            </a:p>
          </p:txBody>
        </p:sp>
        <p:sp>
          <p:nvSpPr>
            <p:cNvPr id="38" name="Text 25">
              <a:extLst>
                <a:ext uri="{FF2B5EF4-FFF2-40B4-BE49-F238E27FC236}">
                  <a16:creationId xmlns:a16="http://schemas.microsoft.com/office/drawing/2014/main" id="{A22713D3-DA47-A9C4-0E38-80900268FCAB}"/>
                </a:ext>
              </a:extLst>
            </p:cNvPr>
            <p:cNvSpPr/>
            <p:nvPr/>
          </p:nvSpPr>
          <p:spPr>
            <a:xfrm>
              <a:off x="5615064" y="5830651"/>
              <a:ext cx="291970"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8.8</a:t>
              </a:r>
              <a:r>
                <a:rPr lang="en-US" sz="1300" dirty="0">
                  <a:solidFill>
                    <a:srgbClr val="4C4C4D"/>
                  </a:solidFill>
                  <a:latin typeface="Crimson Pro Semi Bold" pitchFamily="34" charset="0"/>
                  <a:ea typeface="Crimson Pro Semi Bold" pitchFamily="34" charset="-122"/>
                  <a:cs typeface="Crimson Pro Semi Bold" pitchFamily="34" charset="-120"/>
                </a:rPr>
                <a:t>%</a:t>
              </a:r>
              <a:endParaRPr lang="en-US" sz="1300" dirty="0"/>
            </a:p>
          </p:txBody>
        </p:sp>
        <p:sp>
          <p:nvSpPr>
            <p:cNvPr id="39" name="Text 26">
              <a:extLst>
                <a:ext uri="{FF2B5EF4-FFF2-40B4-BE49-F238E27FC236}">
                  <a16:creationId xmlns:a16="http://schemas.microsoft.com/office/drawing/2014/main" id="{66D30784-FA0F-64FC-F122-86BC3547216D}"/>
                </a:ext>
              </a:extLst>
            </p:cNvPr>
            <p:cNvSpPr/>
            <p:nvPr/>
          </p:nvSpPr>
          <p:spPr>
            <a:xfrm>
              <a:off x="261817" y="6091508"/>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Oeste</a:t>
              </a:r>
            </a:p>
          </p:txBody>
        </p:sp>
        <p:sp>
          <p:nvSpPr>
            <p:cNvPr id="40" name="Text 27">
              <a:extLst>
                <a:ext uri="{FF2B5EF4-FFF2-40B4-BE49-F238E27FC236}">
                  <a16:creationId xmlns:a16="http://schemas.microsoft.com/office/drawing/2014/main" id="{83D94FA4-BB66-57F6-FE3C-1C4A9A85A2FC}"/>
                </a:ext>
              </a:extLst>
            </p:cNvPr>
            <p:cNvSpPr/>
            <p:nvPr/>
          </p:nvSpPr>
          <p:spPr>
            <a:xfrm>
              <a:off x="261817" y="6359071"/>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4C4C4D"/>
                  </a:solidFill>
                  <a:latin typeface="Heebo" pitchFamily="34" charset="0"/>
                  <a:ea typeface="Heebo" pitchFamily="34" charset="-122"/>
                  <a:cs typeface="Heebo" pitchFamily="34" charset="-120"/>
                </a:rPr>
                <a:t>5 </a:t>
              </a: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hospitais</a:t>
              </a:r>
            </a:p>
          </p:txBody>
        </p:sp>
      </p:grpSp>
      <p:grpSp>
        <p:nvGrpSpPr>
          <p:cNvPr id="3" name="Agrupar 2">
            <a:extLst>
              <a:ext uri="{FF2B5EF4-FFF2-40B4-BE49-F238E27FC236}">
                <a16:creationId xmlns:a16="http://schemas.microsoft.com/office/drawing/2014/main" id="{CDBFCC49-AEE7-54DE-87B2-217C7A914909}"/>
              </a:ext>
            </a:extLst>
          </p:cNvPr>
          <p:cNvGrpSpPr/>
          <p:nvPr/>
        </p:nvGrpSpPr>
        <p:grpSpPr>
          <a:xfrm>
            <a:off x="221055" y="1476210"/>
            <a:ext cx="5645218" cy="5157549"/>
            <a:chOff x="6191182" y="1368504"/>
            <a:chExt cx="5645218" cy="5157549"/>
          </a:xfrm>
        </p:grpSpPr>
        <p:sp>
          <p:nvSpPr>
            <p:cNvPr id="41" name="Text 28">
              <a:extLst>
                <a:ext uri="{FF2B5EF4-FFF2-40B4-BE49-F238E27FC236}">
                  <a16:creationId xmlns:a16="http://schemas.microsoft.com/office/drawing/2014/main" id="{69D4199E-D45F-1769-ED1B-1E8ADAE0396F}"/>
                </a:ext>
              </a:extLst>
            </p:cNvPr>
            <p:cNvSpPr/>
            <p:nvPr/>
          </p:nvSpPr>
          <p:spPr>
            <a:xfrm>
              <a:off x="6191183" y="1368504"/>
              <a:ext cx="2522413" cy="195759"/>
            </a:xfrm>
            <a:prstGeom prst="rect">
              <a:avLst/>
            </a:prstGeom>
            <a:noFill/>
            <a:ln/>
          </p:spPr>
          <p:txBody>
            <a:bodyPr wrap="none" lIns="0" tIns="0" rIns="0" bIns="0" rtlCol="0" anchor="t"/>
            <a:lstStyle/>
            <a:p>
              <a:pPr marL="0" indent="0" algn="l">
                <a:lnSpc>
                  <a:spcPts val="1950"/>
                </a:lnSpc>
                <a:buNone/>
              </a:pPr>
              <a:r>
                <a:rPr lang="en-US" dirty="0">
                  <a:solidFill>
                    <a:srgbClr val="003854"/>
                  </a:solidFill>
                  <a:latin typeface="Tahoma" panose="020B0604030504040204" pitchFamily="34" charset="0"/>
                  <a:ea typeface="Tahoma" panose="020B0604030504040204" pitchFamily="34" charset="0"/>
                  <a:cs typeface="Tahoma" panose="020B0604030504040204" pitchFamily="34" charset="0"/>
                </a:rPr>
                <a:t>Notredame: 50 Hospitais Credenciados</a:t>
              </a:r>
            </a:p>
          </p:txBody>
        </p:sp>
        <p:sp>
          <p:nvSpPr>
            <p:cNvPr id="42" name="Text 29">
              <a:extLst>
                <a:ext uri="{FF2B5EF4-FFF2-40B4-BE49-F238E27FC236}">
                  <a16:creationId xmlns:a16="http://schemas.microsoft.com/office/drawing/2014/main" id="{E267D13C-4DFE-FDB3-803C-29D139831F48}"/>
                </a:ext>
              </a:extLst>
            </p:cNvPr>
            <p:cNvSpPr/>
            <p:nvPr/>
          </p:nvSpPr>
          <p:spPr>
            <a:xfrm>
              <a:off x="6191183" y="1668662"/>
              <a:ext cx="5645216" cy="166982"/>
            </a:xfrm>
            <a:prstGeom prst="rect">
              <a:avLst/>
            </a:prstGeom>
            <a:noFill/>
            <a:ln/>
          </p:spPr>
          <p:txBody>
            <a:bodyPr wrap="none" lIns="0" tIns="0" rIns="0" bIns="0" rtlCol="0" anchor="t"/>
            <a:lstStyle/>
            <a:p>
              <a:pPr marL="0" indent="0" algn="l">
                <a:lnSpc>
                  <a:spcPts val="1650"/>
                </a:lnSpc>
                <a:buNone/>
              </a:pP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Distribuídos nas Regiões:</a:t>
              </a:r>
            </a:p>
          </p:txBody>
        </p:sp>
        <p:sp>
          <p:nvSpPr>
            <p:cNvPr id="43" name="Shape 30">
              <a:extLst>
                <a:ext uri="{FF2B5EF4-FFF2-40B4-BE49-F238E27FC236}">
                  <a16:creationId xmlns:a16="http://schemas.microsoft.com/office/drawing/2014/main" id="{0FDF49D2-B321-543C-3DCA-A011FAB3F2BE}"/>
                </a:ext>
              </a:extLst>
            </p:cNvPr>
            <p:cNvSpPr/>
            <p:nvPr/>
          </p:nvSpPr>
          <p:spPr>
            <a:xfrm>
              <a:off x="6191183" y="2005235"/>
              <a:ext cx="5201220" cy="130476"/>
            </a:xfrm>
            <a:prstGeom prst="roundRect">
              <a:avLst>
                <a:gd name="adj" fmla="val 12005"/>
              </a:avLst>
            </a:prstGeom>
            <a:solidFill>
              <a:srgbClr val="F2EEEE"/>
            </a:solidFill>
            <a:ln/>
          </p:spPr>
          <p:txBody>
            <a:bodyPr/>
            <a:lstStyle/>
            <a:p>
              <a:endParaRPr lang="pt-BR"/>
            </a:p>
          </p:txBody>
        </p:sp>
        <p:sp>
          <p:nvSpPr>
            <p:cNvPr id="44" name="Shape 31">
              <a:extLst>
                <a:ext uri="{FF2B5EF4-FFF2-40B4-BE49-F238E27FC236}">
                  <a16:creationId xmlns:a16="http://schemas.microsoft.com/office/drawing/2014/main" id="{4CDFD278-FE5C-F3D0-597F-9A83ED55EA71}"/>
                </a:ext>
              </a:extLst>
            </p:cNvPr>
            <p:cNvSpPr/>
            <p:nvPr/>
          </p:nvSpPr>
          <p:spPr>
            <a:xfrm>
              <a:off x="6191183" y="2005235"/>
              <a:ext cx="1243028" cy="130476"/>
            </a:xfrm>
            <a:prstGeom prst="roundRect">
              <a:avLst>
                <a:gd name="adj" fmla="val 12005"/>
              </a:avLst>
            </a:prstGeom>
            <a:solidFill>
              <a:srgbClr val="01AAFF"/>
            </a:solidFill>
            <a:ln/>
          </p:spPr>
          <p:txBody>
            <a:bodyPr/>
            <a:lstStyle/>
            <a:p>
              <a:endParaRPr lang="pt-BR"/>
            </a:p>
          </p:txBody>
        </p:sp>
        <p:sp>
          <p:nvSpPr>
            <p:cNvPr id="45" name="Text 32">
              <a:extLst>
                <a:ext uri="{FF2B5EF4-FFF2-40B4-BE49-F238E27FC236}">
                  <a16:creationId xmlns:a16="http://schemas.microsoft.com/office/drawing/2014/main" id="{FD30897A-E35B-D7E3-9A01-9EDC43D793D6}"/>
                </a:ext>
              </a:extLst>
            </p:cNvPr>
            <p:cNvSpPr/>
            <p:nvPr/>
          </p:nvSpPr>
          <p:spPr>
            <a:xfrm>
              <a:off x="11477709" y="2005235"/>
              <a:ext cx="358691"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18.0</a:t>
              </a:r>
              <a:r>
                <a:rPr lang="en-US" sz="1300" dirty="0">
                  <a:solidFill>
                    <a:srgbClr val="4C4C4D"/>
                  </a:solidFill>
                  <a:latin typeface="Crimson Pro Semi Bold" pitchFamily="34" charset="0"/>
                  <a:ea typeface="Crimson Pro Semi Bold" pitchFamily="34" charset="-122"/>
                  <a:cs typeface="Crimson Pro Semi Bold" pitchFamily="34" charset="-120"/>
                </a:rPr>
                <a:t>%</a:t>
              </a:r>
              <a:endParaRPr lang="en-US" sz="1300" dirty="0"/>
            </a:p>
          </p:txBody>
        </p:sp>
        <p:sp>
          <p:nvSpPr>
            <p:cNvPr id="46" name="Text 33">
              <a:extLst>
                <a:ext uri="{FF2B5EF4-FFF2-40B4-BE49-F238E27FC236}">
                  <a16:creationId xmlns:a16="http://schemas.microsoft.com/office/drawing/2014/main" id="{119BF3FD-6430-31BC-9994-D143F17CC0AB}"/>
                </a:ext>
              </a:extLst>
            </p:cNvPr>
            <p:cNvSpPr/>
            <p:nvPr/>
          </p:nvSpPr>
          <p:spPr>
            <a:xfrm>
              <a:off x="6191183" y="2266092"/>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Centro</a:t>
              </a:r>
            </a:p>
          </p:txBody>
        </p:sp>
        <p:sp>
          <p:nvSpPr>
            <p:cNvPr id="47" name="Text 34">
              <a:extLst>
                <a:ext uri="{FF2B5EF4-FFF2-40B4-BE49-F238E27FC236}">
                  <a16:creationId xmlns:a16="http://schemas.microsoft.com/office/drawing/2014/main" id="{ACDBE400-5AE5-95C9-14C3-258FEC955B59}"/>
                </a:ext>
              </a:extLst>
            </p:cNvPr>
            <p:cNvSpPr/>
            <p:nvPr/>
          </p:nvSpPr>
          <p:spPr>
            <a:xfrm>
              <a:off x="6191183" y="2533656"/>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9 hospitais</a:t>
              </a:r>
            </a:p>
          </p:txBody>
        </p:sp>
        <p:sp>
          <p:nvSpPr>
            <p:cNvPr id="48" name="Shape 35">
              <a:extLst>
                <a:ext uri="{FF2B5EF4-FFF2-40B4-BE49-F238E27FC236}">
                  <a16:creationId xmlns:a16="http://schemas.microsoft.com/office/drawing/2014/main" id="{261771BD-23BD-A818-DCD1-6E0AEA50B097}"/>
                </a:ext>
              </a:extLst>
            </p:cNvPr>
            <p:cNvSpPr/>
            <p:nvPr/>
          </p:nvSpPr>
          <p:spPr>
            <a:xfrm>
              <a:off x="6191183" y="2961589"/>
              <a:ext cx="5197665" cy="130476"/>
            </a:xfrm>
            <a:prstGeom prst="roundRect">
              <a:avLst>
                <a:gd name="adj" fmla="val 12005"/>
              </a:avLst>
            </a:prstGeom>
            <a:solidFill>
              <a:srgbClr val="F2EEEE"/>
            </a:solidFill>
            <a:ln/>
          </p:spPr>
          <p:txBody>
            <a:bodyPr/>
            <a:lstStyle/>
            <a:p>
              <a:endParaRPr lang="pt-BR"/>
            </a:p>
          </p:txBody>
        </p:sp>
        <p:sp>
          <p:nvSpPr>
            <p:cNvPr id="49" name="Shape 36">
              <a:extLst>
                <a:ext uri="{FF2B5EF4-FFF2-40B4-BE49-F238E27FC236}">
                  <a16:creationId xmlns:a16="http://schemas.microsoft.com/office/drawing/2014/main" id="{A5BB44C4-6E55-9F0E-D9B9-35A5F01F995F}"/>
                </a:ext>
              </a:extLst>
            </p:cNvPr>
            <p:cNvSpPr/>
            <p:nvPr/>
          </p:nvSpPr>
          <p:spPr>
            <a:xfrm>
              <a:off x="6191183" y="2961589"/>
              <a:ext cx="1704797" cy="130476"/>
            </a:xfrm>
            <a:prstGeom prst="roundRect">
              <a:avLst>
                <a:gd name="adj" fmla="val 12005"/>
              </a:avLst>
            </a:prstGeom>
            <a:solidFill>
              <a:srgbClr val="01AAFF"/>
            </a:solidFill>
            <a:ln/>
          </p:spPr>
          <p:txBody>
            <a:bodyPr/>
            <a:lstStyle/>
            <a:p>
              <a:endParaRPr lang="pt-BR"/>
            </a:p>
          </p:txBody>
        </p:sp>
        <p:sp>
          <p:nvSpPr>
            <p:cNvPr id="50" name="Text 37">
              <a:extLst>
                <a:ext uri="{FF2B5EF4-FFF2-40B4-BE49-F238E27FC236}">
                  <a16:creationId xmlns:a16="http://schemas.microsoft.com/office/drawing/2014/main" id="{637FEFC0-362A-39CF-3173-CFB6961EF2B7}"/>
                </a:ext>
              </a:extLst>
            </p:cNvPr>
            <p:cNvSpPr/>
            <p:nvPr/>
          </p:nvSpPr>
          <p:spPr>
            <a:xfrm>
              <a:off x="11474155" y="2961589"/>
              <a:ext cx="362245"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36.0</a:t>
              </a:r>
              <a:r>
                <a:rPr lang="en-US" sz="1300" dirty="0">
                  <a:solidFill>
                    <a:srgbClr val="4C4C4D"/>
                  </a:solidFill>
                  <a:latin typeface="Crimson Pro Semi Bold" pitchFamily="34" charset="0"/>
                  <a:ea typeface="Crimson Pro Semi Bold" pitchFamily="34" charset="-122"/>
                  <a:cs typeface="Crimson Pro Semi Bold" pitchFamily="34" charset="-120"/>
                </a:rPr>
                <a:t>%</a:t>
              </a:r>
              <a:endParaRPr lang="en-US" sz="1300" dirty="0"/>
            </a:p>
          </p:txBody>
        </p:sp>
        <p:sp>
          <p:nvSpPr>
            <p:cNvPr id="51" name="Text 38">
              <a:extLst>
                <a:ext uri="{FF2B5EF4-FFF2-40B4-BE49-F238E27FC236}">
                  <a16:creationId xmlns:a16="http://schemas.microsoft.com/office/drawing/2014/main" id="{4B682792-5ED9-63D8-D884-9F1B60FCA63F}"/>
                </a:ext>
              </a:extLst>
            </p:cNvPr>
            <p:cNvSpPr/>
            <p:nvPr/>
          </p:nvSpPr>
          <p:spPr>
            <a:xfrm>
              <a:off x="6191183" y="3222446"/>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Sul</a:t>
              </a:r>
            </a:p>
          </p:txBody>
        </p:sp>
        <p:sp>
          <p:nvSpPr>
            <p:cNvPr id="52" name="Text 39">
              <a:extLst>
                <a:ext uri="{FF2B5EF4-FFF2-40B4-BE49-F238E27FC236}">
                  <a16:creationId xmlns:a16="http://schemas.microsoft.com/office/drawing/2014/main" id="{B2761862-FFF1-2FA9-E99D-B0A741581F9E}"/>
                </a:ext>
              </a:extLst>
            </p:cNvPr>
            <p:cNvSpPr/>
            <p:nvPr/>
          </p:nvSpPr>
          <p:spPr>
            <a:xfrm>
              <a:off x="6191183" y="3490010"/>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18 hospitais</a:t>
              </a:r>
            </a:p>
          </p:txBody>
        </p:sp>
        <p:sp>
          <p:nvSpPr>
            <p:cNvPr id="53" name="Shape 40">
              <a:extLst>
                <a:ext uri="{FF2B5EF4-FFF2-40B4-BE49-F238E27FC236}">
                  <a16:creationId xmlns:a16="http://schemas.microsoft.com/office/drawing/2014/main" id="{C6585D5F-F8BD-3597-00AA-F3D0A731093E}"/>
                </a:ext>
              </a:extLst>
            </p:cNvPr>
            <p:cNvSpPr/>
            <p:nvPr/>
          </p:nvSpPr>
          <p:spPr>
            <a:xfrm>
              <a:off x="6191183" y="3917943"/>
              <a:ext cx="5216656" cy="130476"/>
            </a:xfrm>
            <a:prstGeom prst="roundRect">
              <a:avLst>
                <a:gd name="adj" fmla="val 12005"/>
              </a:avLst>
            </a:prstGeom>
            <a:solidFill>
              <a:srgbClr val="F2EEEE"/>
            </a:solidFill>
            <a:ln/>
          </p:spPr>
          <p:txBody>
            <a:bodyPr/>
            <a:lstStyle/>
            <a:p>
              <a:endParaRPr lang="pt-BR"/>
            </a:p>
          </p:txBody>
        </p:sp>
        <p:sp>
          <p:nvSpPr>
            <p:cNvPr id="54" name="Shape 41">
              <a:extLst>
                <a:ext uri="{FF2B5EF4-FFF2-40B4-BE49-F238E27FC236}">
                  <a16:creationId xmlns:a16="http://schemas.microsoft.com/office/drawing/2014/main" id="{7E080E6D-E0EC-4BF9-2CDD-5969280F865C}"/>
                </a:ext>
              </a:extLst>
            </p:cNvPr>
            <p:cNvSpPr/>
            <p:nvPr/>
          </p:nvSpPr>
          <p:spPr>
            <a:xfrm>
              <a:off x="6191182" y="3917943"/>
              <a:ext cx="1423390" cy="94574"/>
            </a:xfrm>
            <a:prstGeom prst="roundRect">
              <a:avLst>
                <a:gd name="adj" fmla="val 12005"/>
              </a:avLst>
            </a:prstGeom>
            <a:solidFill>
              <a:srgbClr val="01AAFF"/>
            </a:solidFill>
            <a:ln/>
          </p:spPr>
          <p:txBody>
            <a:bodyPr/>
            <a:lstStyle/>
            <a:p>
              <a:endParaRPr lang="pt-BR"/>
            </a:p>
          </p:txBody>
        </p:sp>
        <p:sp>
          <p:nvSpPr>
            <p:cNvPr id="55" name="Text 42">
              <a:extLst>
                <a:ext uri="{FF2B5EF4-FFF2-40B4-BE49-F238E27FC236}">
                  <a16:creationId xmlns:a16="http://schemas.microsoft.com/office/drawing/2014/main" id="{DC162822-5371-A349-5026-E7ACED2621AC}"/>
                </a:ext>
              </a:extLst>
            </p:cNvPr>
            <p:cNvSpPr/>
            <p:nvPr/>
          </p:nvSpPr>
          <p:spPr>
            <a:xfrm>
              <a:off x="11493145" y="3917943"/>
              <a:ext cx="343254"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24.0</a:t>
              </a:r>
              <a:r>
                <a:rPr lang="en-US" sz="1300" dirty="0">
                  <a:solidFill>
                    <a:srgbClr val="4C4C4D"/>
                  </a:solidFill>
                  <a:latin typeface="Crimson Pro Semi Bold" pitchFamily="34" charset="0"/>
                  <a:ea typeface="Crimson Pro Semi Bold" pitchFamily="34" charset="-122"/>
                  <a:cs typeface="Crimson Pro Semi Bold" pitchFamily="34" charset="-120"/>
                </a:rPr>
                <a:t>%</a:t>
              </a:r>
              <a:endParaRPr lang="en-US" sz="1300" dirty="0"/>
            </a:p>
          </p:txBody>
        </p:sp>
        <p:sp>
          <p:nvSpPr>
            <p:cNvPr id="56" name="Text 43">
              <a:extLst>
                <a:ext uri="{FF2B5EF4-FFF2-40B4-BE49-F238E27FC236}">
                  <a16:creationId xmlns:a16="http://schemas.microsoft.com/office/drawing/2014/main" id="{1B9741D3-CD71-BB20-90F3-E62ADEAF4533}"/>
                </a:ext>
              </a:extLst>
            </p:cNvPr>
            <p:cNvSpPr/>
            <p:nvPr/>
          </p:nvSpPr>
          <p:spPr>
            <a:xfrm>
              <a:off x="6191183" y="4178800"/>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Leste</a:t>
              </a:r>
            </a:p>
          </p:txBody>
        </p:sp>
        <p:sp>
          <p:nvSpPr>
            <p:cNvPr id="57" name="Text 44">
              <a:extLst>
                <a:ext uri="{FF2B5EF4-FFF2-40B4-BE49-F238E27FC236}">
                  <a16:creationId xmlns:a16="http://schemas.microsoft.com/office/drawing/2014/main" id="{20BBC62F-1C3C-3892-C9AD-77A0B7701053}"/>
                </a:ext>
              </a:extLst>
            </p:cNvPr>
            <p:cNvSpPr/>
            <p:nvPr/>
          </p:nvSpPr>
          <p:spPr>
            <a:xfrm>
              <a:off x="6191183" y="4446364"/>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12 hospitais</a:t>
              </a:r>
            </a:p>
          </p:txBody>
        </p:sp>
        <p:sp>
          <p:nvSpPr>
            <p:cNvPr id="58" name="Shape 45">
              <a:extLst>
                <a:ext uri="{FF2B5EF4-FFF2-40B4-BE49-F238E27FC236}">
                  <a16:creationId xmlns:a16="http://schemas.microsoft.com/office/drawing/2014/main" id="{4144A0C7-C50B-E108-6F54-9890B5F730DB}"/>
                </a:ext>
              </a:extLst>
            </p:cNvPr>
            <p:cNvSpPr/>
            <p:nvPr/>
          </p:nvSpPr>
          <p:spPr>
            <a:xfrm>
              <a:off x="6191183" y="4874297"/>
              <a:ext cx="5261442" cy="130476"/>
            </a:xfrm>
            <a:prstGeom prst="roundRect">
              <a:avLst>
                <a:gd name="adj" fmla="val 12005"/>
              </a:avLst>
            </a:prstGeom>
            <a:solidFill>
              <a:srgbClr val="F2EEEE"/>
            </a:solidFill>
            <a:ln/>
          </p:spPr>
          <p:txBody>
            <a:bodyPr/>
            <a:lstStyle/>
            <a:p>
              <a:endParaRPr lang="pt-BR"/>
            </a:p>
          </p:txBody>
        </p:sp>
        <p:sp>
          <p:nvSpPr>
            <p:cNvPr id="59" name="Shape 46">
              <a:extLst>
                <a:ext uri="{FF2B5EF4-FFF2-40B4-BE49-F238E27FC236}">
                  <a16:creationId xmlns:a16="http://schemas.microsoft.com/office/drawing/2014/main" id="{5749FCDF-01F6-002B-3FA7-E4F969D30483}"/>
                </a:ext>
              </a:extLst>
            </p:cNvPr>
            <p:cNvSpPr/>
            <p:nvPr/>
          </p:nvSpPr>
          <p:spPr>
            <a:xfrm>
              <a:off x="6191184" y="4874297"/>
              <a:ext cx="505370" cy="136994"/>
            </a:xfrm>
            <a:prstGeom prst="roundRect">
              <a:avLst>
                <a:gd name="adj" fmla="val 12005"/>
              </a:avLst>
            </a:prstGeom>
            <a:solidFill>
              <a:srgbClr val="01AAFF"/>
            </a:solidFill>
            <a:ln/>
          </p:spPr>
          <p:txBody>
            <a:bodyPr/>
            <a:lstStyle/>
            <a:p>
              <a:endParaRPr lang="pt-BR"/>
            </a:p>
          </p:txBody>
        </p:sp>
        <p:sp>
          <p:nvSpPr>
            <p:cNvPr id="60" name="Text 47">
              <a:extLst>
                <a:ext uri="{FF2B5EF4-FFF2-40B4-BE49-F238E27FC236}">
                  <a16:creationId xmlns:a16="http://schemas.microsoft.com/office/drawing/2014/main" id="{E662200D-C5FC-1D77-1983-ABE93B059E36}"/>
                </a:ext>
              </a:extLst>
            </p:cNvPr>
            <p:cNvSpPr/>
            <p:nvPr/>
          </p:nvSpPr>
          <p:spPr>
            <a:xfrm>
              <a:off x="11537931" y="4874297"/>
              <a:ext cx="298469"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10.0</a:t>
              </a:r>
              <a:r>
                <a:rPr lang="en-US" sz="1300" dirty="0">
                  <a:solidFill>
                    <a:srgbClr val="4C4C4D"/>
                  </a:solidFill>
                  <a:latin typeface="Crimson Pro Semi Bold" pitchFamily="34" charset="0"/>
                  <a:ea typeface="Crimson Pro Semi Bold" pitchFamily="34" charset="-122"/>
                  <a:cs typeface="Crimson Pro Semi Bold" pitchFamily="34" charset="-120"/>
                </a:rPr>
                <a:t>%</a:t>
              </a:r>
              <a:endParaRPr lang="en-US" sz="1300" dirty="0"/>
            </a:p>
          </p:txBody>
        </p:sp>
        <p:sp>
          <p:nvSpPr>
            <p:cNvPr id="61" name="Text 48">
              <a:extLst>
                <a:ext uri="{FF2B5EF4-FFF2-40B4-BE49-F238E27FC236}">
                  <a16:creationId xmlns:a16="http://schemas.microsoft.com/office/drawing/2014/main" id="{601179BF-E8C9-D546-F003-1C0012D4C2A2}"/>
                </a:ext>
              </a:extLst>
            </p:cNvPr>
            <p:cNvSpPr/>
            <p:nvPr/>
          </p:nvSpPr>
          <p:spPr>
            <a:xfrm>
              <a:off x="6191183" y="5135154"/>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Norte</a:t>
              </a:r>
            </a:p>
          </p:txBody>
        </p:sp>
        <p:sp>
          <p:nvSpPr>
            <p:cNvPr id="62" name="Text 49">
              <a:extLst>
                <a:ext uri="{FF2B5EF4-FFF2-40B4-BE49-F238E27FC236}">
                  <a16:creationId xmlns:a16="http://schemas.microsoft.com/office/drawing/2014/main" id="{9E2C3809-9095-8B22-ACAB-63BA8049E8F9}"/>
                </a:ext>
              </a:extLst>
            </p:cNvPr>
            <p:cNvSpPr/>
            <p:nvPr/>
          </p:nvSpPr>
          <p:spPr>
            <a:xfrm>
              <a:off x="6191183" y="5402717"/>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5 hospitais</a:t>
              </a:r>
            </a:p>
          </p:txBody>
        </p:sp>
        <p:sp>
          <p:nvSpPr>
            <p:cNvPr id="63" name="Shape 50">
              <a:extLst>
                <a:ext uri="{FF2B5EF4-FFF2-40B4-BE49-F238E27FC236}">
                  <a16:creationId xmlns:a16="http://schemas.microsoft.com/office/drawing/2014/main" id="{B3524DBC-AEA6-7B85-D280-2BAA4B3EB7DE}"/>
                </a:ext>
              </a:extLst>
            </p:cNvPr>
            <p:cNvSpPr/>
            <p:nvPr/>
          </p:nvSpPr>
          <p:spPr>
            <a:xfrm>
              <a:off x="6191183" y="5830651"/>
              <a:ext cx="5223359" cy="130476"/>
            </a:xfrm>
            <a:prstGeom prst="roundRect">
              <a:avLst>
                <a:gd name="adj" fmla="val 12005"/>
              </a:avLst>
            </a:prstGeom>
            <a:solidFill>
              <a:srgbClr val="F2EEEE"/>
            </a:solidFill>
            <a:ln/>
          </p:spPr>
          <p:txBody>
            <a:bodyPr/>
            <a:lstStyle/>
            <a:p>
              <a:endParaRPr lang="pt-BR"/>
            </a:p>
          </p:txBody>
        </p:sp>
        <p:sp>
          <p:nvSpPr>
            <p:cNvPr id="64" name="Shape 51">
              <a:extLst>
                <a:ext uri="{FF2B5EF4-FFF2-40B4-BE49-F238E27FC236}">
                  <a16:creationId xmlns:a16="http://schemas.microsoft.com/office/drawing/2014/main" id="{B80EF5A9-761A-89D3-AAA5-C912F2F07E58}"/>
                </a:ext>
              </a:extLst>
            </p:cNvPr>
            <p:cNvSpPr/>
            <p:nvPr/>
          </p:nvSpPr>
          <p:spPr>
            <a:xfrm>
              <a:off x="6191183" y="5830651"/>
              <a:ext cx="699914" cy="130476"/>
            </a:xfrm>
            <a:prstGeom prst="roundRect">
              <a:avLst>
                <a:gd name="adj" fmla="val 12005"/>
              </a:avLst>
            </a:prstGeom>
            <a:solidFill>
              <a:srgbClr val="01AAFF"/>
            </a:solidFill>
            <a:ln/>
          </p:spPr>
          <p:txBody>
            <a:bodyPr/>
            <a:lstStyle/>
            <a:p>
              <a:endParaRPr lang="pt-BR"/>
            </a:p>
          </p:txBody>
        </p:sp>
        <p:sp>
          <p:nvSpPr>
            <p:cNvPr id="65" name="Text 52">
              <a:extLst>
                <a:ext uri="{FF2B5EF4-FFF2-40B4-BE49-F238E27FC236}">
                  <a16:creationId xmlns:a16="http://schemas.microsoft.com/office/drawing/2014/main" id="{8B6B1671-FF98-A854-9A42-44E48B673E28}"/>
                </a:ext>
              </a:extLst>
            </p:cNvPr>
            <p:cNvSpPr/>
            <p:nvPr/>
          </p:nvSpPr>
          <p:spPr>
            <a:xfrm>
              <a:off x="11499848" y="5830651"/>
              <a:ext cx="336552" cy="130476"/>
            </a:xfrm>
            <a:prstGeom prst="rect">
              <a:avLst/>
            </a:prstGeom>
            <a:noFill/>
            <a:ln/>
          </p:spPr>
          <p:txBody>
            <a:bodyPr wrap="none" lIns="0" tIns="0" rIns="0" bIns="0" rtlCol="0" anchor="t"/>
            <a:lstStyle/>
            <a:p>
              <a:pPr marL="0" indent="0" algn="l">
                <a:lnSpc>
                  <a:spcPts val="13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12.0</a:t>
              </a:r>
              <a:r>
                <a:rPr lang="en-US" sz="1300" dirty="0">
                  <a:solidFill>
                    <a:srgbClr val="4C4C4D"/>
                  </a:solidFill>
                  <a:latin typeface="Crimson Pro Semi Bold" pitchFamily="34" charset="0"/>
                  <a:ea typeface="Crimson Pro Semi Bold" pitchFamily="34" charset="-122"/>
                  <a:cs typeface="Crimson Pro Semi Bold" pitchFamily="34" charset="-120"/>
                </a:rPr>
                <a:t>%</a:t>
              </a:r>
              <a:endParaRPr lang="en-US" sz="1300" dirty="0"/>
            </a:p>
          </p:txBody>
        </p:sp>
        <p:sp>
          <p:nvSpPr>
            <p:cNvPr id="66" name="Text 53">
              <a:extLst>
                <a:ext uri="{FF2B5EF4-FFF2-40B4-BE49-F238E27FC236}">
                  <a16:creationId xmlns:a16="http://schemas.microsoft.com/office/drawing/2014/main" id="{05FBB486-91F2-72E2-6887-92D95B331EC8}"/>
                </a:ext>
              </a:extLst>
            </p:cNvPr>
            <p:cNvSpPr/>
            <p:nvPr/>
          </p:nvSpPr>
          <p:spPr>
            <a:xfrm>
              <a:off x="6191183" y="6091508"/>
              <a:ext cx="1423389" cy="163164"/>
            </a:xfrm>
            <a:prstGeom prst="rect">
              <a:avLst/>
            </a:prstGeom>
            <a:noFill/>
            <a:ln/>
          </p:spPr>
          <p:txBody>
            <a:bodyPr wrap="none" lIns="0" tIns="0" rIns="0" bIns="0" rtlCol="0" anchor="t"/>
            <a:lstStyle/>
            <a:p>
              <a:pPr marL="0" indent="0" algn="l">
                <a:lnSpc>
                  <a:spcPts val="1600"/>
                </a:lnSpc>
                <a:buNone/>
              </a:pPr>
              <a:r>
                <a:rPr lang="en-US" sz="1300" dirty="0">
                  <a:solidFill>
                    <a:srgbClr val="003854"/>
                  </a:solidFill>
                  <a:latin typeface="Tahoma" panose="020B0604030504040204" pitchFamily="34" charset="0"/>
                  <a:ea typeface="Tahoma" panose="020B0604030504040204" pitchFamily="34" charset="0"/>
                  <a:cs typeface="Tahoma" panose="020B0604030504040204" pitchFamily="34" charset="0"/>
                </a:rPr>
                <a:t>Oeste</a:t>
              </a:r>
            </a:p>
          </p:txBody>
        </p:sp>
        <p:sp>
          <p:nvSpPr>
            <p:cNvPr id="67" name="Text 54">
              <a:extLst>
                <a:ext uri="{FF2B5EF4-FFF2-40B4-BE49-F238E27FC236}">
                  <a16:creationId xmlns:a16="http://schemas.microsoft.com/office/drawing/2014/main" id="{C7902713-879A-1719-8C52-325039335E59}"/>
                </a:ext>
              </a:extLst>
            </p:cNvPr>
            <p:cNvSpPr/>
            <p:nvPr/>
          </p:nvSpPr>
          <p:spPr>
            <a:xfrm>
              <a:off x="6191183" y="6359071"/>
              <a:ext cx="5645216" cy="166982"/>
            </a:xfrm>
            <a:prstGeom prst="rect">
              <a:avLst/>
            </a:prstGeom>
            <a:noFill/>
            <a:ln/>
          </p:spPr>
          <p:txBody>
            <a:bodyPr wrap="none" lIns="0" tIns="0" rIns="0" bIns="0" rtlCol="0" anchor="t"/>
            <a:lstStyle/>
            <a:p>
              <a:pPr marL="0" indent="0" algn="l">
                <a:lnSpc>
                  <a:spcPts val="1650"/>
                </a:lnSpc>
                <a:buNone/>
              </a:pPr>
              <a:r>
                <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rPr>
                <a:t>6 hospitais</a:t>
              </a:r>
            </a:p>
          </p:txBody>
        </p:sp>
      </p:grpSp>
      <p:pic>
        <p:nvPicPr>
          <p:cNvPr id="68" name="Gráfico 28">
            <a:extLst>
              <a:ext uri="{FF2B5EF4-FFF2-40B4-BE49-F238E27FC236}">
                <a16:creationId xmlns:a16="http://schemas.microsoft.com/office/drawing/2014/main" id="{E64E5732-0929-D829-5F09-6BB2D39208FC}"/>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755" t="33663" r="67930" b="18606"/>
          <a:stretch/>
        </p:blipFill>
        <p:spPr>
          <a:xfrm>
            <a:off x="10174514" y="-1"/>
            <a:ext cx="2017486" cy="2036313"/>
          </a:xfrm>
          <a:prstGeom prst="rect">
            <a:avLst/>
          </a:prstGeom>
        </p:spPr>
      </p:pic>
    </p:spTree>
    <p:extLst>
      <p:ext uri="{BB962C8B-B14F-4D97-AF65-F5344CB8AC3E}">
        <p14:creationId xmlns:p14="http://schemas.microsoft.com/office/powerpoint/2010/main" val="2609352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7A0C9-C3EE-59DE-47AB-4C302357947C}"/>
            </a:ext>
          </a:extLst>
        </p:cNvPr>
        <p:cNvGrpSpPr/>
        <p:nvPr/>
      </p:nvGrpSpPr>
      <p:grpSpPr>
        <a:xfrm>
          <a:off x="0" y="0"/>
          <a:ext cx="0" cy="0"/>
          <a:chOff x="0" y="0"/>
          <a:chExt cx="0" cy="0"/>
        </a:xfrm>
      </p:grpSpPr>
      <p:sp>
        <p:nvSpPr>
          <p:cNvPr id="5" name="TextBox 3">
            <a:extLst>
              <a:ext uri="{FF2B5EF4-FFF2-40B4-BE49-F238E27FC236}">
                <a16:creationId xmlns:a16="http://schemas.microsoft.com/office/drawing/2014/main" id="{DB6FADB9-8156-7560-6628-CC1DF2D6F5C6}"/>
              </a:ext>
            </a:extLst>
          </p:cNvPr>
          <p:cNvSpPr txBox="1"/>
          <p:nvPr/>
        </p:nvSpPr>
        <p:spPr>
          <a:xfrm>
            <a:off x="136545" y="120099"/>
            <a:ext cx="10079138" cy="646331"/>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PRINCIPAIS HOSPITAIS</a:t>
            </a:r>
          </a:p>
        </p:txBody>
      </p:sp>
      <p:pic>
        <p:nvPicPr>
          <p:cNvPr id="77" name="Gráfico 28">
            <a:extLst>
              <a:ext uri="{FF2B5EF4-FFF2-40B4-BE49-F238E27FC236}">
                <a16:creationId xmlns:a16="http://schemas.microsoft.com/office/drawing/2014/main" id="{3FE7BD54-4EEF-74B6-AB35-B4396CC9BC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755" t="33663" r="67930" b="18606"/>
          <a:stretch/>
        </p:blipFill>
        <p:spPr>
          <a:xfrm>
            <a:off x="10174514" y="-1"/>
            <a:ext cx="2017486" cy="2036313"/>
          </a:xfrm>
          <a:prstGeom prst="rect">
            <a:avLst/>
          </a:prstGeom>
        </p:spPr>
      </p:pic>
      <p:sp>
        <p:nvSpPr>
          <p:cNvPr id="126" name="TextBox 48">
            <a:extLst>
              <a:ext uri="{FF2B5EF4-FFF2-40B4-BE49-F238E27FC236}">
                <a16:creationId xmlns:a16="http://schemas.microsoft.com/office/drawing/2014/main" id="{9608BCD7-8E07-84CF-E2C7-E849ADFDA479}"/>
              </a:ext>
            </a:extLst>
          </p:cNvPr>
          <p:cNvSpPr txBox="1"/>
          <p:nvPr/>
        </p:nvSpPr>
        <p:spPr>
          <a:xfrm>
            <a:off x="323421" y="981316"/>
            <a:ext cx="5680166" cy="400110"/>
          </a:xfrm>
          <a:prstGeom prst="rect">
            <a:avLst/>
          </a:prstGeom>
          <a:noFill/>
        </p:spPr>
        <p:txBody>
          <a:bodyPr wrap="square" rtlCol="0">
            <a:spAutoFit/>
          </a:bodyPr>
          <a:lstStyle/>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NOTREDAME </a:t>
            </a:r>
            <a:r>
              <a:rPr lang="en-US" sz="1400" b="1"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 Plano Advance 700</a:t>
            </a:r>
          </a:p>
        </p:txBody>
      </p:sp>
      <p:sp>
        <p:nvSpPr>
          <p:cNvPr id="127" name="TextBox 48">
            <a:extLst>
              <a:ext uri="{FF2B5EF4-FFF2-40B4-BE49-F238E27FC236}">
                <a16:creationId xmlns:a16="http://schemas.microsoft.com/office/drawing/2014/main" id="{553A07E0-0D44-D98E-ABE3-5FCC5CC54406}"/>
              </a:ext>
            </a:extLst>
          </p:cNvPr>
          <p:cNvSpPr txBox="1"/>
          <p:nvPr/>
        </p:nvSpPr>
        <p:spPr>
          <a:xfrm>
            <a:off x="6431280" y="975360"/>
            <a:ext cx="4582397" cy="400110"/>
          </a:xfrm>
          <a:prstGeom prst="rect">
            <a:avLst/>
          </a:prstGeom>
          <a:noFill/>
        </p:spPr>
        <p:txBody>
          <a:bodyPr wrap="square" rtlCol="0">
            <a:spAutoFit/>
          </a:bodyPr>
          <a:lstStyle/>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VIVEST – Plano Digna </a:t>
            </a:r>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Sabesp</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3</a:t>
            </a:r>
          </a:p>
        </p:txBody>
      </p:sp>
      <p:grpSp>
        <p:nvGrpSpPr>
          <p:cNvPr id="2" name="Agrupar 1">
            <a:extLst>
              <a:ext uri="{FF2B5EF4-FFF2-40B4-BE49-F238E27FC236}">
                <a16:creationId xmlns:a16="http://schemas.microsoft.com/office/drawing/2014/main" id="{40870737-939C-EB9D-65D2-ED5504559ECE}"/>
              </a:ext>
            </a:extLst>
          </p:cNvPr>
          <p:cNvGrpSpPr/>
          <p:nvPr/>
        </p:nvGrpSpPr>
        <p:grpSpPr>
          <a:xfrm>
            <a:off x="589754" y="1661184"/>
            <a:ext cx="12359795" cy="4879344"/>
            <a:chOff x="589754" y="1661184"/>
            <a:chExt cx="12359795" cy="4186239"/>
          </a:xfrm>
        </p:grpSpPr>
        <p:grpSp>
          <p:nvGrpSpPr>
            <p:cNvPr id="89" name="Agrupar 88">
              <a:extLst>
                <a:ext uri="{FF2B5EF4-FFF2-40B4-BE49-F238E27FC236}">
                  <a16:creationId xmlns:a16="http://schemas.microsoft.com/office/drawing/2014/main" id="{A37A8026-521A-3358-FE55-88944A8DD1EF}"/>
                </a:ext>
              </a:extLst>
            </p:cNvPr>
            <p:cNvGrpSpPr/>
            <p:nvPr/>
          </p:nvGrpSpPr>
          <p:grpSpPr>
            <a:xfrm>
              <a:off x="601223" y="1661184"/>
              <a:ext cx="478378" cy="3355778"/>
              <a:chOff x="301851" y="897580"/>
              <a:chExt cx="478378" cy="5336332"/>
            </a:xfrm>
          </p:grpSpPr>
          <p:cxnSp>
            <p:nvCxnSpPr>
              <p:cNvPr id="96" name="Conector reto 95">
                <a:extLst>
                  <a:ext uri="{FF2B5EF4-FFF2-40B4-BE49-F238E27FC236}">
                    <a16:creationId xmlns:a16="http://schemas.microsoft.com/office/drawing/2014/main" id="{9A0CC56B-F25E-5635-1B6E-1E62CE7637E1}"/>
                  </a:ext>
                </a:extLst>
              </p:cNvPr>
              <p:cNvCxnSpPr>
                <a:cxnSpLocks/>
                <a:endCxn id="4" idx="4"/>
              </p:cNvCxnSpPr>
              <p:nvPr/>
            </p:nvCxnSpPr>
            <p:spPr>
              <a:xfrm flipH="1">
                <a:off x="419922" y="897580"/>
                <a:ext cx="11469" cy="5336332"/>
              </a:xfrm>
              <a:prstGeom prst="line">
                <a:avLst/>
              </a:prstGeom>
              <a:ln w="47625" cap="rnd">
                <a:solidFill>
                  <a:srgbClr val="12D0FF"/>
                </a:solidFill>
                <a:round/>
              </a:ln>
            </p:spPr>
            <p:style>
              <a:lnRef idx="1">
                <a:schemeClr val="accent1"/>
              </a:lnRef>
              <a:fillRef idx="0">
                <a:schemeClr val="accent1"/>
              </a:fillRef>
              <a:effectRef idx="0">
                <a:schemeClr val="accent1"/>
              </a:effectRef>
              <a:fontRef idx="minor">
                <a:schemeClr val="tx1"/>
              </a:fontRef>
            </p:style>
          </p:cxnSp>
          <p:sp>
            <p:nvSpPr>
              <p:cNvPr id="97" name="Elipse 96">
                <a:extLst>
                  <a:ext uri="{FF2B5EF4-FFF2-40B4-BE49-F238E27FC236}">
                    <a16:creationId xmlns:a16="http://schemas.microsoft.com/office/drawing/2014/main" id="{BBD71CCA-D72E-0B42-DF41-6C2B1E7FE04D}"/>
                  </a:ext>
                </a:extLst>
              </p:cNvPr>
              <p:cNvSpPr/>
              <p:nvPr/>
            </p:nvSpPr>
            <p:spPr>
              <a:xfrm>
                <a:off x="301851" y="1211019"/>
                <a:ext cx="259080" cy="259080"/>
              </a:xfrm>
              <a:prstGeom prst="ellipse">
                <a:avLst/>
              </a:prstGeom>
              <a:solidFill>
                <a:srgbClr val="F7AE80"/>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cxnSp>
            <p:nvCxnSpPr>
              <p:cNvPr id="98" name="Conector reto 97">
                <a:extLst>
                  <a:ext uri="{FF2B5EF4-FFF2-40B4-BE49-F238E27FC236}">
                    <a16:creationId xmlns:a16="http://schemas.microsoft.com/office/drawing/2014/main" id="{9C60228C-BA91-2E39-2B1C-39E17ED3949A}"/>
                  </a:ext>
                </a:extLst>
              </p:cNvPr>
              <p:cNvCxnSpPr>
                <a:cxnSpLocks/>
                <a:endCxn id="97" idx="6"/>
              </p:cNvCxnSpPr>
              <p:nvPr/>
            </p:nvCxnSpPr>
            <p:spPr>
              <a:xfrm flipH="1">
                <a:off x="560931" y="1340559"/>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9" name="Elipse 98">
                <a:extLst>
                  <a:ext uri="{FF2B5EF4-FFF2-40B4-BE49-F238E27FC236}">
                    <a16:creationId xmlns:a16="http://schemas.microsoft.com/office/drawing/2014/main" id="{6CA2E3DF-3BD1-5EFD-F66D-6C583A34DDCF}"/>
                  </a:ext>
                </a:extLst>
              </p:cNvPr>
              <p:cNvSpPr/>
              <p:nvPr/>
            </p:nvSpPr>
            <p:spPr>
              <a:xfrm>
                <a:off x="301851" y="1825917"/>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100" name="Elipse 99">
                <a:extLst>
                  <a:ext uri="{FF2B5EF4-FFF2-40B4-BE49-F238E27FC236}">
                    <a16:creationId xmlns:a16="http://schemas.microsoft.com/office/drawing/2014/main" id="{3B592A53-EC6D-D1BA-59EF-F381B2110868}"/>
                  </a:ext>
                </a:extLst>
              </p:cNvPr>
              <p:cNvSpPr/>
              <p:nvPr/>
            </p:nvSpPr>
            <p:spPr>
              <a:xfrm>
                <a:off x="301851" y="2417295"/>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101" name="Elipse 100">
                <a:extLst>
                  <a:ext uri="{FF2B5EF4-FFF2-40B4-BE49-F238E27FC236}">
                    <a16:creationId xmlns:a16="http://schemas.microsoft.com/office/drawing/2014/main" id="{0C720CC7-C354-B930-C5B4-77D690C8E703}"/>
                  </a:ext>
                </a:extLst>
              </p:cNvPr>
              <p:cNvSpPr/>
              <p:nvPr/>
            </p:nvSpPr>
            <p:spPr>
              <a:xfrm>
                <a:off x="301851" y="2981593"/>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grpSp>
        <p:sp>
          <p:nvSpPr>
            <p:cNvPr id="90" name="Elipse 89">
              <a:extLst>
                <a:ext uri="{FF2B5EF4-FFF2-40B4-BE49-F238E27FC236}">
                  <a16:creationId xmlns:a16="http://schemas.microsoft.com/office/drawing/2014/main" id="{96F6BFA1-3741-8FC0-A9E0-7AB8FD00D9FA}"/>
                </a:ext>
              </a:extLst>
            </p:cNvPr>
            <p:cNvSpPr/>
            <p:nvPr/>
          </p:nvSpPr>
          <p:spPr>
            <a:xfrm>
              <a:off x="612620" y="3336340"/>
              <a:ext cx="259080" cy="162924"/>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91" name="Elipse 90">
              <a:extLst>
                <a:ext uri="{FF2B5EF4-FFF2-40B4-BE49-F238E27FC236}">
                  <a16:creationId xmlns:a16="http://schemas.microsoft.com/office/drawing/2014/main" id="{F98A636A-6FE8-B5F9-43EA-278D7710B77E}"/>
                </a:ext>
              </a:extLst>
            </p:cNvPr>
            <p:cNvSpPr/>
            <p:nvPr/>
          </p:nvSpPr>
          <p:spPr>
            <a:xfrm>
              <a:off x="601223" y="3719939"/>
              <a:ext cx="259080" cy="162924"/>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92" name="Elipse 91">
              <a:extLst>
                <a:ext uri="{FF2B5EF4-FFF2-40B4-BE49-F238E27FC236}">
                  <a16:creationId xmlns:a16="http://schemas.microsoft.com/office/drawing/2014/main" id="{1EA41802-6461-07E1-CCEC-CEBB846D4E10}"/>
                </a:ext>
              </a:extLst>
            </p:cNvPr>
            <p:cNvSpPr/>
            <p:nvPr/>
          </p:nvSpPr>
          <p:spPr>
            <a:xfrm>
              <a:off x="598094" y="4082351"/>
              <a:ext cx="259080" cy="162924"/>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93" name="Elipse 92">
              <a:extLst>
                <a:ext uri="{FF2B5EF4-FFF2-40B4-BE49-F238E27FC236}">
                  <a16:creationId xmlns:a16="http://schemas.microsoft.com/office/drawing/2014/main" id="{45B91924-EE25-4122-355B-588504D9D7BE}"/>
                </a:ext>
              </a:extLst>
            </p:cNvPr>
            <p:cNvSpPr/>
            <p:nvPr/>
          </p:nvSpPr>
          <p:spPr>
            <a:xfrm>
              <a:off x="593828" y="4444764"/>
              <a:ext cx="259080" cy="162924"/>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cxnSp>
          <p:nvCxnSpPr>
            <p:cNvPr id="80" name="Conector reto 79">
              <a:extLst>
                <a:ext uri="{FF2B5EF4-FFF2-40B4-BE49-F238E27FC236}">
                  <a16:creationId xmlns:a16="http://schemas.microsoft.com/office/drawing/2014/main" id="{942F84B2-4889-1EE9-3245-A2F8A06FC044}"/>
                </a:ext>
              </a:extLst>
            </p:cNvPr>
            <p:cNvCxnSpPr>
              <a:cxnSpLocks/>
            </p:cNvCxnSpPr>
            <p:nvPr/>
          </p:nvCxnSpPr>
          <p:spPr>
            <a:xfrm flipH="1">
              <a:off x="852908" y="2336116"/>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Conector reto 80">
              <a:extLst>
                <a:ext uri="{FF2B5EF4-FFF2-40B4-BE49-F238E27FC236}">
                  <a16:creationId xmlns:a16="http://schemas.microsoft.com/office/drawing/2014/main" id="{FF7773CE-13E9-34B9-DF20-81B78FE0969A}"/>
                </a:ext>
              </a:extLst>
            </p:cNvPr>
            <p:cNvCxnSpPr>
              <a:cxnSpLocks/>
            </p:cNvCxnSpPr>
            <p:nvPr/>
          </p:nvCxnSpPr>
          <p:spPr>
            <a:xfrm flipH="1">
              <a:off x="893828" y="2698326"/>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Conector reto 81">
              <a:extLst>
                <a:ext uri="{FF2B5EF4-FFF2-40B4-BE49-F238E27FC236}">
                  <a16:creationId xmlns:a16="http://schemas.microsoft.com/office/drawing/2014/main" id="{595FAF8D-3BD3-A47F-0DF9-02EFDB7D162A}"/>
                </a:ext>
              </a:extLst>
            </p:cNvPr>
            <p:cNvCxnSpPr>
              <a:cxnSpLocks/>
            </p:cNvCxnSpPr>
            <p:nvPr/>
          </p:nvCxnSpPr>
          <p:spPr>
            <a:xfrm flipH="1">
              <a:off x="893828" y="3053187"/>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Conector reto 82">
              <a:extLst>
                <a:ext uri="{FF2B5EF4-FFF2-40B4-BE49-F238E27FC236}">
                  <a16:creationId xmlns:a16="http://schemas.microsoft.com/office/drawing/2014/main" id="{CB19837A-1874-A066-A202-761C33F84D49}"/>
                </a:ext>
              </a:extLst>
            </p:cNvPr>
            <p:cNvCxnSpPr>
              <a:cxnSpLocks/>
            </p:cNvCxnSpPr>
            <p:nvPr/>
          </p:nvCxnSpPr>
          <p:spPr>
            <a:xfrm flipH="1">
              <a:off x="871700" y="3417802"/>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Conector reto 83">
              <a:extLst>
                <a:ext uri="{FF2B5EF4-FFF2-40B4-BE49-F238E27FC236}">
                  <a16:creationId xmlns:a16="http://schemas.microsoft.com/office/drawing/2014/main" id="{82379FDE-76EE-DC4D-16E7-94E126F223DC}"/>
                </a:ext>
              </a:extLst>
            </p:cNvPr>
            <p:cNvCxnSpPr>
              <a:cxnSpLocks/>
            </p:cNvCxnSpPr>
            <p:nvPr/>
          </p:nvCxnSpPr>
          <p:spPr>
            <a:xfrm flipH="1">
              <a:off x="869896" y="3809647"/>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Conector reto 84">
              <a:extLst>
                <a:ext uri="{FF2B5EF4-FFF2-40B4-BE49-F238E27FC236}">
                  <a16:creationId xmlns:a16="http://schemas.microsoft.com/office/drawing/2014/main" id="{8B6344C4-A1DD-240C-42AC-20C17B5E22E5}"/>
                </a:ext>
              </a:extLst>
            </p:cNvPr>
            <p:cNvCxnSpPr>
              <a:cxnSpLocks/>
            </p:cNvCxnSpPr>
            <p:nvPr/>
          </p:nvCxnSpPr>
          <p:spPr>
            <a:xfrm flipH="1">
              <a:off x="860303" y="4164853"/>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Conector reto 85">
              <a:extLst>
                <a:ext uri="{FF2B5EF4-FFF2-40B4-BE49-F238E27FC236}">
                  <a16:creationId xmlns:a16="http://schemas.microsoft.com/office/drawing/2014/main" id="{49275683-DB2D-930F-39E8-3ADB6F0C708E}"/>
                </a:ext>
              </a:extLst>
            </p:cNvPr>
            <p:cNvCxnSpPr>
              <a:cxnSpLocks/>
            </p:cNvCxnSpPr>
            <p:nvPr/>
          </p:nvCxnSpPr>
          <p:spPr>
            <a:xfrm flipH="1">
              <a:off x="864332" y="4526225"/>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13" name="Agrupar 112">
              <a:extLst>
                <a:ext uri="{FF2B5EF4-FFF2-40B4-BE49-F238E27FC236}">
                  <a16:creationId xmlns:a16="http://schemas.microsoft.com/office/drawing/2014/main" id="{EEDE625F-9995-72C4-99C0-F0278DB6F24C}"/>
                </a:ext>
              </a:extLst>
            </p:cNvPr>
            <p:cNvGrpSpPr/>
            <p:nvPr/>
          </p:nvGrpSpPr>
          <p:grpSpPr>
            <a:xfrm>
              <a:off x="6743175" y="1665106"/>
              <a:ext cx="478378" cy="4144537"/>
              <a:chOff x="301851" y="870652"/>
              <a:chExt cx="478378" cy="6590611"/>
            </a:xfrm>
          </p:grpSpPr>
          <p:cxnSp>
            <p:nvCxnSpPr>
              <p:cNvPr id="120" name="Conector reto 119">
                <a:extLst>
                  <a:ext uri="{FF2B5EF4-FFF2-40B4-BE49-F238E27FC236}">
                    <a16:creationId xmlns:a16="http://schemas.microsoft.com/office/drawing/2014/main" id="{63328834-2DED-06AF-BA09-65F8E1F53F95}"/>
                  </a:ext>
                </a:extLst>
              </p:cNvPr>
              <p:cNvCxnSpPr>
                <a:cxnSpLocks/>
                <a:endCxn id="117" idx="4"/>
              </p:cNvCxnSpPr>
              <p:nvPr/>
            </p:nvCxnSpPr>
            <p:spPr>
              <a:xfrm flipH="1">
                <a:off x="423996" y="870652"/>
                <a:ext cx="7396" cy="6590611"/>
              </a:xfrm>
              <a:prstGeom prst="line">
                <a:avLst/>
              </a:prstGeom>
              <a:ln w="47625" cap="rnd">
                <a:solidFill>
                  <a:srgbClr val="12D0FF"/>
                </a:solidFill>
                <a:round/>
              </a:ln>
            </p:spPr>
            <p:style>
              <a:lnRef idx="1">
                <a:schemeClr val="accent1"/>
              </a:lnRef>
              <a:fillRef idx="0">
                <a:schemeClr val="accent1"/>
              </a:fillRef>
              <a:effectRef idx="0">
                <a:schemeClr val="accent1"/>
              </a:effectRef>
              <a:fontRef idx="minor">
                <a:schemeClr val="tx1"/>
              </a:fontRef>
            </p:style>
          </p:cxnSp>
          <p:sp>
            <p:nvSpPr>
              <p:cNvPr id="121" name="Elipse 120">
                <a:extLst>
                  <a:ext uri="{FF2B5EF4-FFF2-40B4-BE49-F238E27FC236}">
                    <a16:creationId xmlns:a16="http://schemas.microsoft.com/office/drawing/2014/main" id="{BA291A58-9150-F1A2-9228-C72F57CEC076}"/>
                  </a:ext>
                </a:extLst>
              </p:cNvPr>
              <p:cNvSpPr/>
              <p:nvPr/>
            </p:nvSpPr>
            <p:spPr>
              <a:xfrm>
                <a:off x="301851" y="1211019"/>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cxnSp>
            <p:nvCxnSpPr>
              <p:cNvPr id="122" name="Conector reto 121">
                <a:extLst>
                  <a:ext uri="{FF2B5EF4-FFF2-40B4-BE49-F238E27FC236}">
                    <a16:creationId xmlns:a16="http://schemas.microsoft.com/office/drawing/2014/main" id="{FEF5E768-3D64-287A-B8BC-E92B400CE61C}"/>
                  </a:ext>
                </a:extLst>
              </p:cNvPr>
              <p:cNvCxnSpPr>
                <a:cxnSpLocks/>
                <a:endCxn id="121" idx="6"/>
              </p:cNvCxnSpPr>
              <p:nvPr/>
            </p:nvCxnSpPr>
            <p:spPr>
              <a:xfrm flipH="1">
                <a:off x="560931" y="1340559"/>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3" name="Elipse 122">
                <a:extLst>
                  <a:ext uri="{FF2B5EF4-FFF2-40B4-BE49-F238E27FC236}">
                    <a16:creationId xmlns:a16="http://schemas.microsoft.com/office/drawing/2014/main" id="{6F0A6AF3-BECD-8058-891B-4A315D75511A}"/>
                  </a:ext>
                </a:extLst>
              </p:cNvPr>
              <p:cNvSpPr/>
              <p:nvPr/>
            </p:nvSpPr>
            <p:spPr>
              <a:xfrm>
                <a:off x="301851" y="1825917"/>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124" name="Elipse 123">
                <a:extLst>
                  <a:ext uri="{FF2B5EF4-FFF2-40B4-BE49-F238E27FC236}">
                    <a16:creationId xmlns:a16="http://schemas.microsoft.com/office/drawing/2014/main" id="{3BF0A6B4-C1BD-D974-DDC9-410988A2889D}"/>
                  </a:ext>
                </a:extLst>
              </p:cNvPr>
              <p:cNvSpPr/>
              <p:nvPr/>
            </p:nvSpPr>
            <p:spPr>
              <a:xfrm>
                <a:off x="301851" y="2417295"/>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125" name="Elipse 124">
                <a:extLst>
                  <a:ext uri="{FF2B5EF4-FFF2-40B4-BE49-F238E27FC236}">
                    <a16:creationId xmlns:a16="http://schemas.microsoft.com/office/drawing/2014/main" id="{8936FF3F-E60B-0A32-059F-A57497BF2189}"/>
                  </a:ext>
                </a:extLst>
              </p:cNvPr>
              <p:cNvSpPr/>
              <p:nvPr/>
            </p:nvSpPr>
            <p:spPr>
              <a:xfrm>
                <a:off x="301851" y="2981593"/>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grpSp>
        <p:sp>
          <p:nvSpPr>
            <p:cNvPr id="114" name="Elipse 113">
              <a:extLst>
                <a:ext uri="{FF2B5EF4-FFF2-40B4-BE49-F238E27FC236}">
                  <a16:creationId xmlns:a16="http://schemas.microsoft.com/office/drawing/2014/main" id="{6C8E3FB8-4512-815D-75E6-17169C0B42A2}"/>
                </a:ext>
              </a:extLst>
            </p:cNvPr>
            <p:cNvSpPr/>
            <p:nvPr/>
          </p:nvSpPr>
          <p:spPr>
            <a:xfrm>
              <a:off x="6754572" y="4538296"/>
              <a:ext cx="259080" cy="162924"/>
            </a:xfrm>
            <a:prstGeom prst="ellipse">
              <a:avLst/>
            </a:prstGeom>
            <a:solidFill>
              <a:srgbClr val="12D0FF"/>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115" name="Elipse 114">
              <a:extLst>
                <a:ext uri="{FF2B5EF4-FFF2-40B4-BE49-F238E27FC236}">
                  <a16:creationId xmlns:a16="http://schemas.microsoft.com/office/drawing/2014/main" id="{12709E82-0983-2D31-30AC-0C8C0C383BE8}"/>
                </a:ext>
              </a:extLst>
            </p:cNvPr>
            <p:cNvSpPr/>
            <p:nvPr/>
          </p:nvSpPr>
          <p:spPr>
            <a:xfrm>
              <a:off x="6743175" y="4921895"/>
              <a:ext cx="259080" cy="162924"/>
            </a:xfrm>
            <a:prstGeom prst="ellipse">
              <a:avLst/>
            </a:prstGeom>
            <a:solidFill>
              <a:srgbClr val="12D0FF"/>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116" name="Elipse 115">
              <a:extLst>
                <a:ext uri="{FF2B5EF4-FFF2-40B4-BE49-F238E27FC236}">
                  <a16:creationId xmlns:a16="http://schemas.microsoft.com/office/drawing/2014/main" id="{248FBC78-49E9-E1FB-2209-7E9DA49B88D7}"/>
                </a:ext>
              </a:extLst>
            </p:cNvPr>
            <p:cNvSpPr/>
            <p:nvPr/>
          </p:nvSpPr>
          <p:spPr>
            <a:xfrm>
              <a:off x="6740046" y="5284307"/>
              <a:ext cx="259080" cy="162924"/>
            </a:xfrm>
            <a:prstGeom prst="ellipse">
              <a:avLst/>
            </a:prstGeom>
            <a:solidFill>
              <a:srgbClr val="12D0FF"/>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117" name="Elipse 116">
              <a:extLst>
                <a:ext uri="{FF2B5EF4-FFF2-40B4-BE49-F238E27FC236}">
                  <a16:creationId xmlns:a16="http://schemas.microsoft.com/office/drawing/2014/main" id="{C38729DB-0C45-E2EC-28A2-5CE1408FB9D8}"/>
                </a:ext>
              </a:extLst>
            </p:cNvPr>
            <p:cNvSpPr/>
            <p:nvPr/>
          </p:nvSpPr>
          <p:spPr>
            <a:xfrm>
              <a:off x="6735780" y="5646719"/>
              <a:ext cx="259080" cy="162924"/>
            </a:xfrm>
            <a:prstGeom prst="ellipse">
              <a:avLst/>
            </a:prstGeom>
            <a:solidFill>
              <a:srgbClr val="12D0FF"/>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cxnSp>
          <p:nvCxnSpPr>
            <p:cNvPr id="104" name="Conector reto 103">
              <a:extLst>
                <a:ext uri="{FF2B5EF4-FFF2-40B4-BE49-F238E27FC236}">
                  <a16:creationId xmlns:a16="http://schemas.microsoft.com/office/drawing/2014/main" id="{5CC3D9FA-C7D7-3D42-8174-E71F091057C9}"/>
                </a:ext>
              </a:extLst>
            </p:cNvPr>
            <p:cNvCxnSpPr>
              <a:cxnSpLocks/>
            </p:cNvCxnSpPr>
            <p:nvPr/>
          </p:nvCxnSpPr>
          <p:spPr>
            <a:xfrm flipH="1">
              <a:off x="6994860" y="2356972"/>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Conector reto 104">
              <a:extLst>
                <a:ext uri="{FF2B5EF4-FFF2-40B4-BE49-F238E27FC236}">
                  <a16:creationId xmlns:a16="http://schemas.microsoft.com/office/drawing/2014/main" id="{C03E1026-192C-50C2-B883-2F8BA158E13C}"/>
                </a:ext>
              </a:extLst>
            </p:cNvPr>
            <p:cNvCxnSpPr>
              <a:cxnSpLocks/>
            </p:cNvCxnSpPr>
            <p:nvPr/>
          </p:nvCxnSpPr>
          <p:spPr>
            <a:xfrm flipH="1">
              <a:off x="7035780" y="2719182"/>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Conector reto 105">
              <a:extLst>
                <a:ext uri="{FF2B5EF4-FFF2-40B4-BE49-F238E27FC236}">
                  <a16:creationId xmlns:a16="http://schemas.microsoft.com/office/drawing/2014/main" id="{305EFDEF-F560-263C-3ECF-4F3BB061183A}"/>
                </a:ext>
              </a:extLst>
            </p:cNvPr>
            <p:cNvCxnSpPr>
              <a:cxnSpLocks/>
            </p:cNvCxnSpPr>
            <p:nvPr/>
          </p:nvCxnSpPr>
          <p:spPr>
            <a:xfrm flipH="1">
              <a:off x="7035780" y="3074043"/>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Conector reto 106">
              <a:extLst>
                <a:ext uri="{FF2B5EF4-FFF2-40B4-BE49-F238E27FC236}">
                  <a16:creationId xmlns:a16="http://schemas.microsoft.com/office/drawing/2014/main" id="{CBA2F777-B158-4C74-470E-E987B1B61395}"/>
                </a:ext>
              </a:extLst>
            </p:cNvPr>
            <p:cNvCxnSpPr>
              <a:cxnSpLocks/>
            </p:cNvCxnSpPr>
            <p:nvPr/>
          </p:nvCxnSpPr>
          <p:spPr>
            <a:xfrm flipH="1">
              <a:off x="7013652" y="4619758"/>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Conector reto 107">
              <a:extLst>
                <a:ext uri="{FF2B5EF4-FFF2-40B4-BE49-F238E27FC236}">
                  <a16:creationId xmlns:a16="http://schemas.microsoft.com/office/drawing/2014/main" id="{A74E498F-CCBB-EA94-76FE-82D2E04C8F57}"/>
                </a:ext>
              </a:extLst>
            </p:cNvPr>
            <p:cNvCxnSpPr>
              <a:cxnSpLocks/>
            </p:cNvCxnSpPr>
            <p:nvPr/>
          </p:nvCxnSpPr>
          <p:spPr>
            <a:xfrm flipH="1">
              <a:off x="7011848" y="5011603"/>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Conector reto 108">
              <a:extLst>
                <a:ext uri="{FF2B5EF4-FFF2-40B4-BE49-F238E27FC236}">
                  <a16:creationId xmlns:a16="http://schemas.microsoft.com/office/drawing/2014/main" id="{58A1650A-AD5F-9A7F-3B9E-505C1C642CF3}"/>
                </a:ext>
              </a:extLst>
            </p:cNvPr>
            <p:cNvCxnSpPr>
              <a:cxnSpLocks/>
            </p:cNvCxnSpPr>
            <p:nvPr/>
          </p:nvCxnSpPr>
          <p:spPr>
            <a:xfrm flipH="1">
              <a:off x="7002255" y="5366810"/>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Conector reto 109">
              <a:extLst>
                <a:ext uri="{FF2B5EF4-FFF2-40B4-BE49-F238E27FC236}">
                  <a16:creationId xmlns:a16="http://schemas.microsoft.com/office/drawing/2014/main" id="{F76FDFDA-C76F-5670-B76A-43AD69E79ED7}"/>
                </a:ext>
              </a:extLst>
            </p:cNvPr>
            <p:cNvCxnSpPr>
              <a:cxnSpLocks/>
            </p:cNvCxnSpPr>
            <p:nvPr/>
          </p:nvCxnSpPr>
          <p:spPr>
            <a:xfrm flipH="1">
              <a:off x="7006284" y="5728181"/>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8" name="TextBox 48">
              <a:extLst>
                <a:ext uri="{FF2B5EF4-FFF2-40B4-BE49-F238E27FC236}">
                  <a16:creationId xmlns:a16="http://schemas.microsoft.com/office/drawing/2014/main" id="{9787D613-9843-6533-782E-0B27E9CBEED6}"/>
                </a:ext>
              </a:extLst>
            </p:cNvPr>
            <p:cNvSpPr txBox="1"/>
            <p:nvPr/>
          </p:nvSpPr>
          <p:spPr>
            <a:xfrm>
              <a:off x="1044141" y="1804397"/>
              <a:ext cx="5236045"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BENEFICÊNCIA PORTUGUESA</a:t>
              </a:r>
            </a:p>
          </p:txBody>
        </p:sp>
        <p:sp>
          <p:nvSpPr>
            <p:cNvPr id="129" name="TextBox 48">
              <a:extLst>
                <a:ext uri="{FF2B5EF4-FFF2-40B4-BE49-F238E27FC236}">
                  <a16:creationId xmlns:a16="http://schemas.microsoft.com/office/drawing/2014/main" id="{6233631F-200A-85AE-8354-02E52B778814}"/>
                </a:ext>
              </a:extLst>
            </p:cNvPr>
            <p:cNvSpPr txBox="1"/>
            <p:nvPr/>
          </p:nvSpPr>
          <p:spPr>
            <a:xfrm>
              <a:off x="1044654" y="3682460"/>
              <a:ext cx="5005326" cy="63373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SANTA PAULA</a:t>
              </a:r>
            </a:p>
            <a:p>
              <a:endPar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a:p>
              <a:endPar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30" name="TextBox 48">
              <a:extLst>
                <a:ext uri="{FF2B5EF4-FFF2-40B4-BE49-F238E27FC236}">
                  <a16:creationId xmlns:a16="http://schemas.microsoft.com/office/drawing/2014/main" id="{92C37D0B-3CF2-BF08-161B-E0C28B205EBC}"/>
                </a:ext>
              </a:extLst>
            </p:cNvPr>
            <p:cNvSpPr txBox="1"/>
            <p:nvPr/>
          </p:nvSpPr>
          <p:spPr>
            <a:xfrm>
              <a:off x="1033185" y="2539111"/>
              <a:ext cx="4983901"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LEFORTE</a:t>
              </a:r>
            </a:p>
          </p:txBody>
        </p:sp>
        <p:sp>
          <p:nvSpPr>
            <p:cNvPr id="131" name="TextBox 48">
              <a:extLst>
                <a:ext uri="{FF2B5EF4-FFF2-40B4-BE49-F238E27FC236}">
                  <a16:creationId xmlns:a16="http://schemas.microsoft.com/office/drawing/2014/main" id="{32BEF1C9-A106-9F84-4D9C-8291DA3FB1B0}"/>
                </a:ext>
              </a:extLst>
            </p:cNvPr>
            <p:cNvSpPr txBox="1"/>
            <p:nvPr/>
          </p:nvSpPr>
          <p:spPr>
            <a:xfrm>
              <a:off x="1056441" y="2892531"/>
              <a:ext cx="5241511" cy="63373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SOCIEDADE BENEFICENTE SÃO CAMILO</a:t>
              </a:r>
            </a:p>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Pompéia, Ipiranga e Santana</a:t>
              </a:r>
            </a:p>
            <a:p>
              <a:endPar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32" name="TextBox 48">
              <a:extLst>
                <a:ext uri="{FF2B5EF4-FFF2-40B4-BE49-F238E27FC236}">
                  <a16:creationId xmlns:a16="http://schemas.microsoft.com/office/drawing/2014/main" id="{9447A240-DAC1-91E6-2025-55407AB4376C}"/>
                </a:ext>
              </a:extLst>
            </p:cNvPr>
            <p:cNvSpPr txBox="1"/>
            <p:nvPr/>
          </p:nvSpPr>
          <p:spPr>
            <a:xfrm>
              <a:off x="1034495" y="3316913"/>
              <a:ext cx="5507288"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ALVORADA</a:t>
              </a:r>
            </a:p>
          </p:txBody>
        </p:sp>
        <p:sp>
          <p:nvSpPr>
            <p:cNvPr id="133" name="TextBox 48">
              <a:extLst>
                <a:ext uri="{FF2B5EF4-FFF2-40B4-BE49-F238E27FC236}">
                  <a16:creationId xmlns:a16="http://schemas.microsoft.com/office/drawing/2014/main" id="{F2CD0893-289A-F8AD-D695-743CDBF899F2}"/>
                </a:ext>
              </a:extLst>
            </p:cNvPr>
            <p:cNvSpPr txBox="1"/>
            <p:nvPr/>
          </p:nvSpPr>
          <p:spPr>
            <a:xfrm>
              <a:off x="1045491" y="4044677"/>
              <a:ext cx="4957600"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CEMA</a:t>
              </a:r>
            </a:p>
          </p:txBody>
        </p:sp>
        <p:sp>
          <p:nvSpPr>
            <p:cNvPr id="134" name="TextBox 48">
              <a:extLst>
                <a:ext uri="{FF2B5EF4-FFF2-40B4-BE49-F238E27FC236}">
                  <a16:creationId xmlns:a16="http://schemas.microsoft.com/office/drawing/2014/main" id="{DB0D0B6F-4675-9110-84FF-A05AD4B4DF2C}"/>
                </a:ext>
              </a:extLst>
            </p:cNvPr>
            <p:cNvSpPr txBox="1"/>
            <p:nvPr/>
          </p:nvSpPr>
          <p:spPr>
            <a:xfrm>
              <a:off x="1010615" y="2171125"/>
              <a:ext cx="5417535"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NIPO BRASILEIRO</a:t>
              </a:r>
            </a:p>
          </p:txBody>
        </p:sp>
        <p:sp>
          <p:nvSpPr>
            <p:cNvPr id="135" name="TextBox 48">
              <a:extLst>
                <a:ext uri="{FF2B5EF4-FFF2-40B4-BE49-F238E27FC236}">
                  <a16:creationId xmlns:a16="http://schemas.microsoft.com/office/drawing/2014/main" id="{3893D36B-DA2C-0928-FCF5-49E8EB7575AE}"/>
                </a:ext>
              </a:extLst>
            </p:cNvPr>
            <p:cNvSpPr txBox="1"/>
            <p:nvPr/>
          </p:nvSpPr>
          <p:spPr>
            <a:xfrm>
              <a:off x="1047056" y="4384704"/>
              <a:ext cx="5516839"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AACD IBIRAPUERA</a:t>
              </a:r>
            </a:p>
          </p:txBody>
        </p:sp>
        <p:sp>
          <p:nvSpPr>
            <p:cNvPr id="136" name="TextBox 48">
              <a:extLst>
                <a:ext uri="{FF2B5EF4-FFF2-40B4-BE49-F238E27FC236}">
                  <a16:creationId xmlns:a16="http://schemas.microsoft.com/office/drawing/2014/main" id="{E29D3FEC-FB4A-8F43-D006-AEDBF10BC236}"/>
                </a:ext>
              </a:extLst>
            </p:cNvPr>
            <p:cNvSpPr txBox="1"/>
            <p:nvPr/>
          </p:nvSpPr>
          <p:spPr>
            <a:xfrm>
              <a:off x="1061907" y="4777563"/>
              <a:ext cx="5236045"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E MATERNIDADE SANTA MARIA </a:t>
              </a:r>
            </a:p>
          </p:txBody>
        </p:sp>
        <p:sp>
          <p:nvSpPr>
            <p:cNvPr id="150" name="TextBox 48">
              <a:extLst>
                <a:ext uri="{FF2B5EF4-FFF2-40B4-BE49-F238E27FC236}">
                  <a16:creationId xmlns:a16="http://schemas.microsoft.com/office/drawing/2014/main" id="{3B4A49D2-DF73-1D30-82BA-F0F14BA1AF37}"/>
                </a:ext>
              </a:extLst>
            </p:cNvPr>
            <p:cNvSpPr txBox="1"/>
            <p:nvPr/>
          </p:nvSpPr>
          <p:spPr>
            <a:xfrm>
              <a:off x="7193104" y="1814680"/>
              <a:ext cx="5236045"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BENEFICÊNCIA PORTUGUESA</a:t>
              </a:r>
            </a:p>
          </p:txBody>
        </p:sp>
        <p:sp>
          <p:nvSpPr>
            <p:cNvPr id="151" name="TextBox 48">
              <a:extLst>
                <a:ext uri="{FF2B5EF4-FFF2-40B4-BE49-F238E27FC236}">
                  <a16:creationId xmlns:a16="http://schemas.microsoft.com/office/drawing/2014/main" id="{119F282E-517C-6B61-6A12-A4F8F7331AFD}"/>
                </a:ext>
              </a:extLst>
            </p:cNvPr>
            <p:cNvSpPr txBox="1"/>
            <p:nvPr/>
          </p:nvSpPr>
          <p:spPr>
            <a:xfrm>
              <a:off x="7196252" y="2193157"/>
              <a:ext cx="4686388" cy="448897"/>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NIPO BRASILEIRO</a:t>
              </a:r>
            </a:p>
            <a:p>
              <a:endPar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52" name="TextBox 48">
              <a:extLst>
                <a:ext uri="{FF2B5EF4-FFF2-40B4-BE49-F238E27FC236}">
                  <a16:creationId xmlns:a16="http://schemas.microsoft.com/office/drawing/2014/main" id="{B8F04356-1EAF-9FB8-FEE2-79604829DC66}"/>
                </a:ext>
              </a:extLst>
            </p:cNvPr>
            <p:cNvSpPr txBox="1"/>
            <p:nvPr/>
          </p:nvSpPr>
          <p:spPr>
            <a:xfrm>
              <a:off x="7193838" y="2556501"/>
              <a:ext cx="4983901"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LEFORTE</a:t>
              </a:r>
            </a:p>
          </p:txBody>
        </p:sp>
        <p:sp>
          <p:nvSpPr>
            <p:cNvPr id="153" name="TextBox 48">
              <a:extLst>
                <a:ext uri="{FF2B5EF4-FFF2-40B4-BE49-F238E27FC236}">
                  <a16:creationId xmlns:a16="http://schemas.microsoft.com/office/drawing/2014/main" id="{D10017E2-DBAD-BA72-A882-D3F4A82338C8}"/>
                </a:ext>
              </a:extLst>
            </p:cNvPr>
            <p:cNvSpPr txBox="1"/>
            <p:nvPr/>
          </p:nvSpPr>
          <p:spPr>
            <a:xfrm>
              <a:off x="7191073" y="2879303"/>
              <a:ext cx="5646256" cy="448897"/>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SOCIEDADE BENEFICENTE SÃO CAMILO</a:t>
              </a:r>
            </a:p>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Pompéia, Ipiranga e Santana</a:t>
              </a:r>
            </a:p>
          </p:txBody>
        </p:sp>
        <p:sp>
          <p:nvSpPr>
            <p:cNvPr id="154" name="TextBox 48">
              <a:extLst>
                <a:ext uri="{FF2B5EF4-FFF2-40B4-BE49-F238E27FC236}">
                  <a16:creationId xmlns:a16="http://schemas.microsoft.com/office/drawing/2014/main" id="{C9928F01-F0BD-B743-6447-00FD5E496166}"/>
                </a:ext>
              </a:extLst>
            </p:cNvPr>
            <p:cNvSpPr txBox="1"/>
            <p:nvPr/>
          </p:nvSpPr>
          <p:spPr>
            <a:xfrm>
              <a:off x="7191073" y="4848430"/>
              <a:ext cx="5758476"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DO CORAÇÃO</a:t>
              </a:r>
            </a:p>
          </p:txBody>
        </p:sp>
        <p:sp>
          <p:nvSpPr>
            <p:cNvPr id="155" name="TextBox 48">
              <a:extLst>
                <a:ext uri="{FF2B5EF4-FFF2-40B4-BE49-F238E27FC236}">
                  <a16:creationId xmlns:a16="http://schemas.microsoft.com/office/drawing/2014/main" id="{5916B914-E784-6E06-6AFA-2E3EEF032E0F}"/>
                </a:ext>
              </a:extLst>
            </p:cNvPr>
            <p:cNvSpPr txBox="1"/>
            <p:nvPr/>
          </p:nvSpPr>
          <p:spPr>
            <a:xfrm>
              <a:off x="7194118" y="4499198"/>
              <a:ext cx="5560000"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SANTA CATARINA</a:t>
              </a:r>
            </a:p>
          </p:txBody>
        </p:sp>
        <p:sp>
          <p:nvSpPr>
            <p:cNvPr id="156" name="TextBox 48">
              <a:extLst>
                <a:ext uri="{FF2B5EF4-FFF2-40B4-BE49-F238E27FC236}">
                  <a16:creationId xmlns:a16="http://schemas.microsoft.com/office/drawing/2014/main" id="{726E5DC9-4B70-EEDD-ECAA-42F2C8AE5277}"/>
                </a:ext>
              </a:extLst>
            </p:cNvPr>
            <p:cNvSpPr txBox="1"/>
            <p:nvPr/>
          </p:nvSpPr>
          <p:spPr>
            <a:xfrm>
              <a:off x="7160222" y="5232394"/>
              <a:ext cx="5441692"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NOVE DE JULHO</a:t>
              </a:r>
            </a:p>
          </p:txBody>
        </p:sp>
        <p:sp>
          <p:nvSpPr>
            <p:cNvPr id="70" name="TextBox 48">
              <a:extLst>
                <a:ext uri="{FF2B5EF4-FFF2-40B4-BE49-F238E27FC236}">
                  <a16:creationId xmlns:a16="http://schemas.microsoft.com/office/drawing/2014/main" id="{4850E772-E2C5-A229-49E4-EAF576C023E8}"/>
                </a:ext>
              </a:extLst>
            </p:cNvPr>
            <p:cNvSpPr txBox="1"/>
            <p:nvPr/>
          </p:nvSpPr>
          <p:spPr>
            <a:xfrm>
              <a:off x="7184378" y="5583365"/>
              <a:ext cx="5417535"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SIRIO E LIBANÊS</a:t>
              </a:r>
            </a:p>
          </p:txBody>
        </p:sp>
        <p:sp>
          <p:nvSpPr>
            <p:cNvPr id="4" name="Elipse 3">
              <a:extLst>
                <a:ext uri="{FF2B5EF4-FFF2-40B4-BE49-F238E27FC236}">
                  <a16:creationId xmlns:a16="http://schemas.microsoft.com/office/drawing/2014/main" id="{84B7E5C1-7B42-4F54-322B-C1F3CA63085C}"/>
                </a:ext>
              </a:extLst>
            </p:cNvPr>
            <p:cNvSpPr/>
            <p:nvPr/>
          </p:nvSpPr>
          <p:spPr>
            <a:xfrm>
              <a:off x="589754" y="4854038"/>
              <a:ext cx="259080" cy="162924"/>
            </a:xfrm>
            <a:prstGeom prst="ellipse">
              <a:avLst/>
            </a:prstGeom>
            <a:solidFill>
              <a:srgbClr val="003854"/>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cxnSp>
          <p:nvCxnSpPr>
            <p:cNvPr id="8" name="Conector reto 7">
              <a:extLst>
                <a:ext uri="{FF2B5EF4-FFF2-40B4-BE49-F238E27FC236}">
                  <a16:creationId xmlns:a16="http://schemas.microsoft.com/office/drawing/2014/main" id="{95229C08-2BF5-35B5-A516-D9602F00B59A}"/>
                </a:ext>
              </a:extLst>
            </p:cNvPr>
            <p:cNvCxnSpPr>
              <a:cxnSpLocks/>
            </p:cNvCxnSpPr>
            <p:nvPr/>
          </p:nvCxnSpPr>
          <p:spPr>
            <a:xfrm flipH="1">
              <a:off x="858427" y="4926812"/>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Conector reto 17">
              <a:extLst>
                <a:ext uri="{FF2B5EF4-FFF2-40B4-BE49-F238E27FC236}">
                  <a16:creationId xmlns:a16="http://schemas.microsoft.com/office/drawing/2014/main" id="{8B26E988-2DD9-D3F8-26AD-F01B5703A2E2}"/>
                </a:ext>
              </a:extLst>
            </p:cNvPr>
            <p:cNvCxnSpPr>
              <a:cxnSpLocks/>
            </p:cNvCxnSpPr>
            <p:nvPr/>
          </p:nvCxnSpPr>
          <p:spPr>
            <a:xfrm flipH="1">
              <a:off x="7020161" y="3474022"/>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2B0BFF05-E1C3-586F-9EE1-4FF0E7FEF71F}"/>
                </a:ext>
              </a:extLst>
            </p:cNvPr>
            <p:cNvCxnSpPr>
              <a:cxnSpLocks/>
            </p:cNvCxnSpPr>
            <p:nvPr/>
          </p:nvCxnSpPr>
          <p:spPr>
            <a:xfrm flipH="1">
              <a:off x="7061081" y="3836232"/>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Conector reto 19">
              <a:extLst>
                <a:ext uri="{FF2B5EF4-FFF2-40B4-BE49-F238E27FC236}">
                  <a16:creationId xmlns:a16="http://schemas.microsoft.com/office/drawing/2014/main" id="{32D2E827-BDD5-E965-5089-959CE1AFAF96}"/>
                </a:ext>
              </a:extLst>
            </p:cNvPr>
            <p:cNvCxnSpPr>
              <a:cxnSpLocks/>
            </p:cNvCxnSpPr>
            <p:nvPr/>
          </p:nvCxnSpPr>
          <p:spPr>
            <a:xfrm flipH="1">
              <a:off x="7061081" y="4191093"/>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TextBox 48">
              <a:extLst>
                <a:ext uri="{FF2B5EF4-FFF2-40B4-BE49-F238E27FC236}">
                  <a16:creationId xmlns:a16="http://schemas.microsoft.com/office/drawing/2014/main" id="{1A8932AA-0173-A2B7-AD1A-6D55B55D1414}"/>
                </a:ext>
              </a:extLst>
            </p:cNvPr>
            <p:cNvSpPr txBox="1"/>
            <p:nvPr/>
          </p:nvSpPr>
          <p:spPr>
            <a:xfrm>
              <a:off x="7221553" y="3310207"/>
              <a:ext cx="4686388" cy="448897"/>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HOSPITAL DAS CLINICAS</a:t>
              </a:r>
            </a:p>
            <a:p>
              <a:endPar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22" name="TextBox 48">
              <a:extLst>
                <a:ext uri="{FF2B5EF4-FFF2-40B4-BE49-F238E27FC236}">
                  <a16:creationId xmlns:a16="http://schemas.microsoft.com/office/drawing/2014/main" id="{D3C395F3-2AE5-C2C3-13AC-EDCE79A031D4}"/>
                </a:ext>
              </a:extLst>
            </p:cNvPr>
            <p:cNvSpPr txBox="1"/>
            <p:nvPr/>
          </p:nvSpPr>
          <p:spPr>
            <a:xfrm>
              <a:off x="7219139" y="3673551"/>
              <a:ext cx="4983901"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INCOR</a:t>
              </a:r>
            </a:p>
          </p:txBody>
        </p:sp>
        <p:sp>
          <p:nvSpPr>
            <p:cNvPr id="23" name="TextBox 48">
              <a:extLst>
                <a:ext uri="{FF2B5EF4-FFF2-40B4-BE49-F238E27FC236}">
                  <a16:creationId xmlns:a16="http://schemas.microsoft.com/office/drawing/2014/main" id="{62E78090-AE90-B77F-4AF8-18FF558B49E4}"/>
                </a:ext>
              </a:extLst>
            </p:cNvPr>
            <p:cNvSpPr txBox="1"/>
            <p:nvPr/>
          </p:nvSpPr>
          <p:spPr>
            <a:xfrm>
              <a:off x="7231146" y="4062567"/>
              <a:ext cx="5646256" cy="264058"/>
            </a:xfrm>
            <a:prstGeom prst="rect">
              <a:avLst/>
            </a:prstGeom>
            <a:noFill/>
          </p:spPr>
          <p:txBody>
            <a:bodyPr wrap="square" rtlCol="0">
              <a:spAutoFit/>
            </a:bodyPr>
            <a:lstStyle/>
            <a:p>
              <a:r>
                <a:rPr lang="pt-BR" sz="1400" b="1" dirty="0">
                  <a:solidFill>
                    <a:srgbClr val="003854"/>
                  </a:solidFill>
                  <a:latin typeface="Tahoma" panose="020B0604030504040204" pitchFamily="34" charset="0"/>
                  <a:ea typeface="Tahoma" panose="020B0604030504040204" pitchFamily="34" charset="0"/>
                  <a:cs typeface="Tahoma" panose="020B0604030504040204" pitchFamily="34" charset="0"/>
                </a:rPr>
                <a:t>IBCC</a:t>
              </a:r>
            </a:p>
          </p:txBody>
        </p:sp>
        <p:sp>
          <p:nvSpPr>
            <p:cNvPr id="24" name="Elipse 23">
              <a:extLst>
                <a:ext uri="{FF2B5EF4-FFF2-40B4-BE49-F238E27FC236}">
                  <a16:creationId xmlns:a16="http://schemas.microsoft.com/office/drawing/2014/main" id="{57209C0B-40E0-8ACF-240B-4930FDCFD827}"/>
                </a:ext>
              </a:extLst>
            </p:cNvPr>
            <p:cNvSpPr/>
            <p:nvPr/>
          </p:nvSpPr>
          <p:spPr>
            <a:xfrm>
              <a:off x="6755901" y="3395539"/>
              <a:ext cx="259080" cy="162924"/>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25" name="Elipse 24">
              <a:extLst>
                <a:ext uri="{FF2B5EF4-FFF2-40B4-BE49-F238E27FC236}">
                  <a16:creationId xmlns:a16="http://schemas.microsoft.com/office/drawing/2014/main" id="{6C6CC7A5-5AD6-4810-B1C4-6AC204659BF1}"/>
                </a:ext>
              </a:extLst>
            </p:cNvPr>
            <p:cNvSpPr/>
            <p:nvPr/>
          </p:nvSpPr>
          <p:spPr>
            <a:xfrm>
              <a:off x="6755901" y="3767430"/>
              <a:ext cx="259080" cy="162924"/>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26" name="Elipse 25">
              <a:extLst>
                <a:ext uri="{FF2B5EF4-FFF2-40B4-BE49-F238E27FC236}">
                  <a16:creationId xmlns:a16="http://schemas.microsoft.com/office/drawing/2014/main" id="{16FF2F89-7102-ED03-E846-708329F37BD7}"/>
                </a:ext>
              </a:extLst>
            </p:cNvPr>
            <p:cNvSpPr/>
            <p:nvPr/>
          </p:nvSpPr>
          <p:spPr>
            <a:xfrm>
              <a:off x="6755901" y="4122291"/>
              <a:ext cx="259080" cy="162924"/>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grpSp>
    </p:spTree>
    <p:extLst>
      <p:ext uri="{BB962C8B-B14F-4D97-AF65-F5344CB8AC3E}">
        <p14:creationId xmlns:p14="http://schemas.microsoft.com/office/powerpoint/2010/main" val="3892679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7867C-722D-A396-A7C9-146CD0310D17}"/>
            </a:ext>
          </a:extLst>
        </p:cNvPr>
        <p:cNvGrpSpPr/>
        <p:nvPr/>
      </p:nvGrpSpPr>
      <p:grpSpPr>
        <a:xfrm>
          <a:off x="0" y="0"/>
          <a:ext cx="0" cy="0"/>
          <a:chOff x="0" y="0"/>
          <a:chExt cx="0" cy="0"/>
        </a:xfrm>
      </p:grpSpPr>
      <p:sp>
        <p:nvSpPr>
          <p:cNvPr id="36" name="Retângulo 35">
            <a:extLst>
              <a:ext uri="{FF2B5EF4-FFF2-40B4-BE49-F238E27FC236}">
                <a16:creationId xmlns:a16="http://schemas.microsoft.com/office/drawing/2014/main" id="{FBCE8F6B-8B21-D6A7-B270-F12971813849}"/>
              </a:ext>
            </a:extLst>
          </p:cNvPr>
          <p:cNvSpPr/>
          <p:nvPr/>
        </p:nvSpPr>
        <p:spPr>
          <a:xfrm>
            <a:off x="-2120900" y="425577"/>
            <a:ext cx="6553200" cy="7588123"/>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extBox 3">
            <a:extLst>
              <a:ext uri="{FF2B5EF4-FFF2-40B4-BE49-F238E27FC236}">
                <a16:creationId xmlns:a16="http://schemas.microsoft.com/office/drawing/2014/main" id="{C3299B3B-B774-8F24-D5CB-B42EE2BBDA28}"/>
              </a:ext>
            </a:extLst>
          </p:cNvPr>
          <p:cNvSpPr txBox="1"/>
          <p:nvPr/>
        </p:nvSpPr>
        <p:spPr>
          <a:xfrm>
            <a:off x="136545" y="120099"/>
            <a:ext cx="10389688" cy="646331"/>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PRINCIPAIS HOSPITAIS NA </a:t>
            </a:r>
            <a:r>
              <a:rPr lang="en-US" sz="3600" b="1" dirty="0">
                <a:solidFill>
                  <a:srgbClr val="FFC301"/>
                </a:solidFill>
                <a:latin typeface="Tahoma" panose="020B0604030504040204" pitchFamily="34" charset="0"/>
                <a:ea typeface="Tahoma" panose="020B0604030504040204" pitchFamily="34" charset="0"/>
                <a:cs typeface="Tahoma" panose="020B0604030504040204" pitchFamily="34" charset="0"/>
              </a:rPr>
              <a:t>CAPITAL</a:t>
            </a:r>
          </a:p>
        </p:txBody>
      </p:sp>
      <p:pic>
        <p:nvPicPr>
          <p:cNvPr id="77" name="Gráfico 28">
            <a:extLst>
              <a:ext uri="{FF2B5EF4-FFF2-40B4-BE49-F238E27FC236}">
                <a16:creationId xmlns:a16="http://schemas.microsoft.com/office/drawing/2014/main" id="{AB0D9E82-4DE7-E98A-7EB3-C26A7EE657D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755" t="33663" r="67930" b="18606"/>
          <a:stretch/>
        </p:blipFill>
        <p:spPr>
          <a:xfrm>
            <a:off x="10174514" y="-1"/>
            <a:ext cx="2017486" cy="2036313"/>
          </a:xfrm>
          <a:prstGeom prst="rect">
            <a:avLst/>
          </a:prstGeom>
        </p:spPr>
      </p:pic>
      <p:sp>
        <p:nvSpPr>
          <p:cNvPr id="126" name="TextBox 48">
            <a:extLst>
              <a:ext uri="{FF2B5EF4-FFF2-40B4-BE49-F238E27FC236}">
                <a16:creationId xmlns:a16="http://schemas.microsoft.com/office/drawing/2014/main" id="{4C42BA92-9590-6437-443F-CAC323C93FE5}"/>
              </a:ext>
            </a:extLst>
          </p:cNvPr>
          <p:cNvSpPr txBox="1"/>
          <p:nvPr/>
        </p:nvSpPr>
        <p:spPr>
          <a:xfrm>
            <a:off x="5828927" y="1475949"/>
            <a:ext cx="5680166" cy="400110"/>
          </a:xfrm>
          <a:prstGeom prst="rect">
            <a:avLst/>
          </a:prstGeom>
          <a:noFill/>
        </p:spPr>
        <p:txBody>
          <a:bodyPr wrap="square" rtlCol="0">
            <a:spAutoFit/>
          </a:bodyPr>
          <a:lstStyle/>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NOTREDAME </a:t>
            </a:r>
            <a:r>
              <a:rPr lang="en-US" sz="1400" b="1"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 Plano Advance 700</a:t>
            </a:r>
          </a:p>
        </p:txBody>
      </p:sp>
      <p:grpSp>
        <p:nvGrpSpPr>
          <p:cNvPr id="3" name="Agrupar 2">
            <a:extLst>
              <a:ext uri="{FF2B5EF4-FFF2-40B4-BE49-F238E27FC236}">
                <a16:creationId xmlns:a16="http://schemas.microsoft.com/office/drawing/2014/main" id="{10EF3BA1-C6F7-BDE2-772A-AB43922AB21C}"/>
              </a:ext>
            </a:extLst>
          </p:cNvPr>
          <p:cNvGrpSpPr/>
          <p:nvPr/>
        </p:nvGrpSpPr>
        <p:grpSpPr>
          <a:xfrm>
            <a:off x="6507365" y="2843896"/>
            <a:ext cx="4323290" cy="2138046"/>
            <a:chOff x="449637" y="2826790"/>
            <a:chExt cx="4323290" cy="2138046"/>
          </a:xfrm>
        </p:grpSpPr>
        <p:sp>
          <p:nvSpPr>
            <p:cNvPr id="14" name="Text 2">
              <a:extLst>
                <a:ext uri="{FF2B5EF4-FFF2-40B4-BE49-F238E27FC236}">
                  <a16:creationId xmlns:a16="http://schemas.microsoft.com/office/drawing/2014/main" id="{9FC51254-1776-B7D6-FE5F-F7BFF702DFAD}"/>
                </a:ext>
              </a:extLst>
            </p:cNvPr>
            <p:cNvSpPr/>
            <p:nvPr/>
          </p:nvSpPr>
          <p:spPr>
            <a:xfrm>
              <a:off x="682947" y="2866152"/>
              <a:ext cx="4084929" cy="262335"/>
            </a:xfrm>
            <a:prstGeom prst="rect">
              <a:avLst/>
            </a:prstGeom>
            <a:noFill/>
            <a:ln/>
          </p:spPr>
          <p:txBody>
            <a:bodyPr wrap="none" lIns="0" tIns="0" rIns="0" bIns="0" rtlCol="0" anchor="t"/>
            <a:lstStyle/>
            <a:p>
              <a:pPr>
                <a:lnSpc>
                  <a:spcPts val="1500"/>
                </a:lnSpc>
              </a:pPr>
              <a:r>
                <a:rPr lang="en-US" b="1" dirty="0">
                  <a:solidFill>
                    <a:srgbClr val="003854"/>
                  </a:solidFill>
                  <a:latin typeface="Tahoma" panose="020B0604030504040204" pitchFamily="34" charset="0"/>
                  <a:ea typeface="Tahoma" panose="020B0604030504040204" pitchFamily="34" charset="0"/>
                  <a:cs typeface="Tahoma" panose="020B0604030504040204" pitchFamily="34" charset="0"/>
                </a:rPr>
                <a:t>Hospital </a:t>
              </a:r>
              <a:r>
                <a:rPr lang="en-US" b="1" dirty="0" err="1">
                  <a:solidFill>
                    <a:srgbClr val="003854"/>
                  </a:solidFill>
                  <a:latin typeface="Tahoma" panose="020B0604030504040204" pitchFamily="34" charset="0"/>
                  <a:ea typeface="Tahoma" panose="020B0604030504040204" pitchFamily="34" charset="0"/>
                  <a:cs typeface="Tahoma" panose="020B0604030504040204" pitchFamily="34" charset="0"/>
                </a:rPr>
                <a:t>Intermédica</a:t>
              </a:r>
              <a:r>
                <a:rPr lang="en-US" b="1" dirty="0">
                  <a:solidFill>
                    <a:srgbClr val="003854"/>
                  </a:solidFill>
                  <a:latin typeface="Tahoma" panose="020B0604030504040204" pitchFamily="34" charset="0"/>
                  <a:ea typeface="Tahoma" panose="020B0604030504040204" pitchFamily="34" charset="0"/>
                  <a:cs typeface="Tahoma" panose="020B0604030504040204" pitchFamily="34" charset="0"/>
                </a:rPr>
                <a:t> Anália Franco</a:t>
              </a:r>
            </a:p>
          </p:txBody>
        </p:sp>
        <p:sp>
          <p:nvSpPr>
            <p:cNvPr id="15" name="Text 4">
              <a:extLst>
                <a:ext uri="{FF2B5EF4-FFF2-40B4-BE49-F238E27FC236}">
                  <a16:creationId xmlns:a16="http://schemas.microsoft.com/office/drawing/2014/main" id="{BD51AA72-8BFA-F2CD-E9E8-8819DC340E41}"/>
                </a:ext>
              </a:extLst>
            </p:cNvPr>
            <p:cNvSpPr/>
            <p:nvPr/>
          </p:nvSpPr>
          <p:spPr>
            <a:xfrm>
              <a:off x="682947" y="3478268"/>
              <a:ext cx="4084929" cy="262335"/>
            </a:xfrm>
            <a:prstGeom prst="rect">
              <a:avLst/>
            </a:prstGeom>
            <a:noFill/>
            <a:ln/>
          </p:spPr>
          <p:txBody>
            <a:bodyPr wrap="none" lIns="0" tIns="0" rIns="0" bIns="0" rtlCol="0" anchor="t"/>
            <a:lstStyle/>
            <a:p>
              <a:pPr>
                <a:lnSpc>
                  <a:spcPts val="1500"/>
                </a:lnSpc>
              </a:pPr>
              <a:r>
                <a:rPr lang="en-US" b="1" dirty="0">
                  <a:solidFill>
                    <a:srgbClr val="003854"/>
                  </a:solidFill>
                  <a:latin typeface="Tahoma" panose="020B0604030504040204" pitchFamily="34" charset="0"/>
                  <a:ea typeface="Tahoma" panose="020B0604030504040204" pitchFamily="34" charset="0"/>
                  <a:cs typeface="Tahoma" panose="020B0604030504040204" pitchFamily="34" charset="0"/>
                </a:rPr>
                <a:t>Hospital </a:t>
              </a:r>
              <a:r>
                <a:rPr lang="en-US" b="1" dirty="0" err="1">
                  <a:solidFill>
                    <a:srgbClr val="003854"/>
                  </a:solidFill>
                  <a:latin typeface="Tahoma" panose="020B0604030504040204" pitchFamily="34" charset="0"/>
                  <a:ea typeface="Tahoma" panose="020B0604030504040204" pitchFamily="34" charset="0"/>
                  <a:cs typeface="Tahoma" panose="020B0604030504040204" pitchFamily="34" charset="0"/>
                </a:rPr>
                <a:t>Salvalus</a:t>
              </a:r>
              <a:endParaRPr lang="en-US"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 6">
              <a:extLst>
                <a:ext uri="{FF2B5EF4-FFF2-40B4-BE49-F238E27FC236}">
                  <a16:creationId xmlns:a16="http://schemas.microsoft.com/office/drawing/2014/main" id="{650AB320-EB2D-DD87-3F57-F13E98D57334}"/>
                </a:ext>
              </a:extLst>
            </p:cNvPr>
            <p:cNvSpPr/>
            <p:nvPr/>
          </p:nvSpPr>
          <p:spPr>
            <a:xfrm>
              <a:off x="687998" y="4046662"/>
              <a:ext cx="4084929" cy="262335"/>
            </a:xfrm>
            <a:prstGeom prst="rect">
              <a:avLst/>
            </a:prstGeom>
            <a:noFill/>
            <a:ln/>
          </p:spPr>
          <p:txBody>
            <a:bodyPr wrap="none" lIns="0" tIns="0" rIns="0" bIns="0" rtlCol="0" anchor="t"/>
            <a:lstStyle/>
            <a:p>
              <a:pPr>
                <a:lnSpc>
                  <a:spcPts val="1500"/>
                </a:lnSpc>
              </a:pPr>
              <a:r>
                <a:rPr lang="pt-BR" b="1" dirty="0">
                  <a:solidFill>
                    <a:srgbClr val="003854"/>
                  </a:solidFill>
                  <a:latin typeface="Tahoma" panose="020B0604030504040204" pitchFamily="34" charset="0"/>
                  <a:ea typeface="Tahoma" panose="020B0604030504040204" pitchFamily="34" charset="0"/>
                  <a:cs typeface="Tahoma" panose="020B0604030504040204" pitchFamily="34" charset="0"/>
                </a:rPr>
                <a:t>Hospital e Maternidade Nossa </a:t>
              </a:r>
              <a:br>
                <a:rPr lang="pt-BR" b="1"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pt-BR" b="1" dirty="0">
                  <a:solidFill>
                    <a:srgbClr val="003854"/>
                  </a:solidFill>
                  <a:latin typeface="Tahoma" panose="020B0604030504040204" pitchFamily="34" charset="0"/>
                  <a:ea typeface="Tahoma" panose="020B0604030504040204" pitchFamily="34" charset="0"/>
                  <a:cs typeface="Tahoma" panose="020B0604030504040204" pitchFamily="34" charset="0"/>
                </a:rPr>
                <a:t>Senhora do Rosário</a:t>
              </a:r>
            </a:p>
          </p:txBody>
        </p:sp>
        <p:sp>
          <p:nvSpPr>
            <p:cNvPr id="17" name="Text 8">
              <a:extLst>
                <a:ext uri="{FF2B5EF4-FFF2-40B4-BE49-F238E27FC236}">
                  <a16:creationId xmlns:a16="http://schemas.microsoft.com/office/drawing/2014/main" id="{75EE871B-4D1F-95E4-A105-B7A377C94AA0}"/>
                </a:ext>
              </a:extLst>
            </p:cNvPr>
            <p:cNvSpPr/>
            <p:nvPr/>
          </p:nvSpPr>
          <p:spPr>
            <a:xfrm>
              <a:off x="682947" y="4702501"/>
              <a:ext cx="4084929" cy="262335"/>
            </a:xfrm>
            <a:prstGeom prst="rect">
              <a:avLst/>
            </a:prstGeom>
            <a:noFill/>
            <a:ln/>
          </p:spPr>
          <p:txBody>
            <a:bodyPr wrap="none" lIns="0" tIns="0" rIns="0" bIns="0" rtlCol="0" anchor="t"/>
            <a:lstStyle/>
            <a:p>
              <a:pPr>
                <a:lnSpc>
                  <a:spcPts val="1500"/>
                </a:lnSpc>
              </a:pPr>
              <a:r>
                <a:rPr lang="en-US" b="1" dirty="0">
                  <a:solidFill>
                    <a:srgbClr val="003854"/>
                  </a:solidFill>
                  <a:latin typeface="Tahoma" panose="020B0604030504040204" pitchFamily="34" charset="0"/>
                  <a:ea typeface="Tahoma" panose="020B0604030504040204" pitchFamily="34" charset="0"/>
                  <a:cs typeface="Tahoma" panose="020B0604030504040204" pitchFamily="34" charset="0"/>
                </a:rPr>
                <a:t>Hospital Bosque da Saúde</a:t>
              </a:r>
            </a:p>
          </p:txBody>
        </p:sp>
        <p:sp>
          <p:nvSpPr>
            <p:cNvPr id="28" name="Elipse 27">
              <a:extLst>
                <a:ext uri="{FF2B5EF4-FFF2-40B4-BE49-F238E27FC236}">
                  <a16:creationId xmlns:a16="http://schemas.microsoft.com/office/drawing/2014/main" id="{1F54CF7D-A59A-36BF-D251-010D273650CD}"/>
                </a:ext>
              </a:extLst>
            </p:cNvPr>
            <p:cNvSpPr/>
            <p:nvPr/>
          </p:nvSpPr>
          <p:spPr>
            <a:xfrm>
              <a:off x="449640" y="2826790"/>
              <a:ext cx="178123" cy="134753"/>
            </a:xfrm>
            <a:prstGeom prst="ellipse">
              <a:avLst/>
            </a:prstGeom>
            <a:solidFill>
              <a:srgbClr val="12CDFF"/>
            </a:solidFill>
            <a:ln>
              <a:solidFill>
                <a:srgbClr val="12C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Elipse 28">
              <a:extLst>
                <a:ext uri="{FF2B5EF4-FFF2-40B4-BE49-F238E27FC236}">
                  <a16:creationId xmlns:a16="http://schemas.microsoft.com/office/drawing/2014/main" id="{A04481D6-F9D2-FFD4-8FEA-853015211A81}"/>
                </a:ext>
              </a:extLst>
            </p:cNvPr>
            <p:cNvSpPr/>
            <p:nvPr/>
          </p:nvSpPr>
          <p:spPr>
            <a:xfrm>
              <a:off x="449639" y="3435320"/>
              <a:ext cx="178123" cy="134753"/>
            </a:xfrm>
            <a:prstGeom prst="ellipse">
              <a:avLst/>
            </a:prstGeom>
            <a:solidFill>
              <a:srgbClr val="12CDFF"/>
            </a:solidFill>
            <a:ln>
              <a:solidFill>
                <a:srgbClr val="12C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Elipse 29">
              <a:extLst>
                <a:ext uri="{FF2B5EF4-FFF2-40B4-BE49-F238E27FC236}">
                  <a16:creationId xmlns:a16="http://schemas.microsoft.com/office/drawing/2014/main" id="{9E538256-3101-12DC-E0AC-1A06DF8D20A1}"/>
                </a:ext>
              </a:extLst>
            </p:cNvPr>
            <p:cNvSpPr/>
            <p:nvPr/>
          </p:nvSpPr>
          <p:spPr>
            <a:xfrm>
              <a:off x="449638" y="4051023"/>
              <a:ext cx="178123" cy="134753"/>
            </a:xfrm>
            <a:prstGeom prst="ellipse">
              <a:avLst/>
            </a:prstGeom>
            <a:solidFill>
              <a:srgbClr val="12CDFF"/>
            </a:solidFill>
            <a:ln>
              <a:solidFill>
                <a:srgbClr val="12C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Elipse 30">
              <a:extLst>
                <a:ext uri="{FF2B5EF4-FFF2-40B4-BE49-F238E27FC236}">
                  <a16:creationId xmlns:a16="http://schemas.microsoft.com/office/drawing/2014/main" id="{E8CF8732-5827-9C72-C2CA-97EDB1714432}"/>
                </a:ext>
              </a:extLst>
            </p:cNvPr>
            <p:cNvSpPr/>
            <p:nvPr/>
          </p:nvSpPr>
          <p:spPr>
            <a:xfrm>
              <a:off x="449637" y="4668759"/>
              <a:ext cx="178123" cy="134753"/>
            </a:xfrm>
            <a:prstGeom prst="ellipse">
              <a:avLst/>
            </a:prstGeom>
            <a:solidFill>
              <a:srgbClr val="12CDFF"/>
            </a:solidFill>
            <a:ln>
              <a:solidFill>
                <a:srgbClr val="12C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33" name="Picture 2">
            <a:extLst>
              <a:ext uri="{FF2B5EF4-FFF2-40B4-BE49-F238E27FC236}">
                <a16:creationId xmlns:a16="http://schemas.microsoft.com/office/drawing/2014/main" id="{F61CD61F-3539-FF73-EB2A-CE90E118F6CC}"/>
              </a:ext>
            </a:extLst>
          </p:cNvPr>
          <p:cNvPicPr>
            <a:picLocks noChangeAspect="1" noChangeArrowheads="1"/>
          </p:cNvPicPr>
          <p:nvPr/>
        </p:nvPicPr>
        <p:blipFill>
          <a:blip r:embed="rId4"/>
          <a:srcRect l="7690" r="7690"/>
          <a:stretch/>
        </p:blipFill>
        <p:spPr bwMode="auto">
          <a:xfrm>
            <a:off x="514984" y="2207755"/>
            <a:ext cx="5004930" cy="3321900"/>
          </a:xfrm>
          <a:prstGeom prst="round2DiagRect">
            <a:avLst>
              <a:gd name="adj1" fmla="val 15952"/>
              <a:gd name="adj2" fmla="val 0"/>
            </a:avLst>
          </a:prstGeom>
          <a:extLst>
            <a:ext uri="{909E8E84-426E-40DD-AFC4-6F175D3DCCD1}">
              <a14:hiddenFill xmlns:a14="http://schemas.microsoft.com/office/drawing/2010/main">
                <a:solidFill>
                  <a:srgbClr val="FFFFFF"/>
                </a:solidFill>
              </a14:hiddenFill>
            </a:ext>
          </a:extLst>
        </p:spPr>
      </p:pic>
      <p:sp>
        <p:nvSpPr>
          <p:cNvPr id="34" name="TextBox 48">
            <a:extLst>
              <a:ext uri="{FF2B5EF4-FFF2-40B4-BE49-F238E27FC236}">
                <a16:creationId xmlns:a16="http://schemas.microsoft.com/office/drawing/2014/main" id="{5F11F1BC-1B9E-C8E8-9283-FDA7FDBDEB3C}"/>
              </a:ext>
            </a:extLst>
          </p:cNvPr>
          <p:cNvSpPr txBox="1"/>
          <p:nvPr/>
        </p:nvSpPr>
        <p:spPr>
          <a:xfrm>
            <a:off x="177366" y="661951"/>
            <a:ext cx="5680166" cy="400110"/>
          </a:xfrm>
          <a:prstGeom prst="rect">
            <a:avLst/>
          </a:prstGeom>
          <a:noFill/>
        </p:spPr>
        <p:txBody>
          <a:bodyPr wrap="square" rtlCol="0">
            <a:spAutoFit/>
          </a:bodyPr>
          <a:lstStyle/>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HOSPITAIS DA REDE PRÓPRIA</a:t>
            </a:r>
          </a:p>
        </p:txBody>
      </p:sp>
      <p:pic>
        <p:nvPicPr>
          <p:cNvPr id="35" name="Gráfico 1">
            <a:extLst>
              <a:ext uri="{FF2B5EF4-FFF2-40B4-BE49-F238E27FC236}">
                <a16:creationId xmlns:a16="http://schemas.microsoft.com/office/drawing/2014/main" id="{53DDEE30-ACA7-97EC-4E4A-D6A529912636}"/>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37803" t="12132" r="8269" b="26195"/>
          <a:stretch/>
        </p:blipFill>
        <p:spPr>
          <a:xfrm>
            <a:off x="514984" y="2207755"/>
            <a:ext cx="2144387" cy="3321900"/>
          </a:xfrm>
          <a:prstGeom prst="rect">
            <a:avLst/>
          </a:prstGeom>
        </p:spPr>
      </p:pic>
    </p:spTree>
    <p:extLst>
      <p:ext uri="{BB962C8B-B14F-4D97-AF65-F5344CB8AC3E}">
        <p14:creationId xmlns:p14="http://schemas.microsoft.com/office/powerpoint/2010/main" val="3409908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93699" y="-2"/>
            <a:ext cx="3657595" cy="6858001"/>
          </a:xfrm>
          <a:prstGeom prst="rect">
            <a:avLst/>
          </a:prstGeom>
          <a:solidFill>
            <a:srgbClr val="12D0FF"/>
          </a:solidFill>
          <a:ln>
            <a:solidFill>
              <a:srgbClr val="12D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extBox 3">
            <a:extLst>
              <a:ext uri="{FF2B5EF4-FFF2-40B4-BE49-F238E27FC236}">
                <a16:creationId xmlns:a16="http://schemas.microsoft.com/office/drawing/2014/main" id="{0FE8C09A-D996-0448-7B65-057D2F689798}"/>
              </a:ext>
            </a:extLst>
          </p:cNvPr>
          <p:cNvSpPr txBox="1"/>
          <p:nvPr/>
        </p:nvSpPr>
        <p:spPr>
          <a:xfrm>
            <a:off x="6297307" y="1317443"/>
            <a:ext cx="5163238" cy="646331"/>
          </a:xfrm>
          <a:prstGeom prst="rect">
            <a:avLst/>
          </a:prstGeom>
          <a:noFill/>
        </p:spPr>
        <p:txBody>
          <a:bodyPr wrap="square" rtlCol="0">
            <a:spAutoFit/>
          </a:bodyPr>
          <a:lstStyle/>
          <a:p>
            <a:r>
              <a:rPr lang="en-US" sz="3600" b="1" dirty="0">
                <a:solidFill>
                  <a:srgbClr val="12CDFF"/>
                </a:solidFill>
                <a:latin typeface="Tahoma" panose="020B0604030504040204" pitchFamily="34" charset="0"/>
                <a:ea typeface="Tahoma" panose="020B0604030504040204" pitchFamily="34" charset="0"/>
                <a:cs typeface="Tahoma" panose="020B0604030504040204" pitchFamily="34" charset="0"/>
              </a:rPr>
              <a:t>LABORATÓRIOS</a:t>
            </a:r>
          </a:p>
        </p:txBody>
      </p:sp>
      <p:sp>
        <p:nvSpPr>
          <p:cNvPr id="13" name="TextBox 48">
            <a:extLst>
              <a:ext uri="{FF2B5EF4-FFF2-40B4-BE49-F238E27FC236}">
                <a16:creationId xmlns:a16="http://schemas.microsoft.com/office/drawing/2014/main" id="{8D56C7D6-4F53-C61A-3611-EB49706370C6}"/>
              </a:ext>
            </a:extLst>
          </p:cNvPr>
          <p:cNvSpPr txBox="1"/>
          <p:nvPr/>
        </p:nvSpPr>
        <p:spPr>
          <a:xfrm>
            <a:off x="6297307" y="1849219"/>
            <a:ext cx="5163238" cy="400110"/>
          </a:xfrm>
          <a:prstGeom prst="rect">
            <a:avLst/>
          </a:prstGeom>
          <a:noFill/>
        </p:spPr>
        <p:txBody>
          <a:bodyPr wrap="square" rtlCol="0">
            <a:spAutoFit/>
          </a:bodyPr>
          <a:lstStyle/>
          <a:p>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Laboratórios</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Credenciados</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a:t>
            </a:r>
          </a:p>
        </p:txBody>
      </p:sp>
      <p:sp>
        <p:nvSpPr>
          <p:cNvPr id="14" name="TextBox 48">
            <a:extLst>
              <a:ext uri="{FF2B5EF4-FFF2-40B4-BE49-F238E27FC236}">
                <a16:creationId xmlns:a16="http://schemas.microsoft.com/office/drawing/2014/main" id="{2D64B993-D5EA-016A-47AA-87461BDF6526}"/>
              </a:ext>
            </a:extLst>
          </p:cNvPr>
          <p:cNvSpPr txBox="1"/>
          <p:nvPr/>
        </p:nvSpPr>
        <p:spPr>
          <a:xfrm>
            <a:off x="6406503" y="5753209"/>
            <a:ext cx="5559074" cy="923330"/>
          </a:xfrm>
          <a:prstGeom prst="rect">
            <a:avLst/>
          </a:prstGeom>
          <a:noFill/>
        </p:spPr>
        <p:txBody>
          <a:bodyPr wrap="square" rtlCol="0">
            <a:spAutoFit/>
          </a:bodyPr>
          <a:lstStyle/>
          <a:p>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A NOTREDAME </a:t>
            </a:r>
            <a:r>
              <a:rPr lang="pt-BR" sz="1200"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r>
              <a:rPr lang="pt-BR" dirty="0">
                <a:solidFill>
                  <a:srgbClr val="003854"/>
                </a:solidFill>
                <a:latin typeface="Tahoma" panose="020B0604030504040204" pitchFamily="34" charset="0"/>
                <a:ea typeface="Tahoma" panose="020B0604030504040204" pitchFamily="34" charset="0"/>
                <a:cs typeface="Tahoma" panose="020B0604030504040204" pitchFamily="34" charset="0"/>
              </a:rPr>
              <a:t> possui 140 unidades de laboratórios credenciados pelo Estado, superando os 101 da Vivest.</a:t>
            </a:r>
          </a:p>
        </p:txBody>
      </p:sp>
      <p:pic>
        <p:nvPicPr>
          <p:cNvPr id="24" name="Gráfico 23">
            <a:extLst>
              <a:ext uri="{FF2B5EF4-FFF2-40B4-BE49-F238E27FC236}">
                <a16:creationId xmlns:a16="http://schemas.microsoft.com/office/drawing/2014/main" id="{5C9AD6B4-69C9-01F5-F5C9-9B3D1E67C9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1286" r="61458" b="6583"/>
          <a:stretch/>
        </p:blipFill>
        <p:spPr>
          <a:xfrm>
            <a:off x="10898812" y="-1"/>
            <a:ext cx="1293188" cy="2495551"/>
          </a:xfrm>
          <a:prstGeom prst="rect">
            <a:avLst/>
          </a:prstGeom>
        </p:spPr>
      </p:pic>
      <p:sp>
        <p:nvSpPr>
          <p:cNvPr id="25" name="Rectangle 5">
            <a:extLst>
              <a:ext uri="{FF2B5EF4-FFF2-40B4-BE49-F238E27FC236}">
                <a16:creationId xmlns:a16="http://schemas.microsoft.com/office/drawing/2014/main" id="{0B89C3E7-A3BE-EF50-BDAD-2023015D9094}"/>
              </a:ext>
            </a:extLst>
          </p:cNvPr>
          <p:cNvSpPr/>
          <p:nvPr/>
        </p:nvSpPr>
        <p:spPr>
          <a:xfrm>
            <a:off x="-39058" y="11148"/>
            <a:ext cx="393698" cy="6858000"/>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7964FF19-86EE-FE4D-A291-0BC1C829759D}"/>
              </a:ext>
            </a:extLst>
          </p:cNvPr>
          <p:cNvSpPr/>
          <p:nvPr/>
        </p:nvSpPr>
        <p:spPr>
          <a:xfrm>
            <a:off x="2438406" y="968284"/>
            <a:ext cx="3569940" cy="4921433"/>
          </a:xfrm>
          <a:prstGeom prst="rect">
            <a:avLst/>
          </a:prstGeom>
          <a:solidFill>
            <a:schemeClr val="bg1"/>
          </a:solidFill>
          <a:ln>
            <a:noFill/>
          </a:ln>
          <a:effectLst>
            <a:outerShdw blurRad="101600" dist="101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 0" descr="preencoded.png"/>
          <p:cNvPicPr>
            <a:picLocks noGrp="1" noChangeAspect="1"/>
          </p:cNvPicPr>
          <p:nvPr>
            <p:ph type="pic" sz="quarter" idx="11"/>
          </p:nvPr>
        </p:nvPicPr>
        <p:blipFill>
          <a:blip r:embed="rId4"/>
          <a:srcRect l="14295" r="14295"/>
          <a:stretch>
            <a:fillRect/>
          </a:stretch>
        </p:blipFill>
        <p:spPr>
          <a:xfrm>
            <a:off x="2552700" y="1085850"/>
            <a:ext cx="3346450" cy="4686300"/>
          </a:xfrm>
          <a:prstGeom prst="rect">
            <a:avLst/>
          </a:prstGeom>
        </p:spPr>
      </p:pic>
      <p:graphicFrame>
        <p:nvGraphicFramePr>
          <p:cNvPr id="5" name="Gráfico 4"/>
          <p:cNvGraphicFramePr/>
          <p:nvPr>
            <p:extLst>
              <p:ext uri="{D42A27DB-BD31-4B8C-83A1-F6EECF244321}">
                <p14:modId xmlns:p14="http://schemas.microsoft.com/office/powerpoint/2010/main" val="277816936"/>
              </p:ext>
            </p:extLst>
          </p:nvPr>
        </p:nvGraphicFramePr>
        <p:xfrm>
          <a:off x="6297306" y="2369575"/>
          <a:ext cx="5163239" cy="34025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66887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tângulo 73"/>
          <p:cNvSpPr/>
          <p:nvPr/>
        </p:nvSpPr>
        <p:spPr>
          <a:xfrm>
            <a:off x="435409" y="1031625"/>
            <a:ext cx="5964899" cy="5713304"/>
          </a:xfrm>
          <a:prstGeom prst="rect">
            <a:avLst/>
          </a:prstGeom>
          <a:solidFill>
            <a:schemeClr val="bg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extBox 3">
            <a:extLst>
              <a:ext uri="{FF2B5EF4-FFF2-40B4-BE49-F238E27FC236}">
                <a16:creationId xmlns:a16="http://schemas.microsoft.com/office/drawing/2014/main" id="{440529F8-AFB5-32D7-15C5-92E432FEF60E}"/>
              </a:ext>
            </a:extLst>
          </p:cNvPr>
          <p:cNvSpPr txBox="1"/>
          <p:nvPr/>
        </p:nvSpPr>
        <p:spPr>
          <a:xfrm>
            <a:off x="221055" y="231406"/>
            <a:ext cx="10079138" cy="646331"/>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PRINCIPAIS LABORATÓRIOS </a:t>
            </a:r>
            <a:r>
              <a:rPr lang="en-US" sz="2400" b="1" dirty="0">
                <a:solidFill>
                  <a:srgbClr val="F7AE80"/>
                </a:solidFill>
                <a:latin typeface="Tahoma" panose="020B0604030504040204" pitchFamily="34" charset="0"/>
                <a:ea typeface="Tahoma" panose="020B0604030504040204" pitchFamily="34" charset="0"/>
                <a:cs typeface="Tahoma" panose="020B0604030504040204" pitchFamily="34" charset="0"/>
              </a:rPr>
              <a:t>(Capital)</a:t>
            </a:r>
          </a:p>
        </p:txBody>
      </p:sp>
      <p:grpSp>
        <p:nvGrpSpPr>
          <p:cNvPr id="4" name="Agrupar 3"/>
          <p:cNvGrpSpPr/>
          <p:nvPr/>
        </p:nvGrpSpPr>
        <p:grpSpPr>
          <a:xfrm>
            <a:off x="1048066" y="2392061"/>
            <a:ext cx="511903" cy="3100752"/>
            <a:chOff x="310345" y="1601085"/>
            <a:chExt cx="511903" cy="3054141"/>
          </a:xfrm>
          <a:solidFill>
            <a:srgbClr val="FFC301"/>
          </a:solidFill>
        </p:grpSpPr>
        <p:grpSp>
          <p:nvGrpSpPr>
            <p:cNvPr id="6" name="Agrupar 5"/>
            <p:cNvGrpSpPr/>
            <p:nvPr/>
          </p:nvGrpSpPr>
          <p:grpSpPr>
            <a:xfrm>
              <a:off x="310345" y="1601085"/>
              <a:ext cx="478378" cy="3054141"/>
              <a:chOff x="310345" y="1697957"/>
              <a:chExt cx="478378" cy="3121605"/>
            </a:xfrm>
            <a:grpFill/>
          </p:grpSpPr>
          <p:grpSp>
            <p:nvGrpSpPr>
              <p:cNvPr id="17" name="Agrupar 16"/>
              <p:cNvGrpSpPr/>
              <p:nvPr/>
            </p:nvGrpSpPr>
            <p:grpSpPr>
              <a:xfrm>
                <a:off x="310345" y="1697957"/>
                <a:ext cx="478378" cy="3121604"/>
                <a:chOff x="301851" y="870652"/>
                <a:chExt cx="478378" cy="3559824"/>
              </a:xfrm>
              <a:grpFill/>
            </p:grpSpPr>
            <p:cxnSp>
              <p:nvCxnSpPr>
                <p:cNvPr id="24" name="Conector reto 23">
                  <a:extLst>
                    <a:ext uri="{FF2B5EF4-FFF2-40B4-BE49-F238E27FC236}">
                      <a16:creationId xmlns:a16="http://schemas.microsoft.com/office/drawing/2014/main" id="{D31D4692-7D1C-4738-872F-A42959C02BCC}"/>
                    </a:ext>
                  </a:extLst>
                </p:cNvPr>
                <p:cNvCxnSpPr>
                  <a:cxnSpLocks/>
                  <a:endCxn id="19" idx="4"/>
                </p:cNvCxnSpPr>
                <p:nvPr/>
              </p:nvCxnSpPr>
              <p:spPr>
                <a:xfrm>
                  <a:off x="431391" y="870652"/>
                  <a:ext cx="0" cy="3559824"/>
                </a:xfrm>
                <a:prstGeom prst="line">
                  <a:avLst/>
                </a:prstGeom>
                <a:grpFill/>
                <a:ln w="47625" cap="rnd">
                  <a:solidFill>
                    <a:srgbClr val="12D0FF"/>
                  </a:solidFill>
                  <a:round/>
                </a:ln>
              </p:spPr>
              <p:style>
                <a:lnRef idx="1">
                  <a:schemeClr val="accent1"/>
                </a:lnRef>
                <a:fillRef idx="0">
                  <a:schemeClr val="accent1"/>
                </a:fillRef>
                <a:effectRef idx="0">
                  <a:schemeClr val="accent1"/>
                </a:effectRef>
                <a:fontRef idx="minor">
                  <a:schemeClr val="tx1"/>
                </a:fontRef>
              </p:style>
            </p:cxnSp>
            <p:sp>
              <p:nvSpPr>
                <p:cNvPr id="25" name="Elipse 24">
                  <a:extLst>
                    <a:ext uri="{FF2B5EF4-FFF2-40B4-BE49-F238E27FC236}">
                      <a16:creationId xmlns:a16="http://schemas.microsoft.com/office/drawing/2014/main" id="{7C948EED-7F65-412F-938E-2B1310691660}"/>
                    </a:ext>
                  </a:extLst>
                </p:cNvPr>
                <p:cNvSpPr/>
                <p:nvPr/>
              </p:nvSpPr>
              <p:spPr>
                <a:xfrm>
                  <a:off x="301851" y="1211019"/>
                  <a:ext cx="259080" cy="259080"/>
                </a:xfrm>
                <a:prstGeom prst="ellipse">
                  <a:avLst/>
                </a:prstGeom>
                <a:grp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cxnSp>
              <p:nvCxnSpPr>
                <p:cNvPr id="26" name="Conector reto 25">
                  <a:extLst>
                    <a:ext uri="{FF2B5EF4-FFF2-40B4-BE49-F238E27FC236}">
                      <a16:creationId xmlns:a16="http://schemas.microsoft.com/office/drawing/2014/main" id="{C8874AE5-48D0-42BD-A9C5-CFC8621C98F9}"/>
                    </a:ext>
                  </a:extLst>
                </p:cNvPr>
                <p:cNvCxnSpPr>
                  <a:cxnSpLocks/>
                  <a:endCxn id="25" idx="6"/>
                </p:cNvCxnSpPr>
                <p:nvPr/>
              </p:nvCxnSpPr>
              <p:spPr>
                <a:xfrm flipH="1">
                  <a:off x="560931" y="1340559"/>
                  <a:ext cx="219298" cy="0"/>
                </a:xfrm>
                <a:prstGeom prst="line">
                  <a:avLst/>
                </a:prstGeom>
                <a:grpFill/>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Elipse 26">
                  <a:extLst>
                    <a:ext uri="{FF2B5EF4-FFF2-40B4-BE49-F238E27FC236}">
                      <a16:creationId xmlns:a16="http://schemas.microsoft.com/office/drawing/2014/main" id="{65BC5FEB-CB3F-4DDD-87F3-66E3BE942F96}"/>
                    </a:ext>
                  </a:extLst>
                </p:cNvPr>
                <p:cNvSpPr/>
                <p:nvPr/>
              </p:nvSpPr>
              <p:spPr>
                <a:xfrm>
                  <a:off x="301851" y="1825917"/>
                  <a:ext cx="259080" cy="259080"/>
                </a:xfrm>
                <a:prstGeom prst="ellipse">
                  <a:avLst/>
                </a:prstGeom>
                <a:grp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8" name="Elipse 27">
                  <a:extLst>
                    <a:ext uri="{FF2B5EF4-FFF2-40B4-BE49-F238E27FC236}">
                      <a16:creationId xmlns:a16="http://schemas.microsoft.com/office/drawing/2014/main" id="{2898B0E0-4CEA-4945-B93B-B6D9B303F429}"/>
                    </a:ext>
                  </a:extLst>
                </p:cNvPr>
                <p:cNvSpPr/>
                <p:nvPr/>
              </p:nvSpPr>
              <p:spPr>
                <a:xfrm>
                  <a:off x="301851" y="2417295"/>
                  <a:ext cx="259080" cy="259080"/>
                </a:xfrm>
                <a:prstGeom prst="ellipse">
                  <a:avLst/>
                </a:prstGeom>
                <a:grp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9" name="Elipse 28">
                  <a:extLst>
                    <a:ext uri="{FF2B5EF4-FFF2-40B4-BE49-F238E27FC236}">
                      <a16:creationId xmlns:a16="http://schemas.microsoft.com/office/drawing/2014/main" id="{58C93D13-6293-4281-9B3E-2291C96F6684}"/>
                    </a:ext>
                  </a:extLst>
                </p:cNvPr>
                <p:cNvSpPr/>
                <p:nvPr/>
              </p:nvSpPr>
              <p:spPr>
                <a:xfrm>
                  <a:off x="301851" y="2981593"/>
                  <a:ext cx="259080" cy="259080"/>
                </a:xfrm>
                <a:prstGeom prst="ellipse">
                  <a:avLst/>
                </a:prstGeom>
                <a:grp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pSp>
          <p:sp>
            <p:nvSpPr>
              <p:cNvPr id="18" name="Elipse 17">
                <a:extLst>
                  <a:ext uri="{FF2B5EF4-FFF2-40B4-BE49-F238E27FC236}">
                    <a16:creationId xmlns:a16="http://schemas.microsoft.com/office/drawing/2014/main" id="{58C93D13-6293-4281-9B3E-2291C96F6684}"/>
                  </a:ext>
                </a:extLst>
              </p:cNvPr>
              <p:cNvSpPr/>
              <p:nvPr/>
            </p:nvSpPr>
            <p:spPr>
              <a:xfrm>
                <a:off x="321742" y="4057470"/>
                <a:ext cx="259080" cy="227187"/>
              </a:xfrm>
              <a:prstGeom prst="ellipse">
                <a:avLst/>
              </a:prstGeom>
              <a:grp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9" name="Elipse 18">
                <a:extLst>
                  <a:ext uri="{FF2B5EF4-FFF2-40B4-BE49-F238E27FC236}">
                    <a16:creationId xmlns:a16="http://schemas.microsoft.com/office/drawing/2014/main" id="{58C93D13-6293-4281-9B3E-2291C96F6684}"/>
                  </a:ext>
                </a:extLst>
              </p:cNvPr>
              <p:cNvSpPr/>
              <p:nvPr/>
            </p:nvSpPr>
            <p:spPr>
              <a:xfrm>
                <a:off x="310345" y="4592375"/>
                <a:ext cx="259080" cy="227187"/>
              </a:xfrm>
              <a:prstGeom prst="ellipse">
                <a:avLst/>
              </a:prstGeom>
              <a:grp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pSp>
        <p:cxnSp>
          <p:nvCxnSpPr>
            <p:cNvPr id="8" name="Conector reto 7">
              <a:extLst>
                <a:ext uri="{FF2B5EF4-FFF2-40B4-BE49-F238E27FC236}">
                  <a16:creationId xmlns:a16="http://schemas.microsoft.com/office/drawing/2014/main" id="{C8874AE5-48D0-42BD-A9C5-CFC8621C98F9}"/>
                </a:ext>
              </a:extLst>
            </p:cNvPr>
            <p:cNvCxnSpPr>
              <a:cxnSpLocks/>
            </p:cNvCxnSpPr>
            <p:nvPr/>
          </p:nvCxnSpPr>
          <p:spPr>
            <a:xfrm flipH="1">
              <a:off x="562030" y="2544998"/>
              <a:ext cx="219298" cy="0"/>
            </a:xfrm>
            <a:prstGeom prst="line">
              <a:avLst/>
            </a:prstGeom>
            <a:grpFill/>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C8874AE5-48D0-42BD-A9C5-CFC8621C98F9}"/>
                </a:ext>
              </a:extLst>
            </p:cNvPr>
            <p:cNvCxnSpPr>
              <a:cxnSpLocks/>
            </p:cNvCxnSpPr>
            <p:nvPr/>
          </p:nvCxnSpPr>
          <p:spPr>
            <a:xfrm flipH="1">
              <a:off x="602950" y="3039161"/>
              <a:ext cx="219298" cy="0"/>
            </a:xfrm>
            <a:prstGeom prst="line">
              <a:avLst/>
            </a:prstGeom>
            <a:grpFill/>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8874AE5-48D0-42BD-A9C5-CFC8621C98F9}"/>
                </a:ext>
              </a:extLst>
            </p:cNvPr>
            <p:cNvCxnSpPr>
              <a:cxnSpLocks/>
            </p:cNvCxnSpPr>
            <p:nvPr/>
          </p:nvCxnSpPr>
          <p:spPr>
            <a:xfrm flipH="1">
              <a:off x="602950" y="3523299"/>
              <a:ext cx="219298" cy="0"/>
            </a:xfrm>
            <a:prstGeom prst="line">
              <a:avLst/>
            </a:prstGeom>
            <a:grpFill/>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C8874AE5-48D0-42BD-A9C5-CFC8621C98F9}"/>
                </a:ext>
              </a:extLst>
            </p:cNvPr>
            <p:cNvCxnSpPr>
              <a:cxnSpLocks/>
            </p:cNvCxnSpPr>
            <p:nvPr/>
          </p:nvCxnSpPr>
          <p:spPr>
            <a:xfrm flipH="1">
              <a:off x="580822" y="4020743"/>
              <a:ext cx="219298" cy="0"/>
            </a:xfrm>
            <a:prstGeom prst="line">
              <a:avLst/>
            </a:prstGeom>
            <a:grpFill/>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Conector reto 11">
              <a:extLst>
                <a:ext uri="{FF2B5EF4-FFF2-40B4-BE49-F238E27FC236}">
                  <a16:creationId xmlns:a16="http://schemas.microsoft.com/office/drawing/2014/main" id="{C8874AE5-48D0-42BD-A9C5-CFC8621C98F9}"/>
                </a:ext>
              </a:extLst>
            </p:cNvPr>
            <p:cNvCxnSpPr>
              <a:cxnSpLocks/>
            </p:cNvCxnSpPr>
            <p:nvPr/>
          </p:nvCxnSpPr>
          <p:spPr>
            <a:xfrm flipH="1">
              <a:off x="579018" y="4555338"/>
              <a:ext cx="219298" cy="0"/>
            </a:xfrm>
            <a:prstGeom prst="line">
              <a:avLst/>
            </a:prstGeom>
            <a:grpFill/>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0" name="Agrupar 29"/>
          <p:cNvGrpSpPr/>
          <p:nvPr/>
        </p:nvGrpSpPr>
        <p:grpSpPr>
          <a:xfrm>
            <a:off x="7032706" y="2420515"/>
            <a:ext cx="511903" cy="3496809"/>
            <a:chOff x="310345" y="1601085"/>
            <a:chExt cx="511903" cy="3496809"/>
          </a:xfrm>
        </p:grpSpPr>
        <p:grpSp>
          <p:nvGrpSpPr>
            <p:cNvPr id="31" name="Agrupar 30"/>
            <p:cNvGrpSpPr/>
            <p:nvPr/>
          </p:nvGrpSpPr>
          <p:grpSpPr>
            <a:xfrm>
              <a:off x="310345" y="1601085"/>
              <a:ext cx="478378" cy="3496809"/>
              <a:chOff x="310345" y="1697957"/>
              <a:chExt cx="478378" cy="3574051"/>
            </a:xfrm>
          </p:grpSpPr>
          <p:grpSp>
            <p:nvGrpSpPr>
              <p:cNvPr id="41" name="Agrupar 40"/>
              <p:cNvGrpSpPr/>
              <p:nvPr/>
            </p:nvGrpSpPr>
            <p:grpSpPr>
              <a:xfrm>
                <a:off x="310345" y="1697957"/>
                <a:ext cx="478378" cy="3574051"/>
                <a:chOff x="301851" y="870652"/>
                <a:chExt cx="478378" cy="4075787"/>
              </a:xfrm>
            </p:grpSpPr>
            <p:cxnSp>
              <p:nvCxnSpPr>
                <p:cNvPr id="48" name="Conector reto 47">
                  <a:extLst>
                    <a:ext uri="{FF2B5EF4-FFF2-40B4-BE49-F238E27FC236}">
                      <a16:creationId xmlns:a16="http://schemas.microsoft.com/office/drawing/2014/main" id="{D31D4692-7D1C-4738-872F-A42959C02BCC}"/>
                    </a:ext>
                  </a:extLst>
                </p:cNvPr>
                <p:cNvCxnSpPr>
                  <a:cxnSpLocks/>
                </p:cNvCxnSpPr>
                <p:nvPr/>
              </p:nvCxnSpPr>
              <p:spPr>
                <a:xfrm>
                  <a:off x="431391" y="870652"/>
                  <a:ext cx="11397" cy="4075787"/>
                </a:xfrm>
                <a:prstGeom prst="line">
                  <a:avLst/>
                </a:prstGeom>
                <a:ln w="47625" cap="rnd">
                  <a:solidFill>
                    <a:srgbClr val="12D0FF"/>
                  </a:solidFill>
                  <a:round/>
                </a:ln>
              </p:spPr>
              <p:style>
                <a:lnRef idx="1">
                  <a:schemeClr val="accent1"/>
                </a:lnRef>
                <a:fillRef idx="0">
                  <a:schemeClr val="accent1"/>
                </a:fillRef>
                <a:effectRef idx="0">
                  <a:schemeClr val="accent1"/>
                </a:effectRef>
                <a:fontRef idx="minor">
                  <a:schemeClr val="tx1"/>
                </a:fontRef>
              </p:style>
            </p:cxnSp>
            <p:sp>
              <p:nvSpPr>
                <p:cNvPr id="49" name="Elipse 48">
                  <a:extLst>
                    <a:ext uri="{FF2B5EF4-FFF2-40B4-BE49-F238E27FC236}">
                      <a16:creationId xmlns:a16="http://schemas.microsoft.com/office/drawing/2014/main" id="{7C948EED-7F65-412F-938E-2B1310691660}"/>
                    </a:ext>
                  </a:extLst>
                </p:cNvPr>
                <p:cNvSpPr/>
                <p:nvPr/>
              </p:nvSpPr>
              <p:spPr>
                <a:xfrm>
                  <a:off x="301851" y="1211019"/>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cxnSp>
              <p:nvCxnSpPr>
                <p:cNvPr id="50" name="Conector reto 49">
                  <a:extLst>
                    <a:ext uri="{FF2B5EF4-FFF2-40B4-BE49-F238E27FC236}">
                      <a16:creationId xmlns:a16="http://schemas.microsoft.com/office/drawing/2014/main" id="{C8874AE5-48D0-42BD-A9C5-CFC8621C98F9}"/>
                    </a:ext>
                  </a:extLst>
                </p:cNvPr>
                <p:cNvCxnSpPr>
                  <a:cxnSpLocks/>
                  <a:endCxn id="49" idx="6"/>
                </p:cNvCxnSpPr>
                <p:nvPr/>
              </p:nvCxnSpPr>
              <p:spPr>
                <a:xfrm flipH="1">
                  <a:off x="560931" y="1340559"/>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Elipse 50">
                  <a:extLst>
                    <a:ext uri="{FF2B5EF4-FFF2-40B4-BE49-F238E27FC236}">
                      <a16:creationId xmlns:a16="http://schemas.microsoft.com/office/drawing/2014/main" id="{65BC5FEB-CB3F-4DDD-87F3-66E3BE942F96}"/>
                    </a:ext>
                  </a:extLst>
                </p:cNvPr>
                <p:cNvSpPr/>
                <p:nvPr/>
              </p:nvSpPr>
              <p:spPr>
                <a:xfrm>
                  <a:off x="301851" y="1825917"/>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2" name="Elipse 51">
                  <a:extLst>
                    <a:ext uri="{FF2B5EF4-FFF2-40B4-BE49-F238E27FC236}">
                      <a16:creationId xmlns:a16="http://schemas.microsoft.com/office/drawing/2014/main" id="{2898B0E0-4CEA-4945-B93B-B6D9B303F429}"/>
                    </a:ext>
                  </a:extLst>
                </p:cNvPr>
                <p:cNvSpPr/>
                <p:nvPr/>
              </p:nvSpPr>
              <p:spPr>
                <a:xfrm>
                  <a:off x="301851" y="2417295"/>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3" name="Elipse 52">
                  <a:extLst>
                    <a:ext uri="{FF2B5EF4-FFF2-40B4-BE49-F238E27FC236}">
                      <a16:creationId xmlns:a16="http://schemas.microsoft.com/office/drawing/2014/main" id="{58C93D13-6293-4281-9B3E-2291C96F6684}"/>
                    </a:ext>
                  </a:extLst>
                </p:cNvPr>
                <p:cNvSpPr/>
                <p:nvPr/>
              </p:nvSpPr>
              <p:spPr>
                <a:xfrm>
                  <a:off x="301851" y="2981593"/>
                  <a:ext cx="259080" cy="259080"/>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pSp>
          <p:sp>
            <p:nvSpPr>
              <p:cNvPr id="42" name="Elipse 41">
                <a:extLst>
                  <a:ext uri="{FF2B5EF4-FFF2-40B4-BE49-F238E27FC236}">
                    <a16:creationId xmlns:a16="http://schemas.microsoft.com/office/drawing/2014/main" id="{58C93D13-6293-4281-9B3E-2291C96F6684}"/>
                  </a:ext>
                </a:extLst>
              </p:cNvPr>
              <p:cNvSpPr/>
              <p:nvPr/>
            </p:nvSpPr>
            <p:spPr>
              <a:xfrm>
                <a:off x="321742" y="4057470"/>
                <a:ext cx="259080" cy="227187"/>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3" name="Elipse 42">
                <a:extLst>
                  <a:ext uri="{FF2B5EF4-FFF2-40B4-BE49-F238E27FC236}">
                    <a16:creationId xmlns:a16="http://schemas.microsoft.com/office/drawing/2014/main" id="{58C93D13-6293-4281-9B3E-2291C96F6684}"/>
                  </a:ext>
                </a:extLst>
              </p:cNvPr>
              <p:cNvSpPr/>
              <p:nvPr/>
            </p:nvSpPr>
            <p:spPr>
              <a:xfrm>
                <a:off x="310345" y="4592375"/>
                <a:ext cx="259080" cy="227187"/>
              </a:xfrm>
              <a:prstGeom prst="ellipse">
                <a:avLst/>
              </a:prstGeom>
              <a:solidFill>
                <a:srgbClr val="FFC301"/>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pSp>
        <p:cxnSp>
          <p:nvCxnSpPr>
            <p:cNvPr id="32" name="Conector reto 31">
              <a:extLst>
                <a:ext uri="{FF2B5EF4-FFF2-40B4-BE49-F238E27FC236}">
                  <a16:creationId xmlns:a16="http://schemas.microsoft.com/office/drawing/2014/main" id="{C8874AE5-48D0-42BD-A9C5-CFC8621C98F9}"/>
                </a:ext>
              </a:extLst>
            </p:cNvPr>
            <p:cNvCxnSpPr>
              <a:cxnSpLocks/>
            </p:cNvCxnSpPr>
            <p:nvPr/>
          </p:nvCxnSpPr>
          <p:spPr>
            <a:xfrm flipH="1">
              <a:off x="562030" y="2544998"/>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Conector reto 32">
              <a:extLst>
                <a:ext uri="{FF2B5EF4-FFF2-40B4-BE49-F238E27FC236}">
                  <a16:creationId xmlns:a16="http://schemas.microsoft.com/office/drawing/2014/main" id="{C8874AE5-48D0-42BD-A9C5-CFC8621C98F9}"/>
                </a:ext>
              </a:extLst>
            </p:cNvPr>
            <p:cNvCxnSpPr>
              <a:cxnSpLocks/>
            </p:cNvCxnSpPr>
            <p:nvPr/>
          </p:nvCxnSpPr>
          <p:spPr>
            <a:xfrm flipH="1">
              <a:off x="602950" y="3039161"/>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Conector reto 33">
              <a:extLst>
                <a:ext uri="{FF2B5EF4-FFF2-40B4-BE49-F238E27FC236}">
                  <a16:creationId xmlns:a16="http://schemas.microsoft.com/office/drawing/2014/main" id="{C8874AE5-48D0-42BD-A9C5-CFC8621C98F9}"/>
                </a:ext>
              </a:extLst>
            </p:cNvPr>
            <p:cNvCxnSpPr>
              <a:cxnSpLocks/>
            </p:cNvCxnSpPr>
            <p:nvPr/>
          </p:nvCxnSpPr>
          <p:spPr>
            <a:xfrm flipH="1">
              <a:off x="602950" y="3523299"/>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Conector reto 34">
              <a:extLst>
                <a:ext uri="{FF2B5EF4-FFF2-40B4-BE49-F238E27FC236}">
                  <a16:creationId xmlns:a16="http://schemas.microsoft.com/office/drawing/2014/main" id="{C8874AE5-48D0-42BD-A9C5-CFC8621C98F9}"/>
                </a:ext>
              </a:extLst>
            </p:cNvPr>
            <p:cNvCxnSpPr>
              <a:cxnSpLocks/>
            </p:cNvCxnSpPr>
            <p:nvPr/>
          </p:nvCxnSpPr>
          <p:spPr>
            <a:xfrm flipH="1">
              <a:off x="580822" y="4020743"/>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Conector reto 35">
              <a:extLst>
                <a:ext uri="{FF2B5EF4-FFF2-40B4-BE49-F238E27FC236}">
                  <a16:creationId xmlns:a16="http://schemas.microsoft.com/office/drawing/2014/main" id="{C8874AE5-48D0-42BD-A9C5-CFC8621C98F9}"/>
                </a:ext>
              </a:extLst>
            </p:cNvPr>
            <p:cNvCxnSpPr>
              <a:cxnSpLocks/>
            </p:cNvCxnSpPr>
            <p:nvPr/>
          </p:nvCxnSpPr>
          <p:spPr>
            <a:xfrm flipH="1">
              <a:off x="579018" y="4565848"/>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56" name="Gráfico 28">
            <a:extLst>
              <a:ext uri="{FF2B5EF4-FFF2-40B4-BE49-F238E27FC236}">
                <a16:creationId xmlns:a16="http://schemas.microsoft.com/office/drawing/2014/main" id="{651B57A3-BEDD-CA55-C194-25A0A1F863E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755" t="33663" r="67930" b="18606"/>
          <a:stretch/>
        </p:blipFill>
        <p:spPr>
          <a:xfrm>
            <a:off x="10174514" y="-1"/>
            <a:ext cx="2017486" cy="2036313"/>
          </a:xfrm>
          <a:prstGeom prst="rect">
            <a:avLst/>
          </a:prstGeom>
        </p:spPr>
      </p:pic>
      <p:sp>
        <p:nvSpPr>
          <p:cNvPr id="57" name="TextBox 48">
            <a:extLst>
              <a:ext uri="{FF2B5EF4-FFF2-40B4-BE49-F238E27FC236}">
                <a16:creationId xmlns:a16="http://schemas.microsoft.com/office/drawing/2014/main" id="{FACFAC90-FFC8-F800-A175-1AB70D289616}"/>
              </a:ext>
            </a:extLst>
          </p:cNvPr>
          <p:cNvSpPr txBox="1"/>
          <p:nvPr/>
        </p:nvSpPr>
        <p:spPr>
          <a:xfrm>
            <a:off x="1480896" y="2603339"/>
            <a:ext cx="5664911"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LAVOISIER</a:t>
            </a:r>
          </a:p>
        </p:txBody>
      </p:sp>
      <p:sp>
        <p:nvSpPr>
          <p:cNvPr id="59" name="TextBox 48">
            <a:extLst>
              <a:ext uri="{FF2B5EF4-FFF2-40B4-BE49-F238E27FC236}">
                <a16:creationId xmlns:a16="http://schemas.microsoft.com/office/drawing/2014/main" id="{FACFAC90-FFC8-F800-A175-1AB70D289616}"/>
              </a:ext>
            </a:extLst>
          </p:cNvPr>
          <p:cNvSpPr txBox="1"/>
          <p:nvPr/>
        </p:nvSpPr>
        <p:spPr>
          <a:xfrm>
            <a:off x="1494168" y="3157337"/>
            <a:ext cx="5344441" cy="830997"/>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HERMES PARDINI</a:t>
            </a:r>
            <a:endParaRPr lang="pt-BR" sz="2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a:p>
            <a:endParaRPr lang="pt-BR" sz="28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0" name="TextBox 48">
            <a:extLst>
              <a:ext uri="{FF2B5EF4-FFF2-40B4-BE49-F238E27FC236}">
                <a16:creationId xmlns:a16="http://schemas.microsoft.com/office/drawing/2014/main" id="{FACFAC90-FFC8-F800-A175-1AB70D289616}"/>
              </a:ext>
            </a:extLst>
          </p:cNvPr>
          <p:cNvSpPr txBox="1"/>
          <p:nvPr/>
        </p:nvSpPr>
        <p:spPr>
          <a:xfrm>
            <a:off x="1536037" y="4619453"/>
            <a:ext cx="4820836"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FEMME</a:t>
            </a:r>
          </a:p>
        </p:txBody>
      </p:sp>
      <p:sp>
        <p:nvSpPr>
          <p:cNvPr id="61" name="TextBox 48">
            <a:extLst>
              <a:ext uri="{FF2B5EF4-FFF2-40B4-BE49-F238E27FC236}">
                <a16:creationId xmlns:a16="http://schemas.microsoft.com/office/drawing/2014/main" id="{FACFAC90-FFC8-F800-A175-1AB70D289616}"/>
              </a:ext>
            </a:extLst>
          </p:cNvPr>
          <p:cNvSpPr txBox="1"/>
          <p:nvPr/>
        </p:nvSpPr>
        <p:spPr>
          <a:xfrm>
            <a:off x="1545698" y="5178851"/>
            <a:ext cx="4978858"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SALOMÃO &amp; ZOPPI</a:t>
            </a:r>
            <a:endParaRPr lang="pt-BR" sz="2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2" name="TextBox 48">
            <a:extLst>
              <a:ext uri="{FF2B5EF4-FFF2-40B4-BE49-F238E27FC236}">
                <a16:creationId xmlns:a16="http://schemas.microsoft.com/office/drawing/2014/main" id="{FACFAC90-FFC8-F800-A175-1AB70D289616}"/>
              </a:ext>
            </a:extLst>
          </p:cNvPr>
          <p:cNvSpPr txBox="1"/>
          <p:nvPr/>
        </p:nvSpPr>
        <p:spPr>
          <a:xfrm>
            <a:off x="1545680" y="4158062"/>
            <a:ext cx="5467507" cy="400110"/>
          </a:xfrm>
          <a:prstGeom prst="rect">
            <a:avLst/>
          </a:prstGeom>
          <a:noFill/>
        </p:spPr>
        <p:txBody>
          <a:bodyPr wrap="square" rtlCol="0">
            <a:spAutoFit/>
          </a:bodyPr>
          <a:lstStyle/>
          <a:p>
            <a:r>
              <a:rPr lang="it-IT" sz="2000" b="1" dirty="0">
                <a:solidFill>
                  <a:srgbClr val="003854"/>
                </a:solidFill>
                <a:latin typeface="Tahoma" panose="020B0604030504040204" pitchFamily="34" charset="0"/>
                <a:ea typeface="Tahoma" panose="020B0604030504040204" pitchFamily="34" charset="0"/>
                <a:cs typeface="Tahoma" panose="020B0604030504040204" pitchFamily="34" charset="0"/>
              </a:rPr>
              <a:t>CDB</a:t>
            </a:r>
            <a:endParaRPr lang="pt-BR" sz="2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3" name="TextBox 48">
            <a:extLst>
              <a:ext uri="{FF2B5EF4-FFF2-40B4-BE49-F238E27FC236}">
                <a16:creationId xmlns:a16="http://schemas.microsoft.com/office/drawing/2014/main" id="{FACFAC90-FFC8-F800-A175-1AB70D289616}"/>
              </a:ext>
            </a:extLst>
          </p:cNvPr>
          <p:cNvSpPr txBox="1"/>
          <p:nvPr/>
        </p:nvSpPr>
        <p:spPr>
          <a:xfrm>
            <a:off x="1546492" y="3659223"/>
            <a:ext cx="5525689"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A+</a:t>
            </a:r>
            <a:endParaRPr lang="pt-BR" sz="2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8" name="TextBox 48">
            <a:extLst>
              <a:ext uri="{FF2B5EF4-FFF2-40B4-BE49-F238E27FC236}">
                <a16:creationId xmlns:a16="http://schemas.microsoft.com/office/drawing/2014/main" id="{FACFAC90-FFC8-F800-A175-1AB70D289616}"/>
              </a:ext>
            </a:extLst>
          </p:cNvPr>
          <p:cNvSpPr txBox="1"/>
          <p:nvPr/>
        </p:nvSpPr>
        <p:spPr>
          <a:xfrm>
            <a:off x="7515113" y="2608228"/>
            <a:ext cx="4751064"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LAVOISIER</a:t>
            </a:r>
            <a:endParaRPr lang="pt-BR" sz="2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9" name="TextBox 48">
            <a:extLst>
              <a:ext uri="{FF2B5EF4-FFF2-40B4-BE49-F238E27FC236}">
                <a16:creationId xmlns:a16="http://schemas.microsoft.com/office/drawing/2014/main" id="{FACFAC90-FFC8-F800-A175-1AB70D289616}"/>
              </a:ext>
            </a:extLst>
          </p:cNvPr>
          <p:cNvSpPr txBox="1"/>
          <p:nvPr/>
        </p:nvSpPr>
        <p:spPr>
          <a:xfrm>
            <a:off x="7544609" y="5148073"/>
            <a:ext cx="4509282"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SALOMÃO &amp; ZOPPI</a:t>
            </a:r>
            <a:endParaRPr lang="pt-BR" sz="32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70" name="TextBox 48">
            <a:extLst>
              <a:ext uri="{FF2B5EF4-FFF2-40B4-BE49-F238E27FC236}">
                <a16:creationId xmlns:a16="http://schemas.microsoft.com/office/drawing/2014/main" id="{FACFAC90-FFC8-F800-A175-1AB70D289616}"/>
              </a:ext>
            </a:extLst>
          </p:cNvPr>
          <p:cNvSpPr txBox="1"/>
          <p:nvPr/>
        </p:nvSpPr>
        <p:spPr>
          <a:xfrm>
            <a:off x="7522481" y="3665986"/>
            <a:ext cx="2902080"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A+</a:t>
            </a:r>
            <a:endParaRPr lang="pt-BR" sz="2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71" name="TextBox 48">
            <a:extLst>
              <a:ext uri="{FF2B5EF4-FFF2-40B4-BE49-F238E27FC236}">
                <a16:creationId xmlns:a16="http://schemas.microsoft.com/office/drawing/2014/main" id="{FACFAC90-FFC8-F800-A175-1AB70D289616}"/>
              </a:ext>
            </a:extLst>
          </p:cNvPr>
          <p:cNvSpPr txBox="1"/>
          <p:nvPr/>
        </p:nvSpPr>
        <p:spPr>
          <a:xfrm>
            <a:off x="7527397" y="4655507"/>
            <a:ext cx="5221994"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FEMME</a:t>
            </a:r>
          </a:p>
        </p:txBody>
      </p:sp>
      <p:sp>
        <p:nvSpPr>
          <p:cNvPr id="72" name="TextBox 48">
            <a:extLst>
              <a:ext uri="{FF2B5EF4-FFF2-40B4-BE49-F238E27FC236}">
                <a16:creationId xmlns:a16="http://schemas.microsoft.com/office/drawing/2014/main" id="{FACFAC90-FFC8-F800-A175-1AB70D289616}"/>
              </a:ext>
            </a:extLst>
          </p:cNvPr>
          <p:cNvSpPr txBox="1"/>
          <p:nvPr/>
        </p:nvSpPr>
        <p:spPr>
          <a:xfrm>
            <a:off x="7503689" y="3198868"/>
            <a:ext cx="5515479"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HERMES PARDINI</a:t>
            </a:r>
            <a:endParaRPr lang="pt-BR" sz="2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73" name="TextBox 48">
            <a:extLst>
              <a:ext uri="{FF2B5EF4-FFF2-40B4-BE49-F238E27FC236}">
                <a16:creationId xmlns:a16="http://schemas.microsoft.com/office/drawing/2014/main" id="{FACFAC90-FFC8-F800-A175-1AB70D289616}"/>
              </a:ext>
            </a:extLst>
          </p:cNvPr>
          <p:cNvSpPr txBox="1"/>
          <p:nvPr/>
        </p:nvSpPr>
        <p:spPr>
          <a:xfrm>
            <a:off x="7548561" y="4188389"/>
            <a:ext cx="5110762"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CDB</a:t>
            </a:r>
            <a:endParaRPr lang="pt-BR" sz="24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58" name="TextBox 48">
            <a:extLst>
              <a:ext uri="{FF2B5EF4-FFF2-40B4-BE49-F238E27FC236}">
                <a16:creationId xmlns:a16="http://schemas.microsoft.com/office/drawing/2014/main" id="{290906BE-46D2-468A-B3C8-BC3036F5D761}"/>
              </a:ext>
            </a:extLst>
          </p:cNvPr>
          <p:cNvSpPr txBox="1"/>
          <p:nvPr/>
        </p:nvSpPr>
        <p:spPr>
          <a:xfrm>
            <a:off x="662007" y="1692516"/>
            <a:ext cx="5664911" cy="400110"/>
          </a:xfrm>
          <a:prstGeom prst="rect">
            <a:avLst/>
          </a:prstGeom>
          <a:noFill/>
        </p:spPr>
        <p:txBody>
          <a:bodyPr wrap="square" rtlCol="0">
            <a:spAutoFit/>
          </a:bodyPr>
          <a:lstStyle/>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NOTREDAME </a:t>
            </a:r>
            <a:r>
              <a:rPr lang="en-US" sz="1400" b="1"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 Plano Advance 700</a:t>
            </a:r>
          </a:p>
        </p:txBody>
      </p:sp>
      <p:sp>
        <p:nvSpPr>
          <p:cNvPr id="64" name="TextBox 48">
            <a:extLst>
              <a:ext uri="{FF2B5EF4-FFF2-40B4-BE49-F238E27FC236}">
                <a16:creationId xmlns:a16="http://schemas.microsoft.com/office/drawing/2014/main" id="{4BE2E384-CFC1-4D6A-A333-04D6B36D5529}"/>
              </a:ext>
            </a:extLst>
          </p:cNvPr>
          <p:cNvSpPr txBox="1"/>
          <p:nvPr/>
        </p:nvSpPr>
        <p:spPr>
          <a:xfrm>
            <a:off x="7204618" y="1686560"/>
            <a:ext cx="4202036" cy="400110"/>
          </a:xfrm>
          <a:prstGeom prst="rect">
            <a:avLst/>
          </a:prstGeom>
          <a:noFill/>
        </p:spPr>
        <p:txBody>
          <a:bodyPr wrap="square" rtlCol="0">
            <a:spAutoFit/>
          </a:bodyPr>
          <a:lstStyle/>
          <a:p>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VIVEST – Plano Digna </a:t>
            </a:r>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Sabesp</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3</a:t>
            </a:r>
          </a:p>
        </p:txBody>
      </p:sp>
      <p:sp>
        <p:nvSpPr>
          <p:cNvPr id="55" name="TextBox 48">
            <a:extLst>
              <a:ext uri="{FF2B5EF4-FFF2-40B4-BE49-F238E27FC236}">
                <a16:creationId xmlns:a16="http://schemas.microsoft.com/office/drawing/2014/main" id="{6141743C-AAE5-484A-8F05-0D3255B90D1A}"/>
              </a:ext>
            </a:extLst>
          </p:cNvPr>
          <p:cNvSpPr txBox="1"/>
          <p:nvPr/>
        </p:nvSpPr>
        <p:spPr>
          <a:xfrm>
            <a:off x="7548561" y="5627347"/>
            <a:ext cx="4509282"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DELBONI</a:t>
            </a:r>
            <a:endParaRPr lang="pt-BR" sz="28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65" name="Elipse 64">
            <a:extLst>
              <a:ext uri="{FF2B5EF4-FFF2-40B4-BE49-F238E27FC236}">
                <a16:creationId xmlns:a16="http://schemas.microsoft.com/office/drawing/2014/main" id="{7F6C0F29-A019-426C-BFE0-4106A5AD7B7D}"/>
              </a:ext>
            </a:extLst>
          </p:cNvPr>
          <p:cNvSpPr/>
          <p:nvPr/>
        </p:nvSpPr>
        <p:spPr>
          <a:xfrm>
            <a:off x="7048470" y="5730600"/>
            <a:ext cx="259080" cy="222277"/>
          </a:xfrm>
          <a:prstGeom prst="ellipse">
            <a:avLst/>
          </a:prstGeom>
          <a:solidFill>
            <a:schemeClr val="accent5">
              <a:lumMod val="75000"/>
            </a:schemeClr>
          </a:solidFill>
          <a:ln>
            <a:solidFill>
              <a:srgbClr val="B1D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cxnSp>
        <p:nvCxnSpPr>
          <p:cNvPr id="66" name="Conector reto 65">
            <a:extLst>
              <a:ext uri="{FF2B5EF4-FFF2-40B4-BE49-F238E27FC236}">
                <a16:creationId xmlns:a16="http://schemas.microsoft.com/office/drawing/2014/main" id="{8EB25915-0281-4C9C-ACA2-7859F034CCB4}"/>
              </a:ext>
            </a:extLst>
          </p:cNvPr>
          <p:cNvCxnSpPr>
            <a:cxnSpLocks/>
          </p:cNvCxnSpPr>
          <p:nvPr/>
        </p:nvCxnSpPr>
        <p:spPr>
          <a:xfrm flipH="1">
            <a:off x="7317141" y="5842476"/>
            <a:ext cx="219298" cy="0"/>
          </a:xfrm>
          <a:prstGeom prst="line">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Retângulo 74"/>
          <p:cNvSpPr/>
          <p:nvPr/>
        </p:nvSpPr>
        <p:spPr>
          <a:xfrm>
            <a:off x="6534216" y="1031625"/>
            <a:ext cx="5312377" cy="5713304"/>
          </a:xfrm>
          <a:prstGeom prst="rect">
            <a:avLst/>
          </a:prstGeom>
          <a:no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745661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tângulo 24"/>
          <p:cNvSpPr/>
          <p:nvPr/>
        </p:nvSpPr>
        <p:spPr>
          <a:xfrm>
            <a:off x="6369047" y="1216557"/>
            <a:ext cx="5608672" cy="5579742"/>
          </a:xfrm>
          <a:prstGeom prst="rect">
            <a:avLst/>
          </a:prstGeom>
          <a:solidFill>
            <a:schemeClr val="bg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Retângulo 23"/>
          <p:cNvSpPr/>
          <p:nvPr/>
        </p:nvSpPr>
        <p:spPr>
          <a:xfrm>
            <a:off x="180232" y="1216557"/>
            <a:ext cx="5608672" cy="5579742"/>
          </a:xfrm>
          <a:prstGeom prst="rect">
            <a:avLst/>
          </a:prstGeom>
          <a:solidFill>
            <a:schemeClr val="bg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extBox 3">
            <a:extLst>
              <a:ext uri="{FF2B5EF4-FFF2-40B4-BE49-F238E27FC236}">
                <a16:creationId xmlns:a16="http://schemas.microsoft.com/office/drawing/2014/main" id="{440529F8-AFB5-32D7-15C5-92E432FEF60E}"/>
              </a:ext>
            </a:extLst>
          </p:cNvPr>
          <p:cNvSpPr txBox="1"/>
          <p:nvPr/>
        </p:nvSpPr>
        <p:spPr>
          <a:xfrm>
            <a:off x="221055" y="231406"/>
            <a:ext cx="10079138" cy="1200329"/>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COBERTURA INTERIOR E LITORAL</a:t>
            </a:r>
          </a:p>
          <a:p>
            <a:endPar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Agrupar 3"/>
          <p:cNvGrpSpPr/>
          <p:nvPr/>
        </p:nvGrpSpPr>
        <p:grpSpPr>
          <a:xfrm>
            <a:off x="241708" y="1483105"/>
            <a:ext cx="5751870" cy="1228606"/>
            <a:chOff x="793790" y="3911322"/>
            <a:chExt cx="13042820" cy="1554242"/>
          </a:xfrm>
        </p:grpSpPr>
        <p:sp>
          <p:nvSpPr>
            <p:cNvPr id="6" name="Text 1"/>
            <p:cNvSpPr/>
            <p:nvPr/>
          </p:nvSpPr>
          <p:spPr>
            <a:xfrm>
              <a:off x="793790" y="3911322"/>
              <a:ext cx="4182189" cy="654963"/>
            </a:xfrm>
            <a:prstGeom prst="rect">
              <a:avLst/>
            </a:prstGeom>
            <a:noFill/>
            <a:ln/>
          </p:spPr>
          <p:txBody>
            <a:bodyPr wrap="none" lIns="0" tIns="0" rIns="0" bIns="0" rtlCol="0" anchor="t"/>
            <a:lstStyle/>
            <a:p>
              <a:pPr marL="0" indent="0" algn="ctr">
                <a:lnSpc>
                  <a:spcPts val="5150"/>
                </a:lnSpc>
                <a:buNone/>
              </a:pPr>
              <a:r>
                <a:rPr lang="en-US" sz="3200" b="1" dirty="0">
                  <a:solidFill>
                    <a:srgbClr val="003854"/>
                  </a:solidFill>
                  <a:latin typeface="Tahoma" panose="020B0604030504040204" pitchFamily="34" charset="0"/>
                  <a:ea typeface="Tahoma" panose="020B0604030504040204" pitchFamily="34" charset="0"/>
                  <a:cs typeface="Tahoma" panose="020B0604030504040204" pitchFamily="34" charset="0"/>
                </a:rPr>
                <a:t>91</a:t>
              </a:r>
              <a:endParaRPr lang="en-US" sz="51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 2"/>
            <p:cNvSpPr/>
            <p:nvPr/>
          </p:nvSpPr>
          <p:spPr>
            <a:xfrm>
              <a:off x="793790" y="4814292"/>
              <a:ext cx="4182189" cy="651272"/>
            </a:xfrm>
            <a:prstGeom prst="rect">
              <a:avLst/>
            </a:prstGeom>
            <a:noFill/>
            <a:ln/>
          </p:spPr>
          <p:txBody>
            <a:bodyPr wrap="square" lIns="0" tIns="0" rIns="0" bIns="0" rtlCol="0" anchor="t"/>
            <a:lstStyle/>
            <a:p>
              <a:pPr marL="0" indent="0" algn="ctr">
                <a:lnSpc>
                  <a:spcPts val="2550"/>
                </a:lnSpc>
                <a:buNone/>
              </a:pPr>
              <a:r>
                <a:rPr lang="en-US" sz="1100" b="1" dirty="0">
                  <a:solidFill>
                    <a:srgbClr val="003854"/>
                  </a:solidFill>
                  <a:latin typeface="Tahoma" panose="020B0604030504040204" pitchFamily="34" charset="0"/>
                  <a:ea typeface="Tahoma" panose="020B0604030504040204" pitchFamily="34" charset="0"/>
                  <a:cs typeface="Tahoma" panose="020B0604030504040204" pitchFamily="34" charset="0"/>
                </a:rPr>
                <a:t>Municípios atendidos pela Hapvida</a:t>
              </a:r>
              <a:endParaRPr lang="en-US" sz="11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 3"/>
            <p:cNvSpPr/>
            <p:nvPr/>
          </p:nvSpPr>
          <p:spPr>
            <a:xfrm>
              <a:off x="5223986" y="3911322"/>
              <a:ext cx="4182308" cy="654963"/>
            </a:xfrm>
            <a:prstGeom prst="rect">
              <a:avLst/>
            </a:prstGeom>
            <a:noFill/>
            <a:ln/>
          </p:spPr>
          <p:txBody>
            <a:bodyPr wrap="none" lIns="0" tIns="0" rIns="0" bIns="0" rtlCol="0" anchor="t"/>
            <a:lstStyle/>
            <a:p>
              <a:pPr marL="0" indent="0" algn="ctr">
                <a:lnSpc>
                  <a:spcPts val="5150"/>
                </a:lnSpc>
                <a:buNone/>
              </a:pPr>
              <a:r>
                <a:rPr lang="en-US" sz="3200" b="1" dirty="0">
                  <a:solidFill>
                    <a:srgbClr val="127001"/>
                  </a:solidFill>
                  <a:latin typeface="Tahoma" panose="020B0604030504040204" pitchFamily="34" charset="0"/>
                  <a:ea typeface="Tahoma" panose="020B0604030504040204" pitchFamily="34" charset="0"/>
                  <a:cs typeface="Tahoma" panose="020B0604030504040204" pitchFamily="34" charset="0"/>
                </a:rPr>
                <a:t>253</a:t>
              </a:r>
              <a:endParaRPr lang="en-US" sz="5150" dirty="0">
                <a:solidFill>
                  <a:srgbClr val="127001"/>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 4"/>
            <p:cNvSpPr/>
            <p:nvPr/>
          </p:nvSpPr>
          <p:spPr>
            <a:xfrm>
              <a:off x="5391269" y="4814292"/>
              <a:ext cx="3847624" cy="325636"/>
            </a:xfrm>
            <a:prstGeom prst="rect">
              <a:avLst/>
            </a:prstGeom>
            <a:noFill/>
            <a:ln/>
          </p:spPr>
          <p:txBody>
            <a:bodyPr wrap="none" lIns="0" tIns="0" rIns="0" bIns="0" rtlCol="0" anchor="t"/>
            <a:lstStyle/>
            <a:p>
              <a:pPr marL="0" indent="0" algn="ctr">
                <a:lnSpc>
                  <a:spcPts val="2550"/>
                </a:lnSpc>
                <a:buNone/>
              </a:pPr>
              <a:r>
                <a:rPr lang="en-US" sz="1050" b="1" dirty="0">
                  <a:solidFill>
                    <a:srgbClr val="003854"/>
                  </a:solidFill>
                  <a:latin typeface="Tahoma" panose="020B0604030504040204" pitchFamily="34" charset="0"/>
                  <a:ea typeface="Tahoma" panose="020B0604030504040204" pitchFamily="34" charset="0"/>
                  <a:cs typeface="Tahoma" panose="020B0604030504040204" pitchFamily="34" charset="0"/>
                </a:rPr>
                <a:t>Municípios </a:t>
              </a:r>
              <a:r>
                <a:rPr lang="en-US" sz="1050" b="1" dirty="0" err="1">
                  <a:solidFill>
                    <a:srgbClr val="003854"/>
                  </a:solidFill>
                  <a:latin typeface="Tahoma" panose="020B0604030504040204" pitchFamily="34" charset="0"/>
                  <a:ea typeface="Tahoma" panose="020B0604030504040204" pitchFamily="34" charset="0"/>
                  <a:cs typeface="Tahoma" panose="020B0604030504040204" pitchFamily="34" charset="0"/>
                </a:rPr>
                <a:t>atendidos</a:t>
              </a:r>
              <a:r>
                <a:rPr lang="en-US" sz="1050" b="1" dirty="0">
                  <a:solidFill>
                    <a:srgbClr val="003854"/>
                  </a:solidFill>
                  <a:latin typeface="Tahoma" panose="020B0604030504040204" pitchFamily="34" charset="0"/>
                  <a:ea typeface="Tahoma" panose="020B0604030504040204" pitchFamily="34" charset="0"/>
                  <a:cs typeface="Tahoma" panose="020B0604030504040204" pitchFamily="34" charset="0"/>
                </a:rPr>
                <a:t> </a:t>
              </a:r>
              <a:br>
                <a:rPr lang="en-US" sz="1050" b="1"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050" b="1" dirty="0">
                  <a:solidFill>
                    <a:srgbClr val="003854"/>
                  </a:solidFill>
                  <a:latin typeface="Tahoma" panose="020B0604030504040204" pitchFamily="34" charset="0"/>
                  <a:ea typeface="Tahoma" panose="020B0604030504040204" pitchFamily="34" charset="0"/>
                  <a:cs typeface="Tahoma" panose="020B0604030504040204" pitchFamily="34" charset="0"/>
                </a:rPr>
                <a:t>pela FESP</a:t>
              </a:r>
              <a:endPar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 5"/>
            <p:cNvSpPr/>
            <p:nvPr/>
          </p:nvSpPr>
          <p:spPr>
            <a:xfrm>
              <a:off x="9654302" y="3911322"/>
              <a:ext cx="4182308" cy="654963"/>
            </a:xfrm>
            <a:prstGeom prst="rect">
              <a:avLst/>
            </a:prstGeom>
            <a:noFill/>
            <a:ln/>
          </p:spPr>
          <p:txBody>
            <a:bodyPr wrap="none" lIns="0" tIns="0" rIns="0" bIns="0" rtlCol="0" anchor="t"/>
            <a:lstStyle/>
            <a:p>
              <a:pPr marL="0" indent="0" algn="ctr">
                <a:lnSpc>
                  <a:spcPts val="5150"/>
                </a:lnSpc>
                <a:buNone/>
              </a:pPr>
              <a:r>
                <a:rPr lang="en-US" sz="3200" b="1" dirty="0">
                  <a:solidFill>
                    <a:srgbClr val="12D0FF"/>
                  </a:solidFill>
                  <a:latin typeface="Tahoma" panose="020B0604030504040204" pitchFamily="34" charset="0"/>
                  <a:ea typeface="Tahoma" panose="020B0604030504040204" pitchFamily="34" charset="0"/>
                  <a:cs typeface="Tahoma" panose="020B0604030504040204" pitchFamily="34" charset="0"/>
                </a:rPr>
                <a:t>344</a:t>
              </a:r>
              <a:endParaRPr lang="en-US" sz="3200" dirty="0">
                <a:solidFill>
                  <a:srgbClr val="12D0FF"/>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 6"/>
            <p:cNvSpPr/>
            <p:nvPr/>
          </p:nvSpPr>
          <p:spPr>
            <a:xfrm>
              <a:off x="9663589" y="4814292"/>
              <a:ext cx="4163735" cy="325636"/>
            </a:xfrm>
            <a:prstGeom prst="rect">
              <a:avLst/>
            </a:prstGeom>
            <a:noFill/>
            <a:ln/>
          </p:spPr>
          <p:txBody>
            <a:bodyPr wrap="none" lIns="0" tIns="0" rIns="0" bIns="0" rtlCol="0" anchor="t"/>
            <a:lstStyle/>
            <a:p>
              <a:pPr marL="0" indent="0" algn="ctr">
                <a:lnSpc>
                  <a:spcPts val="2550"/>
                </a:lnSpc>
                <a:buNone/>
              </a:pPr>
              <a:r>
                <a:rPr lang="en-US" sz="1000" b="1" dirty="0">
                  <a:solidFill>
                    <a:srgbClr val="003854"/>
                  </a:solidFill>
                  <a:latin typeface="Tahoma" panose="020B0604030504040204" pitchFamily="34" charset="0"/>
                  <a:ea typeface="Tahoma" panose="020B0604030504040204" pitchFamily="34" charset="0"/>
                  <a:cs typeface="Tahoma" panose="020B0604030504040204" pitchFamily="34" charset="0"/>
                </a:rPr>
                <a:t>Total de </a:t>
              </a:r>
              <a:r>
                <a:rPr lang="en-US" sz="1000" b="1" dirty="0" err="1">
                  <a:solidFill>
                    <a:srgbClr val="003854"/>
                  </a:solidFill>
                  <a:latin typeface="Tahoma" panose="020B0604030504040204" pitchFamily="34" charset="0"/>
                  <a:ea typeface="Tahoma" panose="020B0604030504040204" pitchFamily="34" charset="0"/>
                  <a:cs typeface="Tahoma" panose="020B0604030504040204" pitchFamily="34" charset="0"/>
                </a:rPr>
                <a:t>municípios</a:t>
              </a:r>
              <a:r>
                <a:rPr lang="en-US" sz="1000" b="1" dirty="0">
                  <a:solidFill>
                    <a:srgbClr val="003854"/>
                  </a:solidFill>
                  <a:latin typeface="Tahoma" panose="020B0604030504040204" pitchFamily="34" charset="0"/>
                  <a:ea typeface="Tahoma" panose="020B0604030504040204" pitchFamily="34" charset="0"/>
                  <a:cs typeface="Tahoma" panose="020B0604030504040204" pitchFamily="34" charset="0"/>
                </a:rPr>
                <a:t> </a:t>
              </a:r>
              <a:br>
                <a:rPr lang="en-US" sz="1000" b="1"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000" b="1" dirty="0">
                  <a:solidFill>
                    <a:srgbClr val="003854"/>
                  </a:solidFill>
                  <a:latin typeface="Tahoma" panose="020B0604030504040204" pitchFamily="34" charset="0"/>
                  <a:ea typeface="Tahoma" panose="020B0604030504040204" pitchFamily="34" charset="0"/>
                  <a:cs typeface="Tahoma" panose="020B0604030504040204" pitchFamily="34" charset="0"/>
                </a:rPr>
                <a:t>com cobertura</a:t>
              </a:r>
              <a:endParaRPr lang="en-US" sz="10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13" name="Agrupar 12"/>
          <p:cNvGrpSpPr/>
          <p:nvPr/>
        </p:nvGrpSpPr>
        <p:grpSpPr>
          <a:xfrm>
            <a:off x="6411452" y="1483105"/>
            <a:ext cx="5751870" cy="1228606"/>
            <a:chOff x="793790" y="3911322"/>
            <a:chExt cx="13042820" cy="1554242"/>
          </a:xfrm>
        </p:grpSpPr>
        <p:sp>
          <p:nvSpPr>
            <p:cNvPr id="14" name="Text 1"/>
            <p:cNvSpPr/>
            <p:nvPr/>
          </p:nvSpPr>
          <p:spPr>
            <a:xfrm>
              <a:off x="793790" y="3911322"/>
              <a:ext cx="4182189" cy="654963"/>
            </a:xfrm>
            <a:prstGeom prst="rect">
              <a:avLst/>
            </a:prstGeom>
            <a:noFill/>
            <a:ln/>
          </p:spPr>
          <p:txBody>
            <a:bodyPr wrap="none" lIns="0" tIns="0" rIns="0" bIns="0" rtlCol="0" anchor="t"/>
            <a:lstStyle/>
            <a:p>
              <a:pPr marL="0" indent="0" algn="ctr">
                <a:lnSpc>
                  <a:spcPts val="5150"/>
                </a:lnSpc>
                <a:buNone/>
              </a:pPr>
              <a:r>
                <a:rPr lang="en-US" sz="3200" b="1" dirty="0">
                  <a:solidFill>
                    <a:srgbClr val="FFC301"/>
                  </a:solidFill>
                  <a:latin typeface="Tahoma" panose="020B0604030504040204" pitchFamily="34" charset="0"/>
                  <a:ea typeface="Tahoma" panose="020B0604030504040204" pitchFamily="34" charset="0"/>
                  <a:cs typeface="Tahoma" panose="020B0604030504040204" pitchFamily="34" charset="0"/>
                </a:rPr>
                <a:t>33</a:t>
              </a:r>
              <a:endParaRPr lang="en-US" sz="515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15" name="Text 2"/>
            <p:cNvSpPr/>
            <p:nvPr/>
          </p:nvSpPr>
          <p:spPr>
            <a:xfrm>
              <a:off x="793790" y="4814292"/>
              <a:ext cx="4182189" cy="651272"/>
            </a:xfrm>
            <a:prstGeom prst="rect">
              <a:avLst/>
            </a:prstGeom>
            <a:noFill/>
            <a:ln/>
          </p:spPr>
          <p:txBody>
            <a:bodyPr wrap="square" lIns="0" tIns="0" rIns="0" bIns="0" rtlCol="0" anchor="t"/>
            <a:lstStyle/>
            <a:p>
              <a:pPr marL="0" indent="0" algn="ctr">
                <a:lnSpc>
                  <a:spcPts val="2550"/>
                </a:lnSpc>
                <a:buNone/>
              </a:pPr>
              <a:r>
                <a:rPr lang="en-US" sz="1100" b="1" dirty="0">
                  <a:solidFill>
                    <a:srgbClr val="003854"/>
                  </a:solidFill>
                  <a:latin typeface="Tahoma" panose="020B0604030504040204" pitchFamily="34" charset="0"/>
                  <a:ea typeface="Tahoma" panose="020B0604030504040204" pitchFamily="34" charset="0"/>
                  <a:cs typeface="Tahoma" panose="020B0604030504040204" pitchFamily="34" charset="0"/>
                </a:rPr>
                <a:t>Municípios atendidos pela </a:t>
              </a:r>
              <a:r>
                <a:rPr lang="en-US" sz="1100" b="1" dirty="0" err="1">
                  <a:solidFill>
                    <a:srgbClr val="003854"/>
                  </a:solidFill>
                  <a:latin typeface="Tahoma" panose="020B0604030504040204" pitchFamily="34" charset="0"/>
                  <a:ea typeface="Tahoma" panose="020B0604030504040204" pitchFamily="34" charset="0"/>
                  <a:cs typeface="Tahoma" panose="020B0604030504040204" pitchFamily="34" charset="0"/>
                </a:rPr>
                <a:t>Vivest</a:t>
              </a:r>
              <a:endParaRPr lang="en-US" sz="11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 3"/>
            <p:cNvSpPr/>
            <p:nvPr/>
          </p:nvSpPr>
          <p:spPr>
            <a:xfrm>
              <a:off x="5223986" y="3911322"/>
              <a:ext cx="4182308" cy="654963"/>
            </a:xfrm>
            <a:prstGeom prst="rect">
              <a:avLst/>
            </a:prstGeom>
            <a:noFill/>
            <a:ln/>
          </p:spPr>
          <p:txBody>
            <a:bodyPr wrap="none" lIns="0" tIns="0" rIns="0" bIns="0" rtlCol="0" anchor="t"/>
            <a:lstStyle/>
            <a:p>
              <a:pPr marL="0" indent="0" algn="ctr">
                <a:lnSpc>
                  <a:spcPts val="5150"/>
                </a:lnSpc>
                <a:buNone/>
              </a:pPr>
              <a:r>
                <a:rPr lang="en-US" sz="3200" b="1" dirty="0">
                  <a:solidFill>
                    <a:srgbClr val="127001"/>
                  </a:solidFill>
                  <a:latin typeface="Tahoma" panose="020B0604030504040204" pitchFamily="34" charset="0"/>
                  <a:ea typeface="Tahoma" panose="020B0604030504040204" pitchFamily="34" charset="0"/>
                  <a:cs typeface="Tahoma" panose="020B0604030504040204" pitchFamily="34" charset="0"/>
                </a:rPr>
                <a:t>311</a:t>
              </a:r>
              <a:endParaRPr lang="en-US" sz="5150" dirty="0">
                <a:solidFill>
                  <a:srgbClr val="127001"/>
                </a:solidFill>
                <a:latin typeface="Tahoma" panose="020B0604030504040204" pitchFamily="34" charset="0"/>
                <a:ea typeface="Tahoma" panose="020B0604030504040204" pitchFamily="34" charset="0"/>
                <a:cs typeface="Tahoma" panose="020B0604030504040204" pitchFamily="34" charset="0"/>
              </a:endParaRPr>
            </a:p>
          </p:txBody>
        </p:sp>
        <p:sp>
          <p:nvSpPr>
            <p:cNvPr id="17" name="Text 4"/>
            <p:cNvSpPr/>
            <p:nvPr/>
          </p:nvSpPr>
          <p:spPr>
            <a:xfrm>
              <a:off x="5391269" y="4814292"/>
              <a:ext cx="3847624" cy="325636"/>
            </a:xfrm>
            <a:prstGeom prst="rect">
              <a:avLst/>
            </a:prstGeom>
            <a:noFill/>
            <a:ln/>
          </p:spPr>
          <p:txBody>
            <a:bodyPr wrap="none" lIns="0" tIns="0" rIns="0" bIns="0" rtlCol="0" anchor="t"/>
            <a:lstStyle/>
            <a:p>
              <a:pPr marL="0" indent="0" algn="ctr">
                <a:lnSpc>
                  <a:spcPts val="2550"/>
                </a:lnSpc>
                <a:buNone/>
              </a:pPr>
              <a:r>
                <a:rPr lang="en-US" sz="1050" b="1" dirty="0">
                  <a:solidFill>
                    <a:srgbClr val="003854"/>
                  </a:solidFill>
                  <a:latin typeface="Tahoma" panose="020B0604030504040204" pitchFamily="34" charset="0"/>
                  <a:ea typeface="Tahoma" panose="020B0604030504040204" pitchFamily="34" charset="0"/>
                  <a:cs typeface="Tahoma" panose="020B0604030504040204" pitchFamily="34" charset="0"/>
                </a:rPr>
                <a:t>Municípios </a:t>
              </a:r>
              <a:r>
                <a:rPr lang="en-US" sz="1050" b="1" dirty="0" err="1">
                  <a:solidFill>
                    <a:srgbClr val="003854"/>
                  </a:solidFill>
                  <a:latin typeface="Tahoma" panose="020B0604030504040204" pitchFamily="34" charset="0"/>
                  <a:ea typeface="Tahoma" panose="020B0604030504040204" pitchFamily="34" charset="0"/>
                  <a:cs typeface="Tahoma" panose="020B0604030504040204" pitchFamily="34" charset="0"/>
                </a:rPr>
                <a:t>atendidos</a:t>
              </a:r>
              <a:r>
                <a:rPr lang="en-US" sz="1050" b="1" dirty="0">
                  <a:solidFill>
                    <a:srgbClr val="003854"/>
                  </a:solidFill>
                  <a:latin typeface="Tahoma" panose="020B0604030504040204" pitchFamily="34" charset="0"/>
                  <a:ea typeface="Tahoma" panose="020B0604030504040204" pitchFamily="34" charset="0"/>
                  <a:cs typeface="Tahoma" panose="020B0604030504040204" pitchFamily="34" charset="0"/>
                </a:rPr>
                <a:t> </a:t>
              </a:r>
              <a:br>
                <a:rPr lang="en-US" sz="1050" b="1"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050" b="1" dirty="0">
                  <a:solidFill>
                    <a:srgbClr val="003854"/>
                  </a:solidFill>
                  <a:latin typeface="Tahoma" panose="020B0604030504040204" pitchFamily="34" charset="0"/>
                  <a:ea typeface="Tahoma" panose="020B0604030504040204" pitchFamily="34" charset="0"/>
                  <a:cs typeface="Tahoma" panose="020B0604030504040204" pitchFamily="34" charset="0"/>
                </a:rPr>
                <a:t>pela FESP</a:t>
              </a:r>
              <a:endParaRPr lang="en-US" sz="10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 5"/>
            <p:cNvSpPr/>
            <p:nvPr/>
          </p:nvSpPr>
          <p:spPr>
            <a:xfrm>
              <a:off x="9654302" y="3911322"/>
              <a:ext cx="4182308" cy="654963"/>
            </a:xfrm>
            <a:prstGeom prst="rect">
              <a:avLst/>
            </a:prstGeom>
            <a:noFill/>
            <a:ln/>
          </p:spPr>
          <p:txBody>
            <a:bodyPr wrap="none" lIns="0" tIns="0" rIns="0" bIns="0" rtlCol="0" anchor="t"/>
            <a:lstStyle/>
            <a:p>
              <a:pPr marL="0" indent="0" algn="ctr">
                <a:lnSpc>
                  <a:spcPts val="5150"/>
                </a:lnSpc>
                <a:buNone/>
              </a:pPr>
              <a:r>
                <a:rPr lang="en-US" sz="3200" b="1" dirty="0">
                  <a:solidFill>
                    <a:srgbClr val="12D0FF"/>
                  </a:solidFill>
                  <a:latin typeface="Tahoma" panose="020B0604030504040204" pitchFamily="34" charset="0"/>
                  <a:ea typeface="Tahoma" panose="020B0604030504040204" pitchFamily="34" charset="0"/>
                  <a:cs typeface="Tahoma" panose="020B0604030504040204" pitchFamily="34" charset="0"/>
                </a:rPr>
                <a:t>344</a:t>
              </a:r>
              <a:endParaRPr lang="en-US" sz="3200" dirty="0">
                <a:solidFill>
                  <a:srgbClr val="12D0FF"/>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 6"/>
            <p:cNvSpPr/>
            <p:nvPr/>
          </p:nvSpPr>
          <p:spPr>
            <a:xfrm>
              <a:off x="9663589" y="4814292"/>
              <a:ext cx="4163735" cy="325636"/>
            </a:xfrm>
            <a:prstGeom prst="rect">
              <a:avLst/>
            </a:prstGeom>
            <a:noFill/>
            <a:ln/>
          </p:spPr>
          <p:txBody>
            <a:bodyPr wrap="none" lIns="0" tIns="0" rIns="0" bIns="0" rtlCol="0" anchor="t"/>
            <a:lstStyle/>
            <a:p>
              <a:pPr marL="0" indent="0" algn="ctr">
                <a:lnSpc>
                  <a:spcPts val="2550"/>
                </a:lnSpc>
                <a:buNone/>
              </a:pPr>
              <a:r>
                <a:rPr lang="en-US" sz="1000" b="1" dirty="0">
                  <a:solidFill>
                    <a:srgbClr val="003854"/>
                  </a:solidFill>
                  <a:latin typeface="Tahoma" panose="020B0604030504040204" pitchFamily="34" charset="0"/>
                  <a:ea typeface="Tahoma" panose="020B0604030504040204" pitchFamily="34" charset="0"/>
                  <a:cs typeface="Tahoma" panose="020B0604030504040204" pitchFamily="34" charset="0"/>
                </a:rPr>
                <a:t>Total de </a:t>
              </a:r>
              <a:r>
                <a:rPr lang="en-US" sz="1000" b="1" dirty="0" err="1">
                  <a:solidFill>
                    <a:srgbClr val="003854"/>
                  </a:solidFill>
                  <a:latin typeface="Tahoma" panose="020B0604030504040204" pitchFamily="34" charset="0"/>
                  <a:ea typeface="Tahoma" panose="020B0604030504040204" pitchFamily="34" charset="0"/>
                  <a:cs typeface="Tahoma" panose="020B0604030504040204" pitchFamily="34" charset="0"/>
                </a:rPr>
                <a:t>municípios</a:t>
              </a:r>
              <a:r>
                <a:rPr lang="en-US" sz="1000" b="1" dirty="0">
                  <a:solidFill>
                    <a:srgbClr val="003854"/>
                  </a:solidFill>
                  <a:latin typeface="Tahoma" panose="020B0604030504040204" pitchFamily="34" charset="0"/>
                  <a:ea typeface="Tahoma" panose="020B0604030504040204" pitchFamily="34" charset="0"/>
                  <a:cs typeface="Tahoma" panose="020B0604030504040204" pitchFamily="34" charset="0"/>
                </a:rPr>
                <a:t> </a:t>
              </a:r>
              <a:br>
                <a:rPr lang="en-US" sz="1000" b="1"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000" b="1" dirty="0">
                  <a:solidFill>
                    <a:srgbClr val="003854"/>
                  </a:solidFill>
                  <a:latin typeface="Tahoma" panose="020B0604030504040204" pitchFamily="34" charset="0"/>
                  <a:ea typeface="Tahoma" panose="020B0604030504040204" pitchFamily="34" charset="0"/>
                  <a:cs typeface="Tahoma" panose="020B0604030504040204" pitchFamily="34" charset="0"/>
                </a:rPr>
                <a:t>com cobertura</a:t>
              </a:r>
              <a:endParaRPr lang="en-US" sz="10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pSp>
      <p:sp>
        <p:nvSpPr>
          <p:cNvPr id="20" name="TextBox 48">
            <a:extLst>
              <a:ext uri="{FF2B5EF4-FFF2-40B4-BE49-F238E27FC236}">
                <a16:creationId xmlns:a16="http://schemas.microsoft.com/office/drawing/2014/main" id="{8D56C7D6-4F53-C61A-3611-EB49706370C6}"/>
              </a:ext>
            </a:extLst>
          </p:cNvPr>
          <p:cNvSpPr txBox="1"/>
          <p:nvPr/>
        </p:nvSpPr>
        <p:spPr>
          <a:xfrm>
            <a:off x="242023" y="1216557"/>
            <a:ext cx="1456111" cy="400110"/>
          </a:xfrm>
          <a:prstGeom prst="rect">
            <a:avLst/>
          </a:prstGeom>
          <a:noFill/>
        </p:spPr>
        <p:txBody>
          <a:bodyPr wrap="square" rtlCol="0">
            <a:spAutoFit/>
          </a:bodyPr>
          <a:lstStyle/>
          <a:p>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endPar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48">
            <a:extLst>
              <a:ext uri="{FF2B5EF4-FFF2-40B4-BE49-F238E27FC236}">
                <a16:creationId xmlns:a16="http://schemas.microsoft.com/office/drawing/2014/main" id="{8D56C7D6-4F53-C61A-3611-EB49706370C6}"/>
              </a:ext>
            </a:extLst>
          </p:cNvPr>
          <p:cNvSpPr txBox="1"/>
          <p:nvPr/>
        </p:nvSpPr>
        <p:spPr>
          <a:xfrm>
            <a:off x="6407357" y="1216557"/>
            <a:ext cx="1456111" cy="400110"/>
          </a:xfrm>
          <a:prstGeom prst="rect">
            <a:avLst/>
          </a:prstGeom>
          <a:noFill/>
        </p:spPr>
        <p:txBody>
          <a:bodyPr wrap="square" rtlCol="0">
            <a:spAutoFit/>
          </a:bodyPr>
          <a:lstStyle/>
          <a:p>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Vivest</a:t>
            </a:r>
            <a:endPar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6" name="Gráfico 25"/>
          <p:cNvGraphicFramePr/>
          <p:nvPr>
            <p:extLst>
              <p:ext uri="{D42A27DB-BD31-4B8C-83A1-F6EECF244321}">
                <p14:modId xmlns:p14="http://schemas.microsoft.com/office/powerpoint/2010/main" val="1346988495"/>
              </p:ext>
            </p:extLst>
          </p:nvPr>
        </p:nvGraphicFramePr>
        <p:xfrm>
          <a:off x="535970" y="3052717"/>
          <a:ext cx="5163239" cy="3402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Gráfico 26"/>
          <p:cNvGraphicFramePr/>
          <p:nvPr>
            <p:extLst>
              <p:ext uri="{D42A27DB-BD31-4B8C-83A1-F6EECF244321}">
                <p14:modId xmlns:p14="http://schemas.microsoft.com/office/powerpoint/2010/main" val="4243893042"/>
              </p:ext>
            </p:extLst>
          </p:nvPr>
        </p:nvGraphicFramePr>
        <p:xfrm>
          <a:off x="6591763" y="3254520"/>
          <a:ext cx="5163239" cy="3402575"/>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48">
            <a:extLst>
              <a:ext uri="{FF2B5EF4-FFF2-40B4-BE49-F238E27FC236}">
                <a16:creationId xmlns:a16="http://schemas.microsoft.com/office/drawing/2014/main" id="{FACFAC90-FFC8-F800-A175-1AB70D289616}"/>
              </a:ext>
            </a:extLst>
          </p:cNvPr>
          <p:cNvSpPr txBox="1"/>
          <p:nvPr/>
        </p:nvSpPr>
        <p:spPr>
          <a:xfrm>
            <a:off x="242023" y="712437"/>
            <a:ext cx="8991612"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Cidades com vidas ativas</a:t>
            </a:r>
          </a:p>
        </p:txBody>
      </p:sp>
      <p:pic>
        <p:nvPicPr>
          <p:cNvPr id="2" name="Gráfico 28">
            <a:extLst>
              <a:ext uri="{FF2B5EF4-FFF2-40B4-BE49-F238E27FC236}">
                <a16:creationId xmlns:a16="http://schemas.microsoft.com/office/drawing/2014/main" id="{F8B9762E-CE1D-00CA-AD8D-687A1BA825FA}"/>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0755" t="33663" r="67930" b="18606"/>
          <a:stretch/>
        </p:blipFill>
        <p:spPr>
          <a:xfrm>
            <a:off x="10174514" y="-1"/>
            <a:ext cx="2017486" cy="2036313"/>
          </a:xfrm>
          <a:prstGeom prst="rect">
            <a:avLst/>
          </a:prstGeom>
        </p:spPr>
      </p:pic>
    </p:spTree>
    <p:extLst>
      <p:ext uri="{BB962C8B-B14F-4D97-AF65-F5344CB8AC3E}">
        <p14:creationId xmlns:p14="http://schemas.microsoft.com/office/powerpoint/2010/main" val="3121608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0"/>
          <p:cNvSpPr/>
          <p:nvPr/>
        </p:nvSpPr>
        <p:spPr>
          <a:xfrm rot="10800000" flipV="1">
            <a:off x="3657132" y="761161"/>
            <a:ext cx="4352577" cy="631371"/>
          </a:xfrm>
          <a:prstGeom prst="rect">
            <a:avLst/>
          </a:prstGeom>
          <a:noFill/>
          <a:ln/>
        </p:spPr>
        <p:txBody>
          <a:bodyPr wrap="none" lIns="0" tIns="0" rIns="0" bIns="0" rtlCol="0" anchor="t"/>
          <a:lstStyle/>
          <a:p>
            <a:pPr marL="0" indent="0" algn="ctr">
              <a:lnSpc>
                <a:spcPts val="3850"/>
              </a:lnSpc>
              <a:buNone/>
            </a:pPr>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PANORAMA GERAL </a:t>
            </a:r>
            <a:br>
              <a:rPr lang="en-US" sz="3600" b="1" dirty="0">
                <a:solidFill>
                  <a:srgbClr val="000000"/>
                </a:solidFill>
                <a:latin typeface="Tahoma" panose="020B0604030504040204" pitchFamily="34" charset="0"/>
                <a:ea typeface="Tahoma" panose="020B0604030504040204" pitchFamily="34" charset="0"/>
                <a:cs typeface="Tahoma" panose="020B0604030504040204" pitchFamily="34" charset="0"/>
              </a:rPr>
            </a:br>
            <a:r>
              <a:rPr lang="en-US" sz="2400" b="1" dirty="0">
                <a:solidFill>
                  <a:srgbClr val="003854"/>
                </a:solidFill>
                <a:latin typeface="Tahoma" panose="020B0604030504040204" pitchFamily="34" charset="0"/>
                <a:ea typeface="Tahoma" panose="020B0604030504040204" pitchFamily="34" charset="0"/>
                <a:cs typeface="Tahoma" panose="020B0604030504040204" pitchFamily="34" charset="0"/>
              </a:rPr>
              <a:t>REDE PRÓPRIA (VERTICALIZADA) NOTREDAME EM SÃO PAULO</a:t>
            </a:r>
            <a:endParaRPr lang="en-US" sz="2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pSp>
        <p:nvGrpSpPr>
          <p:cNvPr id="21" name="Agrupar 20"/>
          <p:cNvGrpSpPr/>
          <p:nvPr/>
        </p:nvGrpSpPr>
        <p:grpSpPr>
          <a:xfrm>
            <a:off x="734860" y="2756934"/>
            <a:ext cx="10881752" cy="3356798"/>
            <a:chOff x="878064" y="2292477"/>
            <a:chExt cx="10881752" cy="3356798"/>
          </a:xfrm>
        </p:grpSpPr>
        <p:sp>
          <p:nvSpPr>
            <p:cNvPr id="8" name="Text 1"/>
            <p:cNvSpPr/>
            <p:nvPr/>
          </p:nvSpPr>
          <p:spPr>
            <a:xfrm>
              <a:off x="878113" y="2292477"/>
              <a:ext cx="2469419" cy="908440"/>
            </a:xfrm>
            <a:prstGeom prst="rect">
              <a:avLst/>
            </a:prstGeom>
            <a:noFill/>
            <a:ln/>
          </p:spPr>
          <p:txBody>
            <a:bodyPr wrap="none" lIns="0" tIns="0" rIns="0" bIns="0" rtlCol="0" anchor="t"/>
            <a:lstStyle/>
            <a:p>
              <a:pPr marL="0" indent="0" algn="ctr">
                <a:lnSpc>
                  <a:spcPts val="5600"/>
                </a:lnSpc>
                <a:buNone/>
              </a:pPr>
              <a:r>
                <a:rPr lang="en-US" sz="5600" b="1" dirty="0">
                  <a:solidFill>
                    <a:srgbClr val="FFC301"/>
                  </a:solidFill>
                  <a:latin typeface="Tahoma" panose="020B0604030504040204" pitchFamily="34" charset="0"/>
                  <a:ea typeface="Tahoma" panose="020B0604030504040204" pitchFamily="34" charset="0"/>
                  <a:cs typeface="Tahoma" panose="020B0604030504040204" pitchFamily="34" charset="0"/>
                </a:rPr>
                <a:t>5</a:t>
              </a:r>
              <a:endParaRPr lang="en-US" sz="560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 2"/>
            <p:cNvSpPr/>
            <p:nvPr/>
          </p:nvSpPr>
          <p:spPr>
            <a:xfrm>
              <a:off x="1110448" y="3544808"/>
              <a:ext cx="2004652" cy="390936"/>
            </a:xfrm>
            <a:prstGeom prst="rect">
              <a:avLst/>
            </a:prstGeom>
            <a:noFill/>
            <a:ln/>
          </p:spPr>
          <p:txBody>
            <a:bodyPr wrap="none" lIns="0" tIns="0" rIns="0" bIns="0" rtlCol="0" anchor="t"/>
            <a:lstStyle/>
            <a:p>
              <a:pPr marL="0" indent="0" algn="ctr">
                <a:lnSpc>
                  <a:spcPts val="2400"/>
                </a:lnSpc>
                <a:buNone/>
              </a:pPr>
              <a:r>
                <a:rPr lang="en-US" sz="1700" b="1" dirty="0">
                  <a:solidFill>
                    <a:srgbClr val="003854"/>
                  </a:solidFill>
                  <a:latin typeface="Tahoma" panose="020B0604030504040204" pitchFamily="34" charset="0"/>
                  <a:ea typeface="Tahoma" panose="020B0604030504040204" pitchFamily="34" charset="0"/>
                  <a:cs typeface="Tahoma" panose="020B0604030504040204" pitchFamily="34" charset="0"/>
                </a:rPr>
                <a:t>Centros Clínicos</a:t>
              </a:r>
              <a:endParaRPr lang="en-US" sz="17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 3"/>
            <p:cNvSpPr/>
            <p:nvPr/>
          </p:nvSpPr>
          <p:spPr>
            <a:xfrm>
              <a:off x="878064" y="3866694"/>
              <a:ext cx="2469419" cy="412941"/>
            </a:xfrm>
            <a:prstGeom prst="rect">
              <a:avLst/>
            </a:prstGeom>
            <a:noFill/>
            <a:ln/>
          </p:spPr>
          <p:txBody>
            <a:bodyPr wrap="none" lIns="0" tIns="0" rIns="0" bIns="0" rtlCol="0" anchor="t"/>
            <a:lstStyle/>
            <a:p>
              <a:pPr marL="0" indent="0" algn="ctr">
                <a:lnSpc>
                  <a:spcPts val="2550"/>
                </a:lnSpc>
                <a:buNone/>
              </a:pPr>
              <a:r>
                <a:rPr lang="en-US" sz="1700" dirty="0">
                  <a:solidFill>
                    <a:srgbClr val="003854"/>
                  </a:solidFill>
                  <a:latin typeface="Tahoma" panose="020B0604030504040204" pitchFamily="34" charset="0"/>
                  <a:ea typeface="Tahoma" panose="020B0604030504040204" pitchFamily="34" charset="0"/>
                  <a:cs typeface="Tahoma" panose="020B0604030504040204" pitchFamily="34" charset="0"/>
                </a:rPr>
                <a:t>Na capital paulista</a:t>
              </a:r>
            </a:p>
          </p:txBody>
        </p:sp>
        <p:sp>
          <p:nvSpPr>
            <p:cNvPr id="11" name="Text 4"/>
            <p:cNvSpPr/>
            <p:nvPr/>
          </p:nvSpPr>
          <p:spPr>
            <a:xfrm>
              <a:off x="3568002" y="2292477"/>
              <a:ext cx="2469419" cy="908440"/>
            </a:xfrm>
            <a:prstGeom prst="rect">
              <a:avLst/>
            </a:prstGeom>
            <a:noFill/>
            <a:ln/>
          </p:spPr>
          <p:txBody>
            <a:bodyPr wrap="none" lIns="0" tIns="0" rIns="0" bIns="0" rtlCol="0" anchor="t"/>
            <a:lstStyle/>
            <a:p>
              <a:pPr marL="0" indent="0" algn="ctr">
                <a:lnSpc>
                  <a:spcPts val="5600"/>
                </a:lnSpc>
                <a:buNone/>
              </a:pPr>
              <a:r>
                <a:rPr lang="en-US" sz="5600" b="1" dirty="0">
                  <a:solidFill>
                    <a:srgbClr val="FFC301"/>
                  </a:solidFill>
                  <a:latin typeface="Tahoma" panose="020B0604030504040204" pitchFamily="34" charset="0"/>
                  <a:ea typeface="Tahoma" panose="020B0604030504040204" pitchFamily="34" charset="0"/>
                  <a:cs typeface="Tahoma" panose="020B0604030504040204" pitchFamily="34" charset="0"/>
                </a:rPr>
                <a:t>4</a:t>
              </a:r>
              <a:endParaRPr lang="en-US" sz="560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 5"/>
            <p:cNvSpPr/>
            <p:nvPr/>
          </p:nvSpPr>
          <p:spPr>
            <a:xfrm>
              <a:off x="3800336" y="3544808"/>
              <a:ext cx="2004652" cy="390936"/>
            </a:xfrm>
            <a:prstGeom prst="rect">
              <a:avLst/>
            </a:prstGeom>
            <a:noFill/>
            <a:ln/>
          </p:spPr>
          <p:txBody>
            <a:bodyPr wrap="none" lIns="0" tIns="0" rIns="0" bIns="0" rtlCol="0" anchor="t"/>
            <a:lstStyle/>
            <a:p>
              <a:pPr marL="0" indent="0" algn="ctr">
                <a:lnSpc>
                  <a:spcPts val="2400"/>
                </a:lnSpc>
                <a:buNone/>
              </a:pPr>
              <a:r>
                <a:rPr lang="en-US" sz="1700" b="1" dirty="0">
                  <a:solidFill>
                    <a:srgbClr val="003854"/>
                  </a:solidFill>
                  <a:latin typeface="Tahoma" panose="020B0604030504040204" pitchFamily="34" charset="0"/>
                  <a:ea typeface="Tahoma" panose="020B0604030504040204" pitchFamily="34" charset="0"/>
                  <a:cs typeface="Tahoma" panose="020B0604030504040204" pitchFamily="34" charset="0"/>
                </a:rPr>
                <a:t>Hospitais</a:t>
              </a:r>
              <a:endParaRPr lang="en-US" sz="17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 6"/>
            <p:cNvSpPr/>
            <p:nvPr/>
          </p:nvSpPr>
          <p:spPr>
            <a:xfrm>
              <a:off x="3568002" y="3866693"/>
              <a:ext cx="2469419" cy="412941"/>
            </a:xfrm>
            <a:prstGeom prst="rect">
              <a:avLst/>
            </a:prstGeom>
            <a:noFill/>
            <a:ln/>
          </p:spPr>
          <p:txBody>
            <a:bodyPr wrap="none" lIns="0" tIns="0" rIns="0" bIns="0" rtlCol="0" anchor="t"/>
            <a:lstStyle/>
            <a:p>
              <a:pPr marL="0" indent="0" algn="ctr">
                <a:lnSpc>
                  <a:spcPts val="2550"/>
                </a:lnSpc>
                <a:buNone/>
              </a:pPr>
              <a:r>
                <a:rPr lang="en-US" sz="1700" dirty="0">
                  <a:solidFill>
                    <a:srgbClr val="003854"/>
                  </a:solidFill>
                  <a:latin typeface="Tahoma" panose="020B0604030504040204" pitchFamily="34" charset="0"/>
                  <a:ea typeface="Tahoma" panose="020B0604030504040204" pitchFamily="34" charset="0"/>
                  <a:cs typeface="Tahoma" panose="020B0604030504040204" pitchFamily="34" charset="0"/>
                </a:rPr>
                <a:t>Na capital paulista</a:t>
              </a:r>
            </a:p>
          </p:txBody>
        </p:sp>
        <p:sp>
          <p:nvSpPr>
            <p:cNvPr id="14" name="Text 7"/>
            <p:cNvSpPr/>
            <p:nvPr/>
          </p:nvSpPr>
          <p:spPr>
            <a:xfrm>
              <a:off x="6257891" y="2292477"/>
              <a:ext cx="2469419" cy="908440"/>
            </a:xfrm>
            <a:prstGeom prst="rect">
              <a:avLst/>
            </a:prstGeom>
            <a:noFill/>
            <a:ln/>
          </p:spPr>
          <p:txBody>
            <a:bodyPr wrap="none" lIns="0" tIns="0" rIns="0" bIns="0" rtlCol="0" anchor="t"/>
            <a:lstStyle/>
            <a:p>
              <a:pPr marL="0" indent="0" algn="ctr">
                <a:lnSpc>
                  <a:spcPts val="5600"/>
                </a:lnSpc>
                <a:buNone/>
              </a:pPr>
              <a:r>
                <a:rPr lang="en-US" sz="5600" b="1" dirty="0">
                  <a:solidFill>
                    <a:srgbClr val="FFC301"/>
                  </a:solidFill>
                  <a:latin typeface="Tahoma" panose="020B0604030504040204" pitchFamily="34" charset="0"/>
                  <a:ea typeface="Tahoma" panose="020B0604030504040204" pitchFamily="34" charset="0"/>
                  <a:cs typeface="Tahoma" panose="020B0604030504040204" pitchFamily="34" charset="0"/>
                </a:rPr>
                <a:t>36</a:t>
              </a:r>
              <a:endParaRPr lang="en-US" sz="560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15" name="Text 8"/>
            <p:cNvSpPr/>
            <p:nvPr/>
          </p:nvSpPr>
          <p:spPr>
            <a:xfrm>
              <a:off x="6490225" y="3544808"/>
              <a:ext cx="2004652" cy="390936"/>
            </a:xfrm>
            <a:prstGeom prst="rect">
              <a:avLst/>
            </a:prstGeom>
            <a:noFill/>
            <a:ln/>
          </p:spPr>
          <p:txBody>
            <a:bodyPr wrap="none" lIns="0" tIns="0" rIns="0" bIns="0" rtlCol="0" anchor="t"/>
            <a:lstStyle/>
            <a:p>
              <a:pPr marL="0" indent="0" algn="ctr">
                <a:lnSpc>
                  <a:spcPts val="2400"/>
                </a:lnSpc>
                <a:buNone/>
              </a:pPr>
              <a:r>
                <a:rPr lang="en-US" sz="1700" b="1" dirty="0">
                  <a:solidFill>
                    <a:srgbClr val="003854"/>
                  </a:solidFill>
                  <a:latin typeface="Tahoma" panose="020B0604030504040204" pitchFamily="34" charset="0"/>
                  <a:ea typeface="Tahoma" panose="020B0604030504040204" pitchFamily="34" charset="0"/>
                  <a:cs typeface="Tahoma" panose="020B0604030504040204" pitchFamily="34" charset="0"/>
                </a:rPr>
                <a:t>Centros Clínicos</a:t>
              </a:r>
              <a:endParaRPr lang="en-US" sz="17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 9"/>
            <p:cNvSpPr/>
            <p:nvPr/>
          </p:nvSpPr>
          <p:spPr>
            <a:xfrm>
              <a:off x="6269755" y="3866692"/>
              <a:ext cx="2469419" cy="412941"/>
            </a:xfrm>
            <a:prstGeom prst="rect">
              <a:avLst/>
            </a:prstGeom>
            <a:noFill/>
            <a:ln/>
          </p:spPr>
          <p:txBody>
            <a:bodyPr wrap="none" lIns="0" tIns="0" rIns="0" bIns="0" rtlCol="0" anchor="t"/>
            <a:lstStyle/>
            <a:p>
              <a:pPr marL="0" indent="0" algn="ctr">
                <a:lnSpc>
                  <a:spcPts val="2550"/>
                </a:lnSpc>
                <a:buNone/>
              </a:pPr>
              <a:r>
                <a:rPr lang="en-US" sz="1700" dirty="0">
                  <a:solidFill>
                    <a:srgbClr val="003854"/>
                  </a:solidFill>
                  <a:latin typeface="Tahoma" panose="020B0604030504040204" pitchFamily="34" charset="0"/>
                  <a:ea typeface="Tahoma" panose="020B0604030504040204" pitchFamily="34" charset="0"/>
                  <a:cs typeface="Tahoma" panose="020B0604030504040204" pitchFamily="34" charset="0"/>
                </a:rPr>
                <a:t>No estado de São Paulo</a:t>
              </a:r>
            </a:p>
          </p:txBody>
        </p:sp>
        <p:sp>
          <p:nvSpPr>
            <p:cNvPr id="17" name="Text 10"/>
            <p:cNvSpPr/>
            <p:nvPr/>
          </p:nvSpPr>
          <p:spPr>
            <a:xfrm>
              <a:off x="8947780" y="2292477"/>
              <a:ext cx="2469516" cy="908440"/>
            </a:xfrm>
            <a:prstGeom prst="rect">
              <a:avLst/>
            </a:prstGeom>
            <a:noFill/>
            <a:ln/>
          </p:spPr>
          <p:txBody>
            <a:bodyPr wrap="none" lIns="0" tIns="0" rIns="0" bIns="0" rtlCol="0" anchor="t"/>
            <a:lstStyle/>
            <a:p>
              <a:pPr marL="0" indent="0" algn="ctr">
                <a:lnSpc>
                  <a:spcPts val="5600"/>
                </a:lnSpc>
                <a:buNone/>
              </a:pPr>
              <a:r>
                <a:rPr lang="en-US" sz="5600" b="1" dirty="0">
                  <a:solidFill>
                    <a:srgbClr val="FFC301"/>
                  </a:solidFill>
                  <a:latin typeface="Tahoma" panose="020B0604030504040204" pitchFamily="34" charset="0"/>
                  <a:ea typeface="Tahoma" panose="020B0604030504040204" pitchFamily="34" charset="0"/>
                  <a:cs typeface="Tahoma" panose="020B0604030504040204" pitchFamily="34" charset="0"/>
                </a:rPr>
                <a:t>29</a:t>
              </a:r>
              <a:endParaRPr lang="en-US" sz="560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 11"/>
            <p:cNvSpPr/>
            <p:nvPr/>
          </p:nvSpPr>
          <p:spPr>
            <a:xfrm>
              <a:off x="9180212" y="3544808"/>
              <a:ext cx="2004652" cy="390936"/>
            </a:xfrm>
            <a:prstGeom prst="rect">
              <a:avLst/>
            </a:prstGeom>
            <a:noFill/>
            <a:ln/>
          </p:spPr>
          <p:txBody>
            <a:bodyPr wrap="none" lIns="0" tIns="0" rIns="0" bIns="0" rtlCol="0" anchor="t"/>
            <a:lstStyle/>
            <a:p>
              <a:pPr marL="0" indent="0" algn="ctr">
                <a:lnSpc>
                  <a:spcPts val="2400"/>
                </a:lnSpc>
                <a:buNone/>
              </a:pPr>
              <a:r>
                <a:rPr lang="en-US" sz="1700" b="1" dirty="0">
                  <a:solidFill>
                    <a:srgbClr val="003854"/>
                  </a:solidFill>
                  <a:latin typeface="Tahoma" panose="020B0604030504040204" pitchFamily="34" charset="0"/>
                  <a:ea typeface="Tahoma" panose="020B0604030504040204" pitchFamily="34" charset="0"/>
                  <a:cs typeface="Tahoma" panose="020B0604030504040204" pitchFamily="34" charset="0"/>
                </a:rPr>
                <a:t>Hospitais</a:t>
              </a:r>
              <a:endParaRPr lang="en-US" sz="17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 12"/>
            <p:cNvSpPr/>
            <p:nvPr/>
          </p:nvSpPr>
          <p:spPr>
            <a:xfrm>
              <a:off x="8971508" y="3882095"/>
              <a:ext cx="2469516" cy="412941"/>
            </a:xfrm>
            <a:prstGeom prst="rect">
              <a:avLst/>
            </a:prstGeom>
            <a:noFill/>
            <a:ln/>
          </p:spPr>
          <p:txBody>
            <a:bodyPr wrap="none" lIns="0" tIns="0" rIns="0" bIns="0" rtlCol="0" anchor="t"/>
            <a:lstStyle/>
            <a:p>
              <a:pPr marL="0" indent="0" algn="ctr">
                <a:lnSpc>
                  <a:spcPts val="2550"/>
                </a:lnSpc>
                <a:buNone/>
              </a:pPr>
              <a:r>
                <a:rPr lang="en-US" sz="1700" dirty="0">
                  <a:solidFill>
                    <a:srgbClr val="003854"/>
                  </a:solidFill>
                  <a:latin typeface="Tahoma" panose="020B0604030504040204" pitchFamily="34" charset="0"/>
                  <a:ea typeface="Tahoma" panose="020B0604030504040204" pitchFamily="34" charset="0"/>
                  <a:cs typeface="Tahoma" panose="020B0604030504040204" pitchFamily="34" charset="0"/>
                </a:rPr>
                <a:t>No estado de São Paulo</a:t>
              </a:r>
            </a:p>
          </p:txBody>
        </p:sp>
        <p:sp>
          <p:nvSpPr>
            <p:cNvPr id="20" name="Text 13"/>
            <p:cNvSpPr/>
            <p:nvPr/>
          </p:nvSpPr>
          <p:spPr>
            <a:xfrm>
              <a:off x="1220634" y="4823393"/>
              <a:ext cx="10539182" cy="825882"/>
            </a:xfrm>
            <a:prstGeom prst="rect">
              <a:avLst/>
            </a:prstGeom>
            <a:noFill/>
            <a:ln/>
          </p:spPr>
          <p:txBody>
            <a:bodyPr wrap="square" lIns="0" tIns="0" rIns="0" bIns="0" rtlCol="0" anchor="t"/>
            <a:lstStyle/>
            <a:p>
              <a:pPr marL="0" indent="0" algn="l">
                <a:lnSpc>
                  <a:spcPts val="2550"/>
                </a:lnSpc>
                <a:buNone/>
              </a:pPr>
              <a:r>
                <a:rPr lang="en-US" sz="2000" dirty="0">
                  <a:solidFill>
                    <a:srgbClr val="003854"/>
                  </a:solidFill>
                  <a:latin typeface="Tahoma" panose="020B0604030504040204" pitchFamily="34" charset="0"/>
                  <a:ea typeface="Tahoma" panose="020B0604030504040204" pitchFamily="34" charset="0"/>
                  <a:cs typeface="Tahoma" panose="020B0604030504040204" pitchFamily="34" charset="0"/>
                </a:rPr>
                <a:t>A </a:t>
              </a:r>
              <a:r>
                <a:rPr lang="en-US" sz="2000" dirty="0" err="1">
                  <a:solidFill>
                    <a:srgbClr val="003854"/>
                  </a:solidFill>
                  <a:latin typeface="Tahoma" panose="020B0604030504040204" pitchFamily="34" charset="0"/>
                  <a:ea typeface="Tahoma" panose="020B0604030504040204" pitchFamily="34" charset="0"/>
                  <a:cs typeface="Tahoma" panose="020B0604030504040204" pitchFamily="34" charset="0"/>
                </a:rPr>
                <a:t>rede</a:t>
              </a:r>
              <a:r>
                <a:rPr lang="en-US" sz="2000" dirty="0">
                  <a:solidFill>
                    <a:srgbClr val="003854"/>
                  </a:solidFill>
                  <a:latin typeface="Tahoma" panose="020B0604030504040204" pitchFamily="34" charset="0"/>
                  <a:ea typeface="Tahoma" panose="020B0604030504040204" pitchFamily="34" charset="0"/>
                  <a:cs typeface="Tahoma" panose="020B0604030504040204" pitchFamily="34" charset="0"/>
                </a:rPr>
                <a:t> de atendimento cobre estrategicamente a capital, região metropolitana, interior e </a:t>
              </a:r>
              <a:r>
                <a:rPr lang="en-US" sz="2000" dirty="0" err="1">
                  <a:solidFill>
                    <a:srgbClr val="003854"/>
                  </a:solidFill>
                  <a:latin typeface="Tahoma" panose="020B0604030504040204" pitchFamily="34" charset="0"/>
                  <a:ea typeface="Tahoma" panose="020B0604030504040204" pitchFamily="34" charset="0"/>
                  <a:cs typeface="Tahoma" panose="020B0604030504040204" pitchFamily="34" charset="0"/>
                </a:rPr>
                <a:t>litoral</a:t>
              </a:r>
              <a:r>
                <a:rPr lang="en-US" sz="20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2000" dirty="0" err="1">
                  <a:solidFill>
                    <a:srgbClr val="003854"/>
                  </a:solidFill>
                  <a:latin typeface="Tahoma" panose="020B0604030504040204" pitchFamily="34" charset="0"/>
                  <a:ea typeface="Tahoma" panose="020B0604030504040204" pitchFamily="34" charset="0"/>
                  <a:cs typeface="Tahoma" panose="020B0604030504040204" pitchFamily="34" charset="0"/>
                </a:rPr>
                <a:t>paulista</a:t>
              </a:r>
              <a:r>
                <a:rPr lang="en-US" sz="2000" dirty="0">
                  <a:solidFill>
                    <a:srgbClr val="003854"/>
                  </a:solidFill>
                  <a:latin typeface="Tahoma" panose="020B0604030504040204" pitchFamily="34" charset="0"/>
                  <a:ea typeface="Tahoma" panose="020B0604030504040204" pitchFamily="34" charset="0"/>
                  <a:cs typeface="Tahoma" panose="020B0604030504040204" pitchFamily="34" charset="0"/>
                </a:rPr>
                <a:t>.</a:t>
              </a:r>
            </a:p>
          </p:txBody>
        </p:sp>
      </p:grpSp>
    </p:spTree>
    <p:extLst>
      <p:ext uri="{BB962C8B-B14F-4D97-AF65-F5344CB8AC3E}">
        <p14:creationId xmlns:p14="http://schemas.microsoft.com/office/powerpoint/2010/main" val="3450812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rma Livre: Forma 8">
            <a:extLst>
              <a:ext uri="{FF2B5EF4-FFF2-40B4-BE49-F238E27FC236}">
                <a16:creationId xmlns:a16="http://schemas.microsoft.com/office/drawing/2014/main" id="{32C9C390-DE08-83C4-7523-83E722E184F3}"/>
              </a:ext>
            </a:extLst>
          </p:cNvPr>
          <p:cNvSpPr/>
          <p:nvPr/>
        </p:nvSpPr>
        <p:spPr>
          <a:xfrm>
            <a:off x="8718529" y="6155779"/>
            <a:ext cx="2598921" cy="727712"/>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10" name="Forma Livre: Forma 9">
            <a:extLst>
              <a:ext uri="{FF2B5EF4-FFF2-40B4-BE49-F238E27FC236}">
                <a16:creationId xmlns:a16="http://schemas.microsoft.com/office/drawing/2014/main" id="{15938220-CBD2-8580-E9D1-3C2554BD55F7}"/>
              </a:ext>
            </a:extLst>
          </p:cNvPr>
          <p:cNvSpPr/>
          <p:nvPr/>
        </p:nvSpPr>
        <p:spPr>
          <a:xfrm>
            <a:off x="11317450" y="4825172"/>
            <a:ext cx="876431" cy="1291394"/>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11" name="Forma Livre: Forma 10">
            <a:extLst>
              <a:ext uri="{FF2B5EF4-FFF2-40B4-BE49-F238E27FC236}">
                <a16:creationId xmlns:a16="http://schemas.microsoft.com/office/drawing/2014/main" id="{94744DE7-F06F-6441-70B2-6B6FB6147075}"/>
              </a:ext>
            </a:extLst>
          </p:cNvPr>
          <p:cNvSpPr/>
          <p:nvPr/>
        </p:nvSpPr>
        <p:spPr>
          <a:xfrm>
            <a:off x="10963165" y="6155889"/>
            <a:ext cx="1230716" cy="727602"/>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pic>
        <p:nvPicPr>
          <p:cNvPr id="12" name="Gráfico 15">
            <a:extLst>
              <a:ext uri="{FF2B5EF4-FFF2-40B4-BE49-F238E27FC236}">
                <a16:creationId xmlns:a16="http://schemas.microsoft.com/office/drawing/2014/main" id="{55803E6C-9A1E-0BE1-88A4-E470ED91DD5D}"/>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r="77375"/>
          <a:stretch/>
        </p:blipFill>
        <p:spPr>
          <a:xfrm>
            <a:off x="11651298" y="6251473"/>
            <a:ext cx="372228" cy="344936"/>
          </a:xfrm>
          <a:prstGeom prst="rect">
            <a:avLst/>
          </a:prstGeom>
        </p:spPr>
      </p:pic>
      <p:sp>
        <p:nvSpPr>
          <p:cNvPr id="5" name="TextBox 3">
            <a:extLst>
              <a:ext uri="{FF2B5EF4-FFF2-40B4-BE49-F238E27FC236}">
                <a16:creationId xmlns:a16="http://schemas.microsoft.com/office/drawing/2014/main" id="{440529F8-AFB5-32D7-15C5-92E432FEF60E}"/>
              </a:ext>
            </a:extLst>
          </p:cNvPr>
          <p:cNvSpPr txBox="1"/>
          <p:nvPr/>
        </p:nvSpPr>
        <p:spPr>
          <a:xfrm>
            <a:off x="325891" y="235578"/>
            <a:ext cx="11112743" cy="646331"/>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INVESTIMENTOS</a:t>
            </a:r>
          </a:p>
        </p:txBody>
      </p:sp>
      <p:sp>
        <p:nvSpPr>
          <p:cNvPr id="77" name="Text 1"/>
          <p:cNvSpPr/>
          <p:nvPr/>
        </p:nvSpPr>
        <p:spPr>
          <a:xfrm>
            <a:off x="414026" y="1011358"/>
            <a:ext cx="4246107" cy="297225"/>
          </a:xfrm>
          <a:prstGeom prst="rect">
            <a:avLst/>
          </a:prstGeom>
          <a:noFill/>
          <a:ln/>
        </p:spPr>
        <p:txBody>
          <a:bodyPr wrap="none" lIns="0" tIns="0" rIns="0" bIns="0" rtlCol="0" anchor="t"/>
          <a:lstStyle/>
          <a:p>
            <a:pPr marL="0" indent="0" algn="l">
              <a:lnSpc>
                <a:spcPts val="2450"/>
              </a:lnSpc>
              <a:buNone/>
            </a:pPr>
            <a:r>
              <a:rPr lang="en-US" sz="2800" b="1" dirty="0">
                <a:solidFill>
                  <a:srgbClr val="003854"/>
                </a:solidFill>
                <a:latin typeface="Tahoma" panose="020B0604030504040204" pitchFamily="34" charset="0"/>
                <a:ea typeface="Tahoma" panose="020B0604030504040204" pitchFamily="34" charset="0"/>
                <a:cs typeface="Tahoma" panose="020B0604030504040204" pitchFamily="34" charset="0"/>
              </a:rPr>
              <a:t>4 NOVOS HOSPITAIS</a:t>
            </a:r>
          </a:p>
        </p:txBody>
      </p:sp>
      <p:sp>
        <p:nvSpPr>
          <p:cNvPr id="78" name="Shape 2"/>
          <p:cNvSpPr/>
          <p:nvPr/>
        </p:nvSpPr>
        <p:spPr>
          <a:xfrm>
            <a:off x="204707" y="1562865"/>
            <a:ext cx="11818819" cy="2556076"/>
          </a:xfrm>
          <a:prstGeom prst="roundRect">
            <a:avLst>
              <a:gd name="adj" fmla="val 1077"/>
            </a:avLst>
          </a:prstGeom>
          <a:noFill/>
          <a:ln w="7620">
            <a:solidFill>
              <a:srgbClr val="FFFFFF">
                <a:alpha val="24000"/>
              </a:srgbClr>
            </a:solidFill>
            <a:prstDash val="solid"/>
          </a:ln>
        </p:spPr>
        <p:txBody>
          <a:bodyPr/>
          <a:lstStyle/>
          <a:p>
            <a:endParaRPr lang="pt-BR"/>
          </a:p>
        </p:txBody>
      </p:sp>
      <p:sp>
        <p:nvSpPr>
          <p:cNvPr id="79" name="Shape 3"/>
          <p:cNvSpPr/>
          <p:nvPr/>
        </p:nvSpPr>
        <p:spPr>
          <a:xfrm>
            <a:off x="211665" y="1569497"/>
            <a:ext cx="11804903" cy="508563"/>
          </a:xfrm>
          <a:prstGeom prst="rect">
            <a:avLst/>
          </a:prstGeom>
          <a:solidFill>
            <a:srgbClr val="FFFFFF">
              <a:alpha val="4000"/>
            </a:srgbClr>
          </a:solidFill>
          <a:ln/>
        </p:spPr>
        <p:txBody>
          <a:bodyPr/>
          <a:lstStyle/>
          <a:p>
            <a:endParaRPr lang="pt-BR"/>
          </a:p>
        </p:txBody>
      </p:sp>
      <p:sp>
        <p:nvSpPr>
          <p:cNvPr id="80" name="Text 4"/>
          <p:cNvSpPr/>
          <p:nvPr/>
        </p:nvSpPr>
        <p:spPr>
          <a:xfrm>
            <a:off x="404424" y="1686173"/>
            <a:ext cx="2562610" cy="275212"/>
          </a:xfrm>
          <a:prstGeom prst="rect">
            <a:avLst/>
          </a:prstGeom>
          <a:noFill/>
          <a:ln/>
        </p:spPr>
        <p:txBody>
          <a:bodyPr wrap="none" lIns="0" tIns="0" rIns="0" bIns="0" rtlCol="0" anchor="t"/>
          <a:lstStyle/>
          <a:p>
            <a:pPr marL="0" indent="0" algn="l">
              <a:lnSpc>
                <a:spcPts val="2450"/>
              </a:lnSpc>
              <a:buNone/>
            </a:pPr>
            <a:r>
              <a:rPr lang="en-US" sz="1650" b="1" dirty="0">
                <a:solidFill>
                  <a:srgbClr val="003854"/>
                </a:solidFill>
                <a:latin typeface="Tahoma" panose="020B0604030504040204" pitchFamily="34" charset="0"/>
                <a:ea typeface="Tahoma" panose="020B0604030504040204" pitchFamily="34" charset="0"/>
                <a:cs typeface="Tahoma" panose="020B0604030504040204" pitchFamily="34" charset="0"/>
              </a:rPr>
              <a:t>REGIÃO</a:t>
            </a:r>
            <a:endParaRPr lang="en-US" sz="16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81" name="Text 5"/>
          <p:cNvSpPr/>
          <p:nvPr/>
        </p:nvSpPr>
        <p:spPr>
          <a:xfrm>
            <a:off x="3359074" y="1686173"/>
            <a:ext cx="2559131" cy="275212"/>
          </a:xfrm>
          <a:prstGeom prst="rect">
            <a:avLst/>
          </a:prstGeom>
          <a:noFill/>
          <a:ln/>
        </p:spPr>
        <p:txBody>
          <a:bodyPr wrap="none" lIns="0" tIns="0" rIns="0" bIns="0" rtlCol="0" anchor="t"/>
          <a:lstStyle/>
          <a:p>
            <a:pPr marL="0" indent="0" algn="l">
              <a:lnSpc>
                <a:spcPts val="2450"/>
              </a:lnSpc>
              <a:buNone/>
            </a:pPr>
            <a:r>
              <a:rPr lang="en-US" sz="1650" b="1" dirty="0">
                <a:solidFill>
                  <a:srgbClr val="003854"/>
                </a:solidFill>
                <a:latin typeface="Tahoma" panose="020B0604030504040204" pitchFamily="34" charset="0"/>
                <a:ea typeface="Tahoma" panose="020B0604030504040204" pitchFamily="34" charset="0"/>
                <a:cs typeface="Tahoma" panose="020B0604030504040204" pitchFamily="34" charset="0"/>
              </a:rPr>
              <a:t>LEITOS</a:t>
            </a:r>
            <a:endParaRPr lang="en-US" sz="16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82" name="Text 6"/>
          <p:cNvSpPr/>
          <p:nvPr/>
        </p:nvSpPr>
        <p:spPr>
          <a:xfrm>
            <a:off x="6310246" y="1686173"/>
            <a:ext cx="2559131" cy="275212"/>
          </a:xfrm>
          <a:prstGeom prst="rect">
            <a:avLst/>
          </a:prstGeom>
          <a:noFill/>
          <a:ln/>
        </p:spPr>
        <p:txBody>
          <a:bodyPr wrap="none" lIns="0" tIns="0" rIns="0" bIns="0" rtlCol="0" anchor="t"/>
          <a:lstStyle/>
          <a:p>
            <a:pPr marL="0" indent="0" algn="l">
              <a:lnSpc>
                <a:spcPts val="2450"/>
              </a:lnSpc>
              <a:buNone/>
            </a:pPr>
            <a:r>
              <a:rPr lang="en-US" sz="1650" b="1" dirty="0">
                <a:solidFill>
                  <a:srgbClr val="003854"/>
                </a:solidFill>
                <a:latin typeface="Tahoma" panose="020B0604030504040204" pitchFamily="34" charset="0"/>
                <a:ea typeface="Tahoma" panose="020B0604030504040204" pitchFamily="34" charset="0"/>
                <a:cs typeface="Tahoma" panose="020B0604030504040204" pitchFamily="34" charset="0"/>
              </a:rPr>
              <a:t>HOSPITAIS</a:t>
            </a:r>
            <a:endParaRPr lang="en-US" sz="16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83" name="Text 7"/>
          <p:cNvSpPr/>
          <p:nvPr/>
        </p:nvSpPr>
        <p:spPr>
          <a:xfrm>
            <a:off x="9261417" y="1686173"/>
            <a:ext cx="2562610" cy="275212"/>
          </a:xfrm>
          <a:prstGeom prst="rect">
            <a:avLst/>
          </a:prstGeom>
          <a:noFill/>
          <a:ln/>
        </p:spPr>
        <p:txBody>
          <a:bodyPr wrap="none" lIns="0" tIns="0" rIns="0" bIns="0" rtlCol="0" anchor="t"/>
          <a:lstStyle/>
          <a:p>
            <a:pPr marL="0" indent="0" algn="l">
              <a:lnSpc>
                <a:spcPts val="2450"/>
              </a:lnSpc>
              <a:buNone/>
            </a:pPr>
            <a:r>
              <a:rPr lang="en-US" sz="1650" b="1" dirty="0">
                <a:solidFill>
                  <a:srgbClr val="003854"/>
                </a:solidFill>
                <a:latin typeface="Tahoma" panose="020B0604030504040204" pitchFamily="34" charset="0"/>
                <a:ea typeface="Tahoma" panose="020B0604030504040204" pitchFamily="34" charset="0"/>
                <a:cs typeface="Tahoma" panose="020B0604030504040204" pitchFamily="34" charset="0"/>
              </a:rPr>
              <a:t>INAUGURAÇÃO</a:t>
            </a:r>
            <a:endParaRPr lang="en-US" sz="16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84" name="Shape 8"/>
          <p:cNvSpPr/>
          <p:nvPr/>
        </p:nvSpPr>
        <p:spPr>
          <a:xfrm>
            <a:off x="211665" y="2078060"/>
            <a:ext cx="11804903" cy="508563"/>
          </a:xfrm>
          <a:prstGeom prst="rect">
            <a:avLst/>
          </a:prstGeom>
          <a:solidFill>
            <a:srgbClr val="000000">
              <a:alpha val="4000"/>
            </a:srgbClr>
          </a:solidFill>
          <a:ln/>
        </p:spPr>
        <p:txBody>
          <a:bodyPr/>
          <a:lstStyle/>
          <a:p>
            <a:endParaRPr lang="pt-BR"/>
          </a:p>
        </p:txBody>
      </p:sp>
      <p:sp>
        <p:nvSpPr>
          <p:cNvPr id="85" name="Text 9"/>
          <p:cNvSpPr/>
          <p:nvPr/>
        </p:nvSpPr>
        <p:spPr>
          <a:xfrm>
            <a:off x="404424" y="2194735"/>
            <a:ext cx="2562610"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SÃO PAULO</a:t>
            </a:r>
          </a:p>
        </p:txBody>
      </p:sp>
      <p:sp>
        <p:nvSpPr>
          <p:cNvPr id="86" name="Text 10"/>
          <p:cNvSpPr/>
          <p:nvPr/>
        </p:nvSpPr>
        <p:spPr>
          <a:xfrm>
            <a:off x="3359074" y="2194735"/>
            <a:ext cx="2559131"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250 LEITOS</a:t>
            </a:r>
          </a:p>
        </p:txBody>
      </p:sp>
      <p:sp>
        <p:nvSpPr>
          <p:cNvPr id="87" name="Text 11"/>
          <p:cNvSpPr/>
          <p:nvPr/>
        </p:nvSpPr>
        <p:spPr>
          <a:xfrm>
            <a:off x="6310246" y="2194735"/>
            <a:ext cx="2559131"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HOSPITAL ANTONIO PRUDENTE</a:t>
            </a:r>
          </a:p>
        </p:txBody>
      </p:sp>
      <p:sp>
        <p:nvSpPr>
          <p:cNvPr id="88" name="Text 12"/>
          <p:cNvSpPr/>
          <p:nvPr/>
        </p:nvSpPr>
        <p:spPr>
          <a:xfrm>
            <a:off x="9261417" y="2194735"/>
            <a:ext cx="2562610"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INAUGURAÇÃO 2026</a:t>
            </a:r>
          </a:p>
        </p:txBody>
      </p:sp>
      <p:sp>
        <p:nvSpPr>
          <p:cNvPr id="89" name="Shape 13"/>
          <p:cNvSpPr/>
          <p:nvPr/>
        </p:nvSpPr>
        <p:spPr>
          <a:xfrm>
            <a:off x="211665" y="2586622"/>
            <a:ext cx="11804903" cy="508563"/>
          </a:xfrm>
          <a:prstGeom prst="rect">
            <a:avLst/>
          </a:prstGeom>
          <a:solidFill>
            <a:srgbClr val="FFFFFF">
              <a:alpha val="4000"/>
            </a:srgbClr>
          </a:solidFill>
          <a:ln/>
        </p:spPr>
        <p:txBody>
          <a:bodyPr/>
          <a:lstStyle/>
          <a:p>
            <a:endParaRPr lang="pt-BR"/>
          </a:p>
        </p:txBody>
      </p:sp>
      <p:sp>
        <p:nvSpPr>
          <p:cNvPr id="90" name="Text 14"/>
          <p:cNvSpPr/>
          <p:nvPr/>
        </p:nvSpPr>
        <p:spPr>
          <a:xfrm>
            <a:off x="404424" y="2703297"/>
            <a:ext cx="2562610"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SÃO PAULO</a:t>
            </a:r>
          </a:p>
        </p:txBody>
      </p:sp>
      <p:sp>
        <p:nvSpPr>
          <p:cNvPr id="91" name="Text 15"/>
          <p:cNvSpPr/>
          <p:nvPr/>
        </p:nvSpPr>
        <p:spPr>
          <a:xfrm>
            <a:off x="3359074" y="2703297"/>
            <a:ext cx="2559131"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250 LEITOS</a:t>
            </a:r>
          </a:p>
        </p:txBody>
      </p:sp>
      <p:sp>
        <p:nvSpPr>
          <p:cNvPr id="92" name="Text 16"/>
          <p:cNvSpPr/>
          <p:nvPr/>
        </p:nvSpPr>
        <p:spPr>
          <a:xfrm>
            <a:off x="6310246" y="2703297"/>
            <a:ext cx="2559131"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HOSPITAL IBIRAPUERA</a:t>
            </a:r>
          </a:p>
        </p:txBody>
      </p:sp>
      <p:sp>
        <p:nvSpPr>
          <p:cNvPr id="93" name="Text 17"/>
          <p:cNvSpPr/>
          <p:nvPr/>
        </p:nvSpPr>
        <p:spPr>
          <a:xfrm>
            <a:off x="9261417" y="2703297"/>
            <a:ext cx="2562610"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INAUGURAÇÃO 2027</a:t>
            </a:r>
          </a:p>
        </p:txBody>
      </p:sp>
      <p:sp>
        <p:nvSpPr>
          <p:cNvPr id="94" name="Shape 18"/>
          <p:cNvSpPr/>
          <p:nvPr/>
        </p:nvSpPr>
        <p:spPr>
          <a:xfrm>
            <a:off x="211665" y="3095185"/>
            <a:ext cx="11804903" cy="508563"/>
          </a:xfrm>
          <a:prstGeom prst="rect">
            <a:avLst/>
          </a:prstGeom>
          <a:solidFill>
            <a:srgbClr val="000000">
              <a:alpha val="4000"/>
            </a:srgbClr>
          </a:solidFill>
          <a:ln/>
        </p:spPr>
        <p:txBody>
          <a:bodyPr/>
          <a:lstStyle/>
          <a:p>
            <a:endParaRPr lang="pt-BR"/>
          </a:p>
        </p:txBody>
      </p:sp>
      <p:sp>
        <p:nvSpPr>
          <p:cNvPr id="95" name="Text 19"/>
          <p:cNvSpPr/>
          <p:nvPr/>
        </p:nvSpPr>
        <p:spPr>
          <a:xfrm>
            <a:off x="404424" y="3211860"/>
            <a:ext cx="2562610"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SÃO PAULO</a:t>
            </a:r>
          </a:p>
        </p:txBody>
      </p:sp>
      <p:sp>
        <p:nvSpPr>
          <p:cNvPr id="96" name="Text 20"/>
          <p:cNvSpPr/>
          <p:nvPr/>
        </p:nvSpPr>
        <p:spPr>
          <a:xfrm>
            <a:off x="3359074" y="3211860"/>
            <a:ext cx="2559131"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76 LEITOS</a:t>
            </a:r>
          </a:p>
        </p:txBody>
      </p:sp>
      <p:sp>
        <p:nvSpPr>
          <p:cNvPr id="97" name="Text 21"/>
          <p:cNvSpPr/>
          <p:nvPr/>
        </p:nvSpPr>
        <p:spPr>
          <a:xfrm>
            <a:off x="6310246" y="3211860"/>
            <a:ext cx="2559131"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HOSPITAL JARDIM ANALIA</a:t>
            </a:r>
          </a:p>
        </p:txBody>
      </p:sp>
      <p:sp>
        <p:nvSpPr>
          <p:cNvPr id="98" name="Text 22"/>
          <p:cNvSpPr/>
          <p:nvPr/>
        </p:nvSpPr>
        <p:spPr>
          <a:xfrm>
            <a:off x="9261417" y="3211860"/>
            <a:ext cx="2562610"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INAUGURAÇÃO 2026</a:t>
            </a:r>
          </a:p>
        </p:txBody>
      </p:sp>
      <p:sp>
        <p:nvSpPr>
          <p:cNvPr id="99" name="Shape 23"/>
          <p:cNvSpPr/>
          <p:nvPr/>
        </p:nvSpPr>
        <p:spPr>
          <a:xfrm>
            <a:off x="211665" y="3603747"/>
            <a:ext cx="11804903" cy="508563"/>
          </a:xfrm>
          <a:prstGeom prst="rect">
            <a:avLst/>
          </a:prstGeom>
          <a:solidFill>
            <a:srgbClr val="FFFFFF">
              <a:alpha val="4000"/>
            </a:srgbClr>
          </a:solidFill>
          <a:ln/>
        </p:spPr>
        <p:txBody>
          <a:bodyPr/>
          <a:lstStyle/>
          <a:p>
            <a:endParaRPr lang="pt-BR"/>
          </a:p>
        </p:txBody>
      </p:sp>
      <p:sp>
        <p:nvSpPr>
          <p:cNvPr id="100" name="Text 24"/>
          <p:cNvSpPr/>
          <p:nvPr/>
        </p:nvSpPr>
        <p:spPr>
          <a:xfrm>
            <a:off x="404424" y="3720423"/>
            <a:ext cx="2562610"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SANTO ANDRÉ</a:t>
            </a:r>
          </a:p>
        </p:txBody>
      </p:sp>
      <p:sp>
        <p:nvSpPr>
          <p:cNvPr id="101" name="Text 25"/>
          <p:cNvSpPr/>
          <p:nvPr/>
        </p:nvSpPr>
        <p:spPr>
          <a:xfrm>
            <a:off x="3359074" y="3720423"/>
            <a:ext cx="2559131"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70 LEITOS</a:t>
            </a:r>
          </a:p>
        </p:txBody>
      </p:sp>
      <p:sp>
        <p:nvSpPr>
          <p:cNvPr id="102" name="Text 26"/>
          <p:cNvSpPr/>
          <p:nvPr/>
        </p:nvSpPr>
        <p:spPr>
          <a:xfrm>
            <a:off x="6310246" y="3720423"/>
            <a:ext cx="2559131"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HOSPITAL SANTO ANDRÉ</a:t>
            </a:r>
          </a:p>
        </p:txBody>
      </p:sp>
      <p:sp>
        <p:nvSpPr>
          <p:cNvPr id="103" name="Text 27"/>
          <p:cNvSpPr/>
          <p:nvPr/>
        </p:nvSpPr>
        <p:spPr>
          <a:xfrm>
            <a:off x="9261417" y="3720423"/>
            <a:ext cx="2562610" cy="275212"/>
          </a:xfrm>
          <a:prstGeom prst="rect">
            <a:avLst/>
          </a:prstGeom>
          <a:noFill/>
          <a:ln/>
        </p:spPr>
        <p:txBody>
          <a:bodyPr wrap="none" lIns="0" tIns="0" rIns="0" bIns="0" rtlCol="0" anchor="t"/>
          <a:lstStyle/>
          <a:p>
            <a:pPr marL="0" indent="0" algn="l">
              <a:lnSpc>
                <a:spcPts val="24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INAUGURAÇÃO 2026</a:t>
            </a:r>
          </a:p>
        </p:txBody>
      </p:sp>
      <p:sp>
        <p:nvSpPr>
          <p:cNvPr id="104" name="Text 28"/>
          <p:cNvSpPr/>
          <p:nvPr/>
        </p:nvSpPr>
        <p:spPr>
          <a:xfrm>
            <a:off x="204707" y="4582309"/>
            <a:ext cx="3779066" cy="605653"/>
          </a:xfrm>
          <a:prstGeom prst="rect">
            <a:avLst/>
          </a:prstGeom>
          <a:noFill/>
          <a:ln/>
        </p:spPr>
        <p:txBody>
          <a:bodyPr wrap="none" lIns="0" tIns="0" rIns="0" bIns="0" rtlCol="0" anchor="t"/>
          <a:lstStyle/>
          <a:p>
            <a:pPr marL="0" indent="0" algn="ctr">
              <a:lnSpc>
                <a:spcPts val="5450"/>
              </a:lnSpc>
              <a:buNone/>
            </a:pPr>
            <a:r>
              <a:rPr lang="en-US" sz="5450" b="1" dirty="0">
                <a:solidFill>
                  <a:srgbClr val="FFC301"/>
                </a:solidFill>
                <a:latin typeface="Tahoma" panose="020B0604030504040204" pitchFamily="34" charset="0"/>
                <a:ea typeface="Tahoma" panose="020B0604030504040204" pitchFamily="34" charset="0"/>
                <a:cs typeface="Tahoma" panose="020B0604030504040204" pitchFamily="34" charset="0"/>
              </a:rPr>
              <a:t>646</a:t>
            </a:r>
            <a:endParaRPr lang="en-US" sz="545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105" name="Text 29"/>
          <p:cNvSpPr/>
          <p:nvPr/>
        </p:nvSpPr>
        <p:spPr>
          <a:xfrm>
            <a:off x="1000093" y="5417272"/>
            <a:ext cx="2188292" cy="260705"/>
          </a:xfrm>
          <a:prstGeom prst="rect">
            <a:avLst/>
          </a:prstGeom>
          <a:noFill/>
          <a:ln/>
        </p:spPr>
        <p:txBody>
          <a:bodyPr wrap="none" lIns="0" tIns="0" rIns="0" bIns="0" rtlCol="0" anchor="t"/>
          <a:lstStyle/>
          <a:p>
            <a:pPr marL="0" indent="0" algn="ctr">
              <a:lnSpc>
                <a:spcPts val="2350"/>
              </a:lnSpc>
              <a:buNone/>
            </a:pPr>
            <a:r>
              <a:rPr lang="en-US" sz="1850" b="1" dirty="0">
                <a:solidFill>
                  <a:srgbClr val="003854"/>
                </a:solidFill>
                <a:latin typeface="Tahoma" panose="020B0604030504040204" pitchFamily="34" charset="0"/>
                <a:ea typeface="Tahoma" panose="020B0604030504040204" pitchFamily="34" charset="0"/>
                <a:cs typeface="Tahoma" panose="020B0604030504040204" pitchFamily="34" charset="0"/>
              </a:rPr>
              <a:t>TOTAL DE LEITOS</a:t>
            </a:r>
            <a:endParaRPr lang="en-US" sz="18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06" name="Text 30"/>
          <p:cNvSpPr/>
          <p:nvPr/>
        </p:nvSpPr>
        <p:spPr>
          <a:xfrm>
            <a:off x="204707" y="5788020"/>
            <a:ext cx="3779066" cy="550425"/>
          </a:xfrm>
          <a:prstGeom prst="rect">
            <a:avLst/>
          </a:prstGeom>
          <a:noFill/>
          <a:ln/>
        </p:spPr>
        <p:txBody>
          <a:bodyPr wrap="square" lIns="0" tIns="0" rIns="0" bIns="0" rtlCol="0" anchor="t"/>
          <a:lstStyle/>
          <a:p>
            <a:pPr marL="0" indent="0" algn="ctr">
              <a:lnSpc>
                <a:spcPts val="2450"/>
              </a:lnSpc>
              <a:buNone/>
            </a:pPr>
            <a:r>
              <a:rPr lang="en-US" sz="1650" dirty="0">
                <a:solidFill>
                  <a:srgbClr val="003854"/>
                </a:solidFill>
                <a:latin typeface="Tahoma" panose="020B0604030504040204" pitchFamily="34" charset="0"/>
                <a:ea typeface="Tahoma" panose="020B0604030504040204" pitchFamily="34" charset="0"/>
                <a:cs typeface="Tahoma" panose="020B0604030504040204" pitchFamily="34" charset="0"/>
              </a:rPr>
              <a:t>Novos leitos a serem adicionados com os investimentos em 4 novos hospitais</a:t>
            </a:r>
          </a:p>
        </p:txBody>
      </p:sp>
      <p:sp>
        <p:nvSpPr>
          <p:cNvPr id="107" name="Text 31"/>
          <p:cNvSpPr/>
          <p:nvPr/>
        </p:nvSpPr>
        <p:spPr>
          <a:xfrm>
            <a:off x="4224476" y="4582309"/>
            <a:ext cx="3779174" cy="605653"/>
          </a:xfrm>
          <a:prstGeom prst="rect">
            <a:avLst/>
          </a:prstGeom>
          <a:noFill/>
          <a:ln/>
        </p:spPr>
        <p:txBody>
          <a:bodyPr wrap="none" lIns="0" tIns="0" rIns="0" bIns="0" rtlCol="0" anchor="t"/>
          <a:lstStyle/>
          <a:p>
            <a:pPr marL="0" indent="0" algn="ctr">
              <a:lnSpc>
                <a:spcPts val="5450"/>
              </a:lnSpc>
              <a:buNone/>
            </a:pPr>
            <a:r>
              <a:rPr lang="en-US" sz="5450" b="1" dirty="0">
                <a:solidFill>
                  <a:srgbClr val="FFC301"/>
                </a:solidFill>
                <a:latin typeface="Tahoma" panose="020B0604030504040204" pitchFamily="34" charset="0"/>
                <a:ea typeface="Tahoma" panose="020B0604030504040204" pitchFamily="34" charset="0"/>
                <a:cs typeface="Tahoma" panose="020B0604030504040204" pitchFamily="34" charset="0"/>
              </a:rPr>
              <a:t>3</a:t>
            </a:r>
            <a:endParaRPr lang="en-US" sz="545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108" name="Text 32"/>
          <p:cNvSpPr/>
          <p:nvPr/>
        </p:nvSpPr>
        <p:spPr>
          <a:xfrm>
            <a:off x="4983224" y="5417272"/>
            <a:ext cx="2261568" cy="260705"/>
          </a:xfrm>
          <a:prstGeom prst="rect">
            <a:avLst/>
          </a:prstGeom>
          <a:noFill/>
          <a:ln/>
        </p:spPr>
        <p:txBody>
          <a:bodyPr wrap="none" lIns="0" tIns="0" rIns="0" bIns="0" rtlCol="0" anchor="t"/>
          <a:lstStyle/>
          <a:p>
            <a:pPr marL="0" indent="0" algn="ctr">
              <a:lnSpc>
                <a:spcPts val="2350"/>
              </a:lnSpc>
              <a:buNone/>
            </a:pPr>
            <a:r>
              <a:rPr lang="en-US" sz="1850" b="1" dirty="0">
                <a:solidFill>
                  <a:srgbClr val="003854"/>
                </a:solidFill>
                <a:latin typeface="Tahoma" panose="020B0604030504040204" pitchFamily="34" charset="0"/>
                <a:ea typeface="Tahoma" panose="020B0604030504040204" pitchFamily="34" charset="0"/>
                <a:cs typeface="Tahoma" panose="020B0604030504040204" pitchFamily="34" charset="0"/>
              </a:rPr>
              <a:t>HOSPITAIS EM 2026</a:t>
            </a:r>
            <a:endParaRPr lang="en-US" sz="18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09" name="Text 33"/>
          <p:cNvSpPr/>
          <p:nvPr/>
        </p:nvSpPr>
        <p:spPr>
          <a:xfrm>
            <a:off x="4224476" y="5788020"/>
            <a:ext cx="3779174" cy="550425"/>
          </a:xfrm>
          <a:prstGeom prst="rect">
            <a:avLst/>
          </a:prstGeom>
          <a:noFill/>
          <a:ln/>
        </p:spPr>
        <p:txBody>
          <a:bodyPr wrap="square" lIns="0" tIns="0" rIns="0" bIns="0" rtlCol="0" anchor="t"/>
          <a:lstStyle/>
          <a:p>
            <a:pPr marL="0" indent="0" algn="ctr">
              <a:lnSpc>
                <a:spcPts val="2450"/>
              </a:lnSpc>
              <a:buNone/>
            </a:pPr>
            <a:r>
              <a:rPr lang="en-US" sz="1650" dirty="0">
                <a:solidFill>
                  <a:srgbClr val="003854"/>
                </a:solidFill>
                <a:latin typeface="Tahoma" panose="020B0604030504040204" pitchFamily="34" charset="0"/>
                <a:ea typeface="Tahoma" panose="020B0604030504040204" pitchFamily="34" charset="0"/>
                <a:cs typeface="Tahoma" panose="020B0604030504040204" pitchFamily="34" charset="0"/>
              </a:rPr>
              <a:t>Hospital Antonio Prudente, Hospital Jardim Analia e Hospital Santo André</a:t>
            </a:r>
          </a:p>
        </p:txBody>
      </p:sp>
      <p:sp>
        <p:nvSpPr>
          <p:cNvPr id="110" name="Text 34"/>
          <p:cNvSpPr/>
          <p:nvPr/>
        </p:nvSpPr>
        <p:spPr>
          <a:xfrm>
            <a:off x="8244353" y="4582309"/>
            <a:ext cx="3779066" cy="605653"/>
          </a:xfrm>
          <a:prstGeom prst="rect">
            <a:avLst/>
          </a:prstGeom>
          <a:noFill/>
          <a:ln/>
        </p:spPr>
        <p:txBody>
          <a:bodyPr wrap="none" lIns="0" tIns="0" rIns="0" bIns="0" rtlCol="0" anchor="t"/>
          <a:lstStyle/>
          <a:p>
            <a:pPr marL="0" indent="0" algn="ctr">
              <a:lnSpc>
                <a:spcPts val="5450"/>
              </a:lnSpc>
              <a:buNone/>
            </a:pPr>
            <a:r>
              <a:rPr lang="en-US" sz="5450" b="1" dirty="0">
                <a:solidFill>
                  <a:srgbClr val="FFC301"/>
                </a:solidFill>
                <a:latin typeface="Tahoma" panose="020B0604030504040204" pitchFamily="34" charset="0"/>
                <a:ea typeface="Tahoma" panose="020B0604030504040204" pitchFamily="34" charset="0"/>
                <a:cs typeface="Tahoma" panose="020B0604030504040204" pitchFamily="34" charset="0"/>
              </a:rPr>
              <a:t>1</a:t>
            </a:r>
            <a:endParaRPr lang="en-US" sz="545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111" name="Text 35"/>
          <p:cNvSpPr/>
          <p:nvPr/>
        </p:nvSpPr>
        <p:spPr>
          <a:xfrm>
            <a:off x="9039739" y="5417272"/>
            <a:ext cx="2188292" cy="260705"/>
          </a:xfrm>
          <a:prstGeom prst="rect">
            <a:avLst/>
          </a:prstGeom>
          <a:noFill/>
          <a:ln/>
        </p:spPr>
        <p:txBody>
          <a:bodyPr wrap="none" lIns="0" tIns="0" rIns="0" bIns="0" rtlCol="0" anchor="t"/>
          <a:lstStyle/>
          <a:p>
            <a:pPr marL="0" indent="0" algn="ctr">
              <a:lnSpc>
                <a:spcPts val="2350"/>
              </a:lnSpc>
              <a:buNone/>
            </a:pPr>
            <a:r>
              <a:rPr lang="en-US" sz="1850" b="1" dirty="0">
                <a:solidFill>
                  <a:srgbClr val="003854"/>
                </a:solidFill>
                <a:latin typeface="Tahoma" panose="020B0604030504040204" pitchFamily="34" charset="0"/>
                <a:ea typeface="Tahoma" panose="020B0604030504040204" pitchFamily="34" charset="0"/>
                <a:cs typeface="Tahoma" panose="020B0604030504040204" pitchFamily="34" charset="0"/>
              </a:rPr>
              <a:t>HOSPITAL EM 2027</a:t>
            </a:r>
            <a:endParaRPr lang="en-US" sz="18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12" name="Text 36"/>
          <p:cNvSpPr/>
          <p:nvPr/>
        </p:nvSpPr>
        <p:spPr>
          <a:xfrm>
            <a:off x="8244353" y="5788020"/>
            <a:ext cx="3779066" cy="275212"/>
          </a:xfrm>
          <a:prstGeom prst="rect">
            <a:avLst/>
          </a:prstGeom>
          <a:noFill/>
          <a:ln/>
        </p:spPr>
        <p:txBody>
          <a:bodyPr wrap="none" lIns="0" tIns="0" rIns="0" bIns="0" rtlCol="0" anchor="t"/>
          <a:lstStyle/>
          <a:p>
            <a:pPr marL="0" indent="0" algn="ctr">
              <a:lnSpc>
                <a:spcPts val="2450"/>
              </a:lnSpc>
              <a:buNone/>
            </a:pPr>
            <a:r>
              <a:rPr lang="en-US" sz="1650" dirty="0">
                <a:solidFill>
                  <a:srgbClr val="003854"/>
                </a:solidFill>
                <a:latin typeface="Tahoma" panose="020B0604030504040204" pitchFamily="34" charset="0"/>
                <a:ea typeface="Tahoma" panose="020B0604030504040204" pitchFamily="34" charset="0"/>
                <a:cs typeface="Tahoma" panose="020B0604030504040204" pitchFamily="34" charset="0"/>
              </a:rPr>
              <a:t>Hospital Ibirapuera</a:t>
            </a:r>
          </a:p>
        </p:txBody>
      </p:sp>
    </p:spTree>
    <p:extLst>
      <p:ext uri="{BB962C8B-B14F-4D97-AF65-F5344CB8AC3E}">
        <p14:creationId xmlns:p14="http://schemas.microsoft.com/office/powerpoint/2010/main" val="743048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0" descr="preencoded.png"/>
          <p:cNvPicPr>
            <a:picLocks noChangeAspect="1"/>
          </p:cNvPicPr>
          <p:nvPr/>
        </p:nvPicPr>
        <p:blipFill rotWithShape="1">
          <a:blip r:embed="rId2"/>
          <a:srcRect l="19086"/>
          <a:stretch/>
        </p:blipFill>
        <p:spPr>
          <a:xfrm>
            <a:off x="-7967" y="2071"/>
            <a:ext cx="6811890" cy="7263967"/>
          </a:xfrm>
          <a:prstGeom prst="rect">
            <a:avLst/>
          </a:prstGeom>
        </p:spPr>
      </p:pic>
      <p:sp>
        <p:nvSpPr>
          <p:cNvPr id="2" name="Retângulo 1">
            <a:extLst>
              <a:ext uri="{FF2B5EF4-FFF2-40B4-BE49-F238E27FC236}">
                <a16:creationId xmlns:a16="http://schemas.microsoft.com/office/drawing/2014/main" id="{B98842FD-8629-4654-8057-47779CD83199}"/>
              </a:ext>
            </a:extLst>
          </p:cNvPr>
          <p:cNvSpPr/>
          <p:nvPr/>
        </p:nvSpPr>
        <p:spPr>
          <a:xfrm>
            <a:off x="-1620252" y="384222"/>
            <a:ext cx="12767446" cy="5214474"/>
          </a:xfrm>
          <a:prstGeom prst="rect">
            <a:avLst/>
          </a:prstGeom>
          <a:noFill/>
          <a:ln w="28575">
            <a:solidFill>
              <a:srgbClr val="1291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Espaço Reservado para Conteúdo 2">
            <a:extLst>
              <a:ext uri="{FF2B5EF4-FFF2-40B4-BE49-F238E27FC236}">
                <a16:creationId xmlns:a16="http://schemas.microsoft.com/office/drawing/2014/main" id="{AC97A45E-4F23-48EC-B818-C3335D6770F7}"/>
              </a:ext>
            </a:extLst>
          </p:cNvPr>
          <p:cNvSpPr txBox="1">
            <a:spLocks/>
          </p:cNvSpPr>
          <p:nvPr/>
        </p:nvSpPr>
        <p:spPr>
          <a:xfrm>
            <a:off x="8578112" y="4347411"/>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chemeClr val="bg1"/>
                </a:solidFill>
                <a:latin typeface="Unimed Serif - 2020" panose="00000500000000000000" pitchFamily="50" charset="0"/>
              </a:rPr>
              <a:t>.  .  .  .  .  .  .  .  .  .  .  .</a:t>
            </a:r>
            <a:br>
              <a:rPr lang="pt-BR" sz="1800" b="1" dirty="0">
                <a:solidFill>
                  <a:schemeClr val="bg1"/>
                </a:solidFill>
                <a:latin typeface="Unimed Serif - 2020" panose="00000500000000000000" pitchFamily="50" charset="0"/>
              </a:rPr>
            </a:br>
            <a:r>
              <a:rPr lang="pt-BR" sz="1800" b="1" dirty="0">
                <a:solidFill>
                  <a:schemeClr val="bg1"/>
                </a:solidFill>
                <a:latin typeface="Unimed Serif - 2020" panose="00000500000000000000" pitchFamily="50" charset="0"/>
              </a:rPr>
              <a:t>.  .  .  .  .  .  .  .  .  .  .  .</a:t>
            </a:r>
          </a:p>
          <a:p>
            <a:pPr marL="0" indent="0">
              <a:buNone/>
            </a:pPr>
            <a:endParaRPr lang="pt-BR" sz="1800" b="1" dirty="0">
              <a:solidFill>
                <a:schemeClr val="bg1"/>
              </a:solidFill>
              <a:latin typeface="Unimed Serif - 2020" panose="00000500000000000000" pitchFamily="50" charset="0"/>
            </a:endParaRPr>
          </a:p>
        </p:txBody>
      </p:sp>
      <p:sp>
        <p:nvSpPr>
          <p:cNvPr id="5" name="Retângulo 4">
            <a:extLst>
              <a:ext uri="{FF2B5EF4-FFF2-40B4-BE49-F238E27FC236}">
                <a16:creationId xmlns:a16="http://schemas.microsoft.com/office/drawing/2014/main" id="{E9410176-902F-48E7-9D0B-0820324B4141}"/>
              </a:ext>
            </a:extLst>
          </p:cNvPr>
          <p:cNvSpPr/>
          <p:nvPr/>
        </p:nvSpPr>
        <p:spPr>
          <a:xfrm rot="16200000">
            <a:off x="-1856452" y="5314372"/>
            <a:ext cx="3693183" cy="512159"/>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 name="Retângulo 5">
            <a:extLst>
              <a:ext uri="{FF2B5EF4-FFF2-40B4-BE49-F238E27FC236}">
                <a16:creationId xmlns:a16="http://schemas.microsoft.com/office/drawing/2014/main" id="{8C043974-4121-4000-8317-6CD78FF75C83}"/>
              </a:ext>
            </a:extLst>
          </p:cNvPr>
          <p:cNvSpPr/>
          <p:nvPr/>
        </p:nvSpPr>
        <p:spPr>
          <a:xfrm>
            <a:off x="5165558" y="2693380"/>
            <a:ext cx="6289265" cy="128797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CaixaDeTexto 6">
            <a:extLst>
              <a:ext uri="{FF2B5EF4-FFF2-40B4-BE49-F238E27FC236}">
                <a16:creationId xmlns:a16="http://schemas.microsoft.com/office/drawing/2014/main" id="{3CD1B7F7-37AC-42A1-AD79-6439D9AD31AD}"/>
              </a:ext>
            </a:extLst>
          </p:cNvPr>
          <p:cNvSpPr txBox="1"/>
          <p:nvPr/>
        </p:nvSpPr>
        <p:spPr>
          <a:xfrm>
            <a:off x="5518484" y="2875002"/>
            <a:ext cx="5936339" cy="1754326"/>
          </a:xfrm>
          <a:prstGeom prst="rect">
            <a:avLst/>
          </a:prstGeom>
          <a:noFill/>
        </p:spPr>
        <p:txBody>
          <a:bodyPr wrap="square" rtlCol="0">
            <a:spAutoFit/>
          </a:bodyPr>
          <a:lstStyle/>
          <a:p>
            <a:r>
              <a:rPr lang="pt-BR" sz="5400" b="1" dirty="0">
                <a:solidFill>
                  <a:schemeClr val="bg1"/>
                </a:solidFill>
                <a:latin typeface="Tahoma" panose="020B0604030504040204" pitchFamily="34" charset="0"/>
                <a:ea typeface="Tahoma" panose="020B0604030504040204" pitchFamily="34" charset="0"/>
                <a:cs typeface="Tahoma" panose="020B0604030504040204" pitchFamily="34" charset="0"/>
              </a:rPr>
              <a:t>NOVOS PLANOS DE SAÚDE</a:t>
            </a:r>
            <a:endParaRPr lang="pt-BR"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44469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440529F8-AFB5-32D7-15C5-92E432FEF60E}"/>
              </a:ext>
            </a:extLst>
          </p:cNvPr>
          <p:cNvSpPr txBox="1"/>
          <p:nvPr/>
        </p:nvSpPr>
        <p:spPr>
          <a:xfrm>
            <a:off x="221055" y="231406"/>
            <a:ext cx="10079138" cy="646331"/>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NOVOS PLANOS DE SAÚDE</a:t>
            </a:r>
            <a:endParaRPr lang="en-US" sz="3600" b="1" dirty="0">
              <a:solidFill>
                <a:srgbClr val="F7AE80"/>
              </a:solidFill>
              <a:latin typeface="Tahoma" panose="020B0604030504040204" pitchFamily="34" charset="0"/>
              <a:ea typeface="Tahoma" panose="020B0604030504040204" pitchFamily="34" charset="0"/>
              <a:cs typeface="Tahoma" panose="020B0604030504040204" pitchFamily="34" charset="0"/>
            </a:endParaRPr>
          </a:p>
        </p:txBody>
      </p:sp>
      <p:sp>
        <p:nvSpPr>
          <p:cNvPr id="68" name="TextBox 48">
            <a:extLst>
              <a:ext uri="{FF2B5EF4-FFF2-40B4-BE49-F238E27FC236}">
                <a16:creationId xmlns:a16="http://schemas.microsoft.com/office/drawing/2014/main" id="{FACFAC90-FFC8-F800-A175-1AB70D289616}"/>
              </a:ext>
            </a:extLst>
          </p:cNvPr>
          <p:cNvSpPr txBox="1"/>
          <p:nvPr/>
        </p:nvSpPr>
        <p:spPr>
          <a:xfrm>
            <a:off x="221055" y="769552"/>
            <a:ext cx="11007384" cy="400110"/>
          </a:xfrm>
          <a:prstGeom prst="rect">
            <a:avLst/>
          </a:prstGeom>
          <a:noFill/>
        </p:spPr>
        <p:txBody>
          <a:bodyPr wrap="square" rtlCol="0">
            <a:spAutoFit/>
          </a:bodyPr>
          <a:lstStyle/>
          <a:p>
            <a:r>
              <a:rPr lang="pt-BR" sz="2000" b="1" dirty="0">
                <a:solidFill>
                  <a:srgbClr val="003854"/>
                </a:solidFill>
                <a:latin typeface="Tahoma" panose="020B0604030504040204" pitchFamily="34" charset="0"/>
                <a:ea typeface="Tahoma" panose="020B0604030504040204" pitchFamily="34" charset="0"/>
                <a:cs typeface="Tahoma" panose="020B0604030504040204" pitchFamily="34" charset="0"/>
              </a:rPr>
              <a:t>Opções desenvolvidas especificamente para atender diferentes níveis hierárquicos:</a:t>
            </a:r>
          </a:p>
        </p:txBody>
      </p:sp>
      <p:pic>
        <p:nvPicPr>
          <p:cNvPr id="89" name="Gráfico 28">
            <a:extLst>
              <a:ext uri="{FF2B5EF4-FFF2-40B4-BE49-F238E27FC236}">
                <a16:creationId xmlns:a16="http://schemas.microsoft.com/office/drawing/2014/main" id="{651B57A3-BEDD-CA55-C194-25A0A1F863E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755" t="33663" r="67930" b="18606"/>
          <a:stretch/>
        </p:blipFill>
        <p:spPr>
          <a:xfrm>
            <a:off x="10174514" y="-1"/>
            <a:ext cx="2017486" cy="2036313"/>
          </a:xfrm>
          <a:prstGeom prst="rect">
            <a:avLst/>
          </a:prstGeom>
        </p:spPr>
      </p:pic>
      <p:grpSp>
        <p:nvGrpSpPr>
          <p:cNvPr id="3" name="Agrupar 2"/>
          <p:cNvGrpSpPr/>
          <p:nvPr/>
        </p:nvGrpSpPr>
        <p:grpSpPr>
          <a:xfrm>
            <a:off x="284116" y="1270423"/>
            <a:ext cx="11406439" cy="2191209"/>
            <a:chOff x="284116" y="1909142"/>
            <a:chExt cx="11406439" cy="2191209"/>
          </a:xfrm>
        </p:grpSpPr>
        <p:sp>
          <p:nvSpPr>
            <p:cNvPr id="70" name="Shape 2"/>
            <p:cNvSpPr/>
            <p:nvPr/>
          </p:nvSpPr>
          <p:spPr>
            <a:xfrm>
              <a:off x="304073" y="1909142"/>
              <a:ext cx="5606657" cy="2191209"/>
            </a:xfrm>
            <a:prstGeom prst="roundRect">
              <a:avLst>
                <a:gd name="adj" fmla="val 4669"/>
              </a:avLst>
            </a:prstGeom>
            <a:solidFill>
              <a:srgbClr val="FFFFFF"/>
            </a:solidFill>
            <a:ln w="22860">
              <a:solidFill>
                <a:srgbClr val="C5D2CF"/>
              </a:solidFill>
              <a:prstDash val="solid"/>
            </a:ln>
          </p:spPr>
          <p:txBody>
            <a:bodyPr/>
            <a:lstStyle/>
            <a:p>
              <a:endParaRPr lang="pt-BR"/>
            </a:p>
          </p:txBody>
        </p:sp>
        <p:sp>
          <p:nvSpPr>
            <p:cNvPr id="71" name="Shape 3"/>
            <p:cNvSpPr/>
            <p:nvPr/>
          </p:nvSpPr>
          <p:spPr>
            <a:xfrm>
              <a:off x="284116" y="1909142"/>
              <a:ext cx="79828" cy="2191209"/>
            </a:xfrm>
            <a:prstGeom prst="roundRect">
              <a:avLst>
                <a:gd name="adj" fmla="val 91163"/>
              </a:avLst>
            </a:prstGeom>
            <a:solidFill>
              <a:srgbClr val="FFC301"/>
            </a:solidFill>
            <a:ln/>
          </p:spPr>
          <p:txBody>
            <a:bodyPr/>
            <a:lstStyle/>
            <a:p>
              <a:endParaRPr lang="pt-BR"/>
            </a:p>
          </p:txBody>
        </p:sp>
        <p:sp>
          <p:nvSpPr>
            <p:cNvPr id="72" name="Text 4"/>
            <p:cNvSpPr/>
            <p:nvPr/>
          </p:nvSpPr>
          <p:spPr>
            <a:xfrm>
              <a:off x="557069" y="2115407"/>
              <a:ext cx="3076074" cy="289194"/>
            </a:xfrm>
            <a:prstGeom prst="rect">
              <a:avLst/>
            </a:prstGeom>
            <a:noFill/>
            <a:ln/>
          </p:spPr>
          <p:txBody>
            <a:bodyPr wrap="none" lIns="0" tIns="0" rIns="0" bIns="0" rtlCol="0" anchor="t"/>
            <a:lstStyle/>
            <a:p>
              <a:pPr marL="0" indent="0" algn="l">
                <a:lnSpc>
                  <a:spcPts val="2400"/>
                </a:lnSpc>
                <a:buNone/>
              </a:pP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Plano Advance 700 Enfermaria</a:t>
              </a:r>
            </a:p>
          </p:txBody>
        </p:sp>
        <p:sp>
          <p:nvSpPr>
            <p:cNvPr id="73" name="Text 5"/>
            <p:cNvSpPr/>
            <p:nvPr/>
          </p:nvSpPr>
          <p:spPr>
            <a:xfrm>
              <a:off x="557069" y="2515615"/>
              <a:ext cx="5160536" cy="296077"/>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Modelo não contributivo (exceto coparticipação)</a:t>
              </a:r>
            </a:p>
          </p:txBody>
        </p:sp>
        <p:sp>
          <p:nvSpPr>
            <p:cNvPr id="74" name="Text 6"/>
            <p:cNvSpPr/>
            <p:nvPr/>
          </p:nvSpPr>
          <p:spPr>
            <a:xfrm>
              <a:off x="557069" y="2876413"/>
              <a:ext cx="5160536" cy="296077"/>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Público-alvo: </a:t>
              </a:r>
              <a:r>
                <a:rPr lang="en-US" sz="1550" b="1" dirty="0">
                  <a:solidFill>
                    <a:srgbClr val="003854"/>
                  </a:solidFill>
                  <a:latin typeface="Tahoma" panose="020B0604030504040204" pitchFamily="34" charset="0"/>
                  <a:ea typeface="Tahoma" panose="020B0604030504040204" pitchFamily="34" charset="0"/>
                  <a:cs typeface="Tahoma" panose="020B0604030504040204" pitchFamily="34" charset="0"/>
                </a:rPr>
                <a:t>Operacional e Técnicos</a:t>
              </a:r>
            </a:p>
          </p:txBody>
        </p:sp>
        <p:sp>
          <p:nvSpPr>
            <p:cNvPr id="75" name="Text 7"/>
            <p:cNvSpPr/>
            <p:nvPr/>
          </p:nvSpPr>
          <p:spPr>
            <a:xfrm>
              <a:off x="557069" y="3237210"/>
              <a:ext cx="5160536" cy="296077"/>
            </a:xfrm>
            <a:prstGeom prst="rect">
              <a:avLst/>
            </a:prstGeom>
            <a:noFill/>
            <a:ln/>
          </p:spPr>
          <p:txBody>
            <a:bodyPr wrap="none" lIns="0" tIns="0" rIns="0" bIns="0" rtlCol="0" anchor="t"/>
            <a:lstStyle/>
            <a:p>
              <a:pPr marL="342900" indent="-342900" algn="l">
                <a:lnSpc>
                  <a:spcPts val="2500"/>
                </a:lnSpc>
                <a:buSzPct val="100000"/>
                <a:buChar char="•"/>
              </a:pP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Coparticipação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de 20%</a:t>
              </a:r>
            </a:p>
          </p:txBody>
        </p:sp>
        <p:sp>
          <p:nvSpPr>
            <p:cNvPr id="77" name="Shape 9"/>
            <p:cNvSpPr/>
            <p:nvPr/>
          </p:nvSpPr>
          <p:spPr>
            <a:xfrm>
              <a:off x="6083898" y="1909142"/>
              <a:ext cx="5606657" cy="2191209"/>
            </a:xfrm>
            <a:prstGeom prst="roundRect">
              <a:avLst>
                <a:gd name="adj" fmla="val 4669"/>
              </a:avLst>
            </a:prstGeom>
            <a:solidFill>
              <a:srgbClr val="FFFFFF"/>
            </a:solidFill>
            <a:ln w="22860">
              <a:solidFill>
                <a:srgbClr val="C5D2CF"/>
              </a:solidFill>
              <a:prstDash val="solid"/>
            </a:ln>
          </p:spPr>
          <p:txBody>
            <a:bodyPr/>
            <a:lstStyle/>
            <a:p>
              <a:endParaRPr lang="pt-BR"/>
            </a:p>
          </p:txBody>
        </p:sp>
        <p:sp>
          <p:nvSpPr>
            <p:cNvPr id="78" name="Shape 10"/>
            <p:cNvSpPr/>
            <p:nvPr/>
          </p:nvSpPr>
          <p:spPr>
            <a:xfrm>
              <a:off x="6063941" y="1909142"/>
              <a:ext cx="79828" cy="2191209"/>
            </a:xfrm>
            <a:prstGeom prst="roundRect">
              <a:avLst>
                <a:gd name="adj" fmla="val 91163"/>
              </a:avLst>
            </a:prstGeom>
            <a:solidFill>
              <a:srgbClr val="12D0FF"/>
            </a:solidFill>
            <a:ln/>
          </p:spPr>
          <p:txBody>
            <a:bodyPr/>
            <a:lstStyle/>
            <a:p>
              <a:endParaRPr lang="pt-BR"/>
            </a:p>
          </p:txBody>
        </p:sp>
        <p:sp>
          <p:nvSpPr>
            <p:cNvPr id="79" name="Text 11"/>
            <p:cNvSpPr/>
            <p:nvPr/>
          </p:nvSpPr>
          <p:spPr>
            <a:xfrm>
              <a:off x="6336893" y="2115407"/>
              <a:ext cx="3302980" cy="289194"/>
            </a:xfrm>
            <a:prstGeom prst="rect">
              <a:avLst/>
            </a:prstGeom>
            <a:noFill/>
            <a:ln/>
          </p:spPr>
          <p:txBody>
            <a:bodyPr wrap="none" lIns="0" tIns="0" rIns="0" bIns="0" rtlCol="0" anchor="t"/>
            <a:lstStyle/>
            <a:p>
              <a:pPr marL="0" indent="0" algn="l">
                <a:lnSpc>
                  <a:spcPts val="2400"/>
                </a:lnSpc>
                <a:buNone/>
              </a:pP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Plano Advance 700 Apartamento</a:t>
              </a:r>
            </a:p>
          </p:txBody>
        </p:sp>
        <p:sp>
          <p:nvSpPr>
            <p:cNvPr id="80" name="Text 12"/>
            <p:cNvSpPr/>
            <p:nvPr/>
          </p:nvSpPr>
          <p:spPr>
            <a:xfrm>
              <a:off x="6336893" y="2515615"/>
              <a:ext cx="5160536" cy="296077"/>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Modelo não contributivo (exceto coparticipação)</a:t>
              </a:r>
            </a:p>
          </p:txBody>
        </p:sp>
        <p:sp>
          <p:nvSpPr>
            <p:cNvPr id="81" name="Text 13"/>
            <p:cNvSpPr/>
            <p:nvPr/>
          </p:nvSpPr>
          <p:spPr>
            <a:xfrm>
              <a:off x="6336893" y="2876413"/>
              <a:ext cx="5160536" cy="296077"/>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Público-alvo: </a:t>
              </a:r>
              <a:r>
                <a:rPr lang="en-US" sz="1550" b="1" dirty="0">
                  <a:solidFill>
                    <a:srgbClr val="003854"/>
                  </a:solidFill>
                  <a:latin typeface="Tahoma" panose="020B0604030504040204" pitchFamily="34" charset="0"/>
                  <a:ea typeface="Tahoma" panose="020B0604030504040204" pitchFamily="34" charset="0"/>
                  <a:cs typeface="Tahoma" panose="020B0604030504040204" pitchFamily="34" charset="0"/>
                </a:rPr>
                <a:t>Universitários e Coordenadores</a:t>
              </a:r>
            </a:p>
          </p:txBody>
        </p:sp>
        <p:sp>
          <p:nvSpPr>
            <p:cNvPr id="82" name="Text 14"/>
            <p:cNvSpPr/>
            <p:nvPr/>
          </p:nvSpPr>
          <p:spPr>
            <a:xfrm>
              <a:off x="6336893" y="3237210"/>
              <a:ext cx="5160536" cy="296077"/>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Coparticipação de 20%</a:t>
              </a:r>
            </a:p>
          </p:txBody>
        </p:sp>
      </p:grpSp>
      <p:grpSp>
        <p:nvGrpSpPr>
          <p:cNvPr id="4" name="Agrupar 3"/>
          <p:cNvGrpSpPr/>
          <p:nvPr/>
        </p:nvGrpSpPr>
        <p:grpSpPr>
          <a:xfrm>
            <a:off x="221055" y="4535026"/>
            <a:ext cx="11469500" cy="1748165"/>
            <a:chOff x="304073" y="4514982"/>
            <a:chExt cx="11386482" cy="1852503"/>
          </a:xfrm>
        </p:grpSpPr>
        <p:sp>
          <p:nvSpPr>
            <p:cNvPr id="84" name="Shape 16"/>
            <p:cNvSpPr/>
            <p:nvPr/>
          </p:nvSpPr>
          <p:spPr>
            <a:xfrm>
              <a:off x="304073" y="4514982"/>
              <a:ext cx="11386482" cy="1852503"/>
            </a:xfrm>
            <a:prstGeom prst="roundRect">
              <a:avLst>
                <a:gd name="adj" fmla="val 4196"/>
              </a:avLst>
            </a:prstGeom>
            <a:solidFill>
              <a:schemeClr val="bg1">
                <a:lumMod val="95000"/>
              </a:schemeClr>
            </a:solidFill>
            <a:ln/>
          </p:spPr>
          <p:txBody>
            <a:bodyPr/>
            <a:lstStyle/>
            <a:p>
              <a:endParaRPr lang="pt-BR"/>
            </a:p>
          </p:txBody>
        </p:sp>
        <p:sp>
          <p:nvSpPr>
            <p:cNvPr id="86" name="Text 17"/>
            <p:cNvSpPr/>
            <p:nvPr/>
          </p:nvSpPr>
          <p:spPr>
            <a:xfrm>
              <a:off x="921075" y="4849810"/>
              <a:ext cx="9939965" cy="359090"/>
            </a:xfrm>
            <a:prstGeom prst="rect">
              <a:avLst/>
            </a:prstGeom>
            <a:noFill/>
            <a:ln/>
          </p:spPr>
          <p:txBody>
            <a:bodyPr wrap="none" lIns="0" tIns="0" rIns="0" bIns="0" rtlCol="0" anchor="t"/>
            <a:lstStyle/>
            <a:p>
              <a:pPr marL="0" indent="0" algn="l">
                <a:lnSpc>
                  <a:spcPts val="2400"/>
                </a:lnSpc>
                <a:buNone/>
              </a:pP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Flexibilidade</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para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empregados</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que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estavam</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na</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Sabesp</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antes de 01/03/2025</a:t>
              </a:r>
            </a:p>
          </p:txBody>
        </p:sp>
        <p:sp>
          <p:nvSpPr>
            <p:cNvPr id="87" name="Text 18"/>
            <p:cNvSpPr/>
            <p:nvPr/>
          </p:nvSpPr>
          <p:spPr>
            <a:xfrm>
              <a:off x="921075" y="5220259"/>
              <a:ext cx="10596312" cy="888229"/>
            </a:xfrm>
            <a:prstGeom prst="rect">
              <a:avLst/>
            </a:prstGeom>
            <a:noFill/>
            <a:ln/>
          </p:spPr>
          <p:txBody>
            <a:bodyPr wrap="squar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Possibilidade de </a:t>
              </a:r>
              <a:r>
                <a:rPr lang="en-US" sz="1550" b="1" i="1" dirty="0">
                  <a:solidFill>
                    <a:srgbClr val="003854"/>
                  </a:solidFill>
                  <a:latin typeface="Tahoma" panose="020B0604030504040204" pitchFamily="34" charset="0"/>
                  <a:ea typeface="Tahoma" panose="020B0604030504040204" pitchFamily="34" charset="0"/>
                  <a:cs typeface="Tahoma" panose="020B0604030504040204" pitchFamily="34" charset="0"/>
                </a:rPr>
                <a:t>upgrade</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do Plano Advance 700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Enfermaria</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para o Plano Advance 700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Apartamento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mediante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pagamento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do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empregado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e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dependentes</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por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faixa</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etária</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Neste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caso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coparticipação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será</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de 30%.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Esta</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opção permite que colaboradores das categorias Operacional e Técnicos possam escolher um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plano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superior.</a:t>
              </a:r>
            </a:p>
          </p:txBody>
        </p:sp>
        <p:grpSp>
          <p:nvGrpSpPr>
            <p:cNvPr id="90" name="Gráfico 2237">
              <a:extLst>
                <a:ext uri="{FF2B5EF4-FFF2-40B4-BE49-F238E27FC236}">
                  <a16:creationId xmlns:a16="http://schemas.microsoft.com/office/drawing/2014/main" id="{43955953-CA96-B571-BBBF-4E7F1C121635}"/>
                </a:ext>
              </a:extLst>
            </p:cNvPr>
            <p:cNvGrpSpPr/>
            <p:nvPr/>
          </p:nvGrpSpPr>
          <p:grpSpPr>
            <a:xfrm>
              <a:off x="324030" y="4778070"/>
              <a:ext cx="511337" cy="511337"/>
              <a:chOff x="8496278" y="2287014"/>
              <a:chExt cx="511337" cy="511337"/>
            </a:xfrm>
          </p:grpSpPr>
          <p:sp>
            <p:nvSpPr>
              <p:cNvPr id="91" name="Forma Livre: Forma 4340">
                <a:extLst>
                  <a:ext uri="{FF2B5EF4-FFF2-40B4-BE49-F238E27FC236}">
                    <a16:creationId xmlns:a16="http://schemas.microsoft.com/office/drawing/2014/main" id="{C5541711-912B-5405-511F-232D771B4FD9}"/>
                  </a:ext>
                </a:extLst>
              </p:cNvPr>
              <p:cNvSpPr/>
              <p:nvPr/>
            </p:nvSpPr>
            <p:spPr>
              <a:xfrm>
                <a:off x="8496278" y="2287014"/>
                <a:ext cx="511337" cy="511337"/>
              </a:xfrm>
              <a:custGeom>
                <a:avLst/>
                <a:gdLst>
                  <a:gd name="connsiteX0" fmla="*/ 511338 w 511337"/>
                  <a:gd name="connsiteY0" fmla="*/ 255669 h 511337"/>
                  <a:gd name="connsiteX1" fmla="*/ 255669 w 511337"/>
                  <a:gd name="connsiteY1" fmla="*/ 511338 h 511337"/>
                  <a:gd name="connsiteX2" fmla="*/ 1 w 511337"/>
                  <a:gd name="connsiteY2" fmla="*/ 255669 h 511337"/>
                  <a:gd name="connsiteX3" fmla="*/ 255669 w 511337"/>
                  <a:gd name="connsiteY3" fmla="*/ 0 h 511337"/>
                  <a:gd name="connsiteX4" fmla="*/ 511338 w 511337"/>
                  <a:gd name="connsiteY4" fmla="*/ 255669 h 51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37" h="511337">
                    <a:moveTo>
                      <a:pt x="511338" y="255669"/>
                    </a:moveTo>
                    <a:cubicBezTo>
                      <a:pt x="511338" y="396871"/>
                      <a:pt x="396871" y="511338"/>
                      <a:pt x="255669" y="511338"/>
                    </a:cubicBezTo>
                    <a:cubicBezTo>
                      <a:pt x="114467" y="511338"/>
                      <a:pt x="1" y="396871"/>
                      <a:pt x="1" y="255669"/>
                    </a:cubicBezTo>
                    <a:cubicBezTo>
                      <a:pt x="1" y="114467"/>
                      <a:pt x="114468" y="0"/>
                      <a:pt x="255669" y="0"/>
                    </a:cubicBezTo>
                    <a:cubicBezTo>
                      <a:pt x="396872" y="0"/>
                      <a:pt x="511338" y="114467"/>
                      <a:pt x="511338" y="255669"/>
                    </a:cubicBezTo>
                    <a:close/>
                  </a:path>
                </a:pathLst>
              </a:custGeom>
              <a:solidFill>
                <a:srgbClr val="42BFEF"/>
              </a:solidFill>
              <a:ln w="6434" cap="flat">
                <a:noFill/>
                <a:prstDash val="solid"/>
                <a:miter/>
              </a:ln>
            </p:spPr>
            <p:txBody>
              <a:bodyPr rtlCol="0" anchor="ctr"/>
              <a:lstStyle/>
              <a:p>
                <a:endParaRPr lang="pt-BR"/>
              </a:p>
            </p:txBody>
          </p:sp>
          <p:grpSp>
            <p:nvGrpSpPr>
              <p:cNvPr id="92" name="Gráfico 2237">
                <a:extLst>
                  <a:ext uri="{FF2B5EF4-FFF2-40B4-BE49-F238E27FC236}">
                    <a16:creationId xmlns:a16="http://schemas.microsoft.com/office/drawing/2014/main" id="{13F14FC7-4A85-968C-A154-6A775F702163}"/>
                  </a:ext>
                </a:extLst>
              </p:cNvPr>
              <p:cNvGrpSpPr/>
              <p:nvPr/>
            </p:nvGrpSpPr>
            <p:grpSpPr>
              <a:xfrm>
                <a:off x="8613071" y="2411082"/>
                <a:ext cx="277798" cy="263201"/>
                <a:chOff x="8613071" y="2411082"/>
                <a:chExt cx="277798" cy="263201"/>
              </a:xfrm>
              <a:solidFill>
                <a:srgbClr val="FFFFFF"/>
              </a:solidFill>
            </p:grpSpPr>
            <p:sp>
              <p:nvSpPr>
                <p:cNvPr id="93" name="Forma Livre: Forma 4342">
                  <a:extLst>
                    <a:ext uri="{FF2B5EF4-FFF2-40B4-BE49-F238E27FC236}">
                      <a16:creationId xmlns:a16="http://schemas.microsoft.com/office/drawing/2014/main" id="{5EFF7695-7057-BA60-9690-ECD093CCD37F}"/>
                    </a:ext>
                  </a:extLst>
                </p:cNvPr>
                <p:cNvSpPr/>
                <p:nvPr/>
              </p:nvSpPr>
              <p:spPr>
                <a:xfrm>
                  <a:off x="8613071" y="2411082"/>
                  <a:ext cx="263201" cy="263201"/>
                </a:xfrm>
                <a:custGeom>
                  <a:avLst/>
                  <a:gdLst>
                    <a:gd name="connsiteX0" fmla="*/ 229336 w 263201"/>
                    <a:gd name="connsiteY0" fmla="*/ 131601 h 263201"/>
                    <a:gd name="connsiteX1" fmla="*/ 131536 w 263201"/>
                    <a:gd name="connsiteY1" fmla="*/ 229400 h 263201"/>
                    <a:gd name="connsiteX2" fmla="*/ 33737 w 263201"/>
                    <a:gd name="connsiteY2" fmla="*/ 131601 h 263201"/>
                    <a:gd name="connsiteX3" fmla="*/ 131536 w 263201"/>
                    <a:gd name="connsiteY3" fmla="*/ 33802 h 263201"/>
                    <a:gd name="connsiteX4" fmla="*/ 196693 w 263201"/>
                    <a:gd name="connsiteY4" fmla="*/ 58718 h 263201"/>
                    <a:gd name="connsiteX5" fmla="*/ 218454 w 263201"/>
                    <a:gd name="connsiteY5" fmla="*/ 32836 h 263201"/>
                    <a:gd name="connsiteX6" fmla="*/ 131600 w 263201"/>
                    <a:gd name="connsiteY6" fmla="*/ 0 h 263201"/>
                    <a:gd name="connsiteX7" fmla="*/ 0 w 263201"/>
                    <a:gd name="connsiteY7" fmla="*/ 131601 h 263201"/>
                    <a:gd name="connsiteX8" fmla="*/ 131600 w 263201"/>
                    <a:gd name="connsiteY8" fmla="*/ 263202 h 263201"/>
                    <a:gd name="connsiteX9" fmla="*/ 263202 w 263201"/>
                    <a:gd name="connsiteY9" fmla="*/ 131601 h 263201"/>
                    <a:gd name="connsiteX10" fmla="*/ 257536 w 263201"/>
                    <a:gd name="connsiteY10" fmla="*/ 93357 h 263201"/>
                    <a:gd name="connsiteX11" fmla="*/ 229271 w 263201"/>
                    <a:gd name="connsiteY11" fmla="*/ 127029 h 263201"/>
                    <a:gd name="connsiteX12" fmla="*/ 229400 w 263201"/>
                    <a:gd name="connsiteY12" fmla="*/ 131601 h 263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3201" h="263201">
                      <a:moveTo>
                        <a:pt x="229336" y="131601"/>
                      </a:moveTo>
                      <a:cubicBezTo>
                        <a:pt x="229336" y="185555"/>
                        <a:pt x="185490" y="229400"/>
                        <a:pt x="131536" y="229400"/>
                      </a:cubicBezTo>
                      <a:cubicBezTo>
                        <a:pt x="77582" y="229400"/>
                        <a:pt x="33737" y="185555"/>
                        <a:pt x="33737" y="131601"/>
                      </a:cubicBezTo>
                      <a:cubicBezTo>
                        <a:pt x="33737" y="77647"/>
                        <a:pt x="77582" y="33802"/>
                        <a:pt x="131536" y="33802"/>
                      </a:cubicBezTo>
                      <a:cubicBezTo>
                        <a:pt x="156517" y="33802"/>
                        <a:pt x="179374" y="43266"/>
                        <a:pt x="196693" y="58718"/>
                      </a:cubicBezTo>
                      <a:lnTo>
                        <a:pt x="218454" y="32836"/>
                      </a:lnTo>
                      <a:cubicBezTo>
                        <a:pt x="195276" y="12426"/>
                        <a:pt x="164887" y="0"/>
                        <a:pt x="131600" y="0"/>
                      </a:cubicBezTo>
                      <a:cubicBezTo>
                        <a:pt x="59040" y="0"/>
                        <a:pt x="0" y="59040"/>
                        <a:pt x="0" y="131601"/>
                      </a:cubicBezTo>
                      <a:cubicBezTo>
                        <a:pt x="0" y="204162"/>
                        <a:pt x="59040" y="263202"/>
                        <a:pt x="131600" y="263202"/>
                      </a:cubicBezTo>
                      <a:cubicBezTo>
                        <a:pt x="204161" y="263202"/>
                        <a:pt x="263202" y="204162"/>
                        <a:pt x="263202" y="131601"/>
                      </a:cubicBezTo>
                      <a:cubicBezTo>
                        <a:pt x="263202" y="118338"/>
                        <a:pt x="261205" y="105461"/>
                        <a:pt x="257536" y="93357"/>
                      </a:cubicBezTo>
                      <a:lnTo>
                        <a:pt x="229271" y="127029"/>
                      </a:lnTo>
                      <a:cubicBezTo>
                        <a:pt x="229336" y="128575"/>
                        <a:pt x="229400" y="130056"/>
                        <a:pt x="229400" y="131601"/>
                      </a:cubicBezTo>
                      <a:close/>
                    </a:path>
                  </a:pathLst>
                </a:custGeom>
                <a:solidFill>
                  <a:srgbClr val="FFFFFF"/>
                </a:solidFill>
                <a:ln w="6434" cap="flat">
                  <a:noFill/>
                  <a:prstDash val="solid"/>
                  <a:miter/>
                </a:ln>
              </p:spPr>
              <p:txBody>
                <a:bodyPr rtlCol="0" anchor="ctr"/>
                <a:lstStyle/>
                <a:p>
                  <a:endParaRPr lang="pt-BR"/>
                </a:p>
              </p:txBody>
            </p:sp>
            <p:sp>
              <p:nvSpPr>
                <p:cNvPr id="94" name="Forma Livre: Forma 4343">
                  <a:extLst>
                    <a:ext uri="{FF2B5EF4-FFF2-40B4-BE49-F238E27FC236}">
                      <a16:creationId xmlns:a16="http://schemas.microsoft.com/office/drawing/2014/main" id="{8BC4A17D-F684-524D-5CF7-85B4C323EE79}"/>
                    </a:ext>
                  </a:extLst>
                </p:cNvPr>
                <p:cNvSpPr/>
                <p:nvPr/>
              </p:nvSpPr>
              <p:spPr>
                <a:xfrm>
                  <a:off x="8667847" y="2477913"/>
                  <a:ext cx="172628" cy="136236"/>
                </a:xfrm>
                <a:custGeom>
                  <a:avLst/>
                  <a:gdLst>
                    <a:gd name="connsiteX0" fmla="*/ 81782 w 172628"/>
                    <a:gd name="connsiteY0" fmla="*/ 68054 h 136236"/>
                    <a:gd name="connsiteX1" fmla="*/ 65043 w 172628"/>
                    <a:gd name="connsiteY1" fmla="*/ 61100 h 136236"/>
                    <a:gd name="connsiteX2" fmla="*/ 40705 w 172628"/>
                    <a:gd name="connsiteY2" fmla="*/ 37149 h 136236"/>
                    <a:gd name="connsiteX3" fmla="*/ 21906 w 172628"/>
                    <a:gd name="connsiteY3" fmla="*/ 29230 h 136236"/>
                    <a:gd name="connsiteX4" fmla="*/ 6131 w 172628"/>
                    <a:gd name="connsiteY4" fmla="*/ 35604 h 136236"/>
                    <a:gd name="connsiteX5" fmla="*/ 8256 w 172628"/>
                    <a:gd name="connsiteY5" fmla="*/ 70179 h 136236"/>
                    <a:gd name="connsiteX6" fmla="*/ 68326 w 172628"/>
                    <a:gd name="connsiteY6" fmla="*/ 129283 h 136236"/>
                    <a:gd name="connsiteX7" fmla="*/ 85066 w 172628"/>
                    <a:gd name="connsiteY7" fmla="*/ 136236 h 136236"/>
                    <a:gd name="connsiteX8" fmla="*/ 103223 w 172628"/>
                    <a:gd name="connsiteY8" fmla="*/ 127609 h 136236"/>
                    <a:gd name="connsiteX9" fmla="*/ 172628 w 172628"/>
                    <a:gd name="connsiteY9" fmla="*/ 45004 h 136236"/>
                    <a:gd name="connsiteX10" fmla="*/ 149965 w 172628"/>
                    <a:gd name="connsiteY10" fmla="*/ 0 h 136236"/>
                    <a:gd name="connsiteX11" fmla="*/ 100004 w 172628"/>
                    <a:gd name="connsiteY11" fmla="*/ 59491 h 136236"/>
                    <a:gd name="connsiteX12" fmla="*/ 81847 w 172628"/>
                    <a:gd name="connsiteY12" fmla="*/ 68118 h 13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2628" h="136236">
                      <a:moveTo>
                        <a:pt x="81782" y="68054"/>
                      </a:moveTo>
                      <a:cubicBezTo>
                        <a:pt x="75795" y="68054"/>
                        <a:pt x="69807" y="65736"/>
                        <a:pt x="65043" y="61100"/>
                      </a:cubicBezTo>
                      <a:lnTo>
                        <a:pt x="40705" y="37149"/>
                      </a:lnTo>
                      <a:cubicBezTo>
                        <a:pt x="35362" y="31870"/>
                        <a:pt x="28472" y="29230"/>
                        <a:pt x="21906" y="29230"/>
                      </a:cubicBezTo>
                      <a:cubicBezTo>
                        <a:pt x="16047" y="29230"/>
                        <a:pt x="10381" y="31355"/>
                        <a:pt x="6131" y="35604"/>
                      </a:cubicBezTo>
                      <a:cubicBezTo>
                        <a:pt x="-2818" y="44682"/>
                        <a:pt x="-1852" y="60263"/>
                        <a:pt x="8256" y="70179"/>
                      </a:cubicBezTo>
                      <a:lnTo>
                        <a:pt x="68326" y="129283"/>
                      </a:lnTo>
                      <a:cubicBezTo>
                        <a:pt x="73091" y="133983"/>
                        <a:pt x="79079" y="136236"/>
                        <a:pt x="85066" y="136236"/>
                      </a:cubicBezTo>
                      <a:cubicBezTo>
                        <a:pt x="91762" y="136236"/>
                        <a:pt x="98394" y="133339"/>
                        <a:pt x="103223" y="127609"/>
                      </a:cubicBezTo>
                      <a:lnTo>
                        <a:pt x="172628" y="45004"/>
                      </a:lnTo>
                      <a:cubicBezTo>
                        <a:pt x="169087" y="27943"/>
                        <a:pt x="161104" y="12555"/>
                        <a:pt x="149965" y="0"/>
                      </a:cubicBezTo>
                      <a:lnTo>
                        <a:pt x="100004" y="59491"/>
                      </a:lnTo>
                      <a:cubicBezTo>
                        <a:pt x="95175" y="65221"/>
                        <a:pt x="88543" y="68118"/>
                        <a:pt x="81847" y="68118"/>
                      </a:cubicBezTo>
                      <a:close/>
                    </a:path>
                  </a:pathLst>
                </a:custGeom>
                <a:solidFill>
                  <a:srgbClr val="FFFFFF"/>
                </a:solidFill>
                <a:ln w="6434" cap="flat">
                  <a:noFill/>
                  <a:prstDash val="solid"/>
                  <a:miter/>
                </a:ln>
              </p:spPr>
              <p:txBody>
                <a:bodyPr rtlCol="0" anchor="ctr"/>
                <a:lstStyle/>
                <a:p>
                  <a:endParaRPr lang="pt-BR"/>
                </a:p>
              </p:txBody>
            </p:sp>
            <p:sp>
              <p:nvSpPr>
                <p:cNvPr id="95" name="Forma Livre: Forma 4344">
                  <a:extLst>
                    <a:ext uri="{FF2B5EF4-FFF2-40B4-BE49-F238E27FC236}">
                      <a16:creationId xmlns:a16="http://schemas.microsoft.com/office/drawing/2014/main" id="{F7F1842D-F175-DF1F-8DDB-8FA3F51E8E75}"/>
                    </a:ext>
                  </a:extLst>
                </p:cNvPr>
                <p:cNvSpPr/>
                <p:nvPr/>
              </p:nvSpPr>
              <p:spPr>
                <a:xfrm>
                  <a:off x="8839702" y="2430912"/>
                  <a:ext cx="51167" cy="61293"/>
                </a:xfrm>
                <a:custGeom>
                  <a:avLst/>
                  <a:gdLst>
                    <a:gd name="connsiteX0" fmla="*/ 44683 w 51167"/>
                    <a:gd name="connsiteY0" fmla="*/ 39532 h 61293"/>
                    <a:gd name="connsiteX1" fmla="*/ 43524 w 51167"/>
                    <a:gd name="connsiteY1" fmla="*/ 4957 h 61293"/>
                    <a:gd name="connsiteX2" fmla="*/ 29553 w 51167"/>
                    <a:gd name="connsiteY2" fmla="*/ 0 h 61293"/>
                    <a:gd name="connsiteX3" fmla="*/ 9272 w 51167"/>
                    <a:gd name="connsiteY3" fmla="*/ 9786 h 61293"/>
                    <a:gd name="connsiteX4" fmla="*/ 0 w 51167"/>
                    <a:gd name="connsiteY4" fmla="*/ 20860 h 61293"/>
                    <a:gd name="connsiteX5" fmla="*/ 26526 w 51167"/>
                    <a:gd name="connsiteY5" fmla="*/ 61293 h 61293"/>
                    <a:gd name="connsiteX6" fmla="*/ 44747 w 51167"/>
                    <a:gd name="connsiteY6" fmla="*/ 39532 h 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67" h="61293">
                      <a:moveTo>
                        <a:pt x="44683" y="39532"/>
                      </a:moveTo>
                      <a:cubicBezTo>
                        <a:pt x="53760" y="28715"/>
                        <a:pt x="53246" y="13134"/>
                        <a:pt x="43524" y="4957"/>
                      </a:cubicBezTo>
                      <a:cubicBezTo>
                        <a:pt x="39532" y="1610"/>
                        <a:pt x="34574" y="0"/>
                        <a:pt x="29553" y="0"/>
                      </a:cubicBezTo>
                      <a:cubicBezTo>
                        <a:pt x="22213" y="0"/>
                        <a:pt x="14615" y="3348"/>
                        <a:pt x="9272" y="9786"/>
                      </a:cubicBezTo>
                      <a:lnTo>
                        <a:pt x="0" y="20860"/>
                      </a:lnTo>
                      <a:cubicBezTo>
                        <a:pt x="11138" y="32514"/>
                        <a:pt x="20217" y="46163"/>
                        <a:pt x="26526" y="61293"/>
                      </a:cubicBezTo>
                      <a:lnTo>
                        <a:pt x="44747" y="39532"/>
                      </a:lnTo>
                      <a:close/>
                    </a:path>
                  </a:pathLst>
                </a:custGeom>
                <a:solidFill>
                  <a:srgbClr val="FFFFFF"/>
                </a:solidFill>
                <a:ln w="6434" cap="flat">
                  <a:noFill/>
                  <a:prstDash val="solid"/>
                  <a:miter/>
                </a:ln>
              </p:spPr>
              <p:txBody>
                <a:bodyPr rtlCol="0" anchor="ctr"/>
                <a:lstStyle/>
                <a:p>
                  <a:endParaRPr lang="pt-BR"/>
                </a:p>
              </p:txBody>
            </p:sp>
            <p:sp>
              <p:nvSpPr>
                <p:cNvPr id="96" name="Forma Livre: Forma 4345">
                  <a:extLst>
                    <a:ext uri="{FF2B5EF4-FFF2-40B4-BE49-F238E27FC236}">
                      <a16:creationId xmlns:a16="http://schemas.microsoft.com/office/drawing/2014/main" id="{BB39405F-663A-4DF8-8EB6-F7B3BCF1EBF5}"/>
                    </a:ext>
                  </a:extLst>
                </p:cNvPr>
                <p:cNvSpPr/>
                <p:nvPr/>
              </p:nvSpPr>
              <p:spPr>
                <a:xfrm>
                  <a:off x="8817748" y="2451773"/>
                  <a:ext cx="48416" cy="71079"/>
                </a:xfrm>
                <a:custGeom>
                  <a:avLst/>
                  <a:gdLst>
                    <a:gd name="connsiteX0" fmla="*/ 48416 w 48416"/>
                    <a:gd name="connsiteY0" fmla="*/ 40433 h 71079"/>
                    <a:gd name="connsiteX1" fmla="*/ 21890 w 48416"/>
                    <a:gd name="connsiteY1" fmla="*/ 0 h 71079"/>
                    <a:gd name="connsiteX2" fmla="*/ 0 w 48416"/>
                    <a:gd name="connsiteY2" fmla="*/ 26076 h 71079"/>
                    <a:gd name="connsiteX3" fmla="*/ 22663 w 48416"/>
                    <a:gd name="connsiteY3" fmla="*/ 71080 h 71079"/>
                    <a:gd name="connsiteX4" fmla="*/ 48416 w 48416"/>
                    <a:gd name="connsiteY4" fmla="*/ 40433 h 71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6" h="71079">
                      <a:moveTo>
                        <a:pt x="48416" y="40433"/>
                      </a:moveTo>
                      <a:cubicBezTo>
                        <a:pt x="42107" y="25303"/>
                        <a:pt x="33029" y="11654"/>
                        <a:pt x="21890" y="0"/>
                      </a:cubicBezTo>
                      <a:lnTo>
                        <a:pt x="0" y="26076"/>
                      </a:lnTo>
                      <a:cubicBezTo>
                        <a:pt x="11138" y="38630"/>
                        <a:pt x="19122" y="54083"/>
                        <a:pt x="22663" y="71080"/>
                      </a:cubicBezTo>
                      <a:lnTo>
                        <a:pt x="48416" y="40433"/>
                      </a:lnTo>
                      <a:close/>
                    </a:path>
                  </a:pathLst>
                </a:custGeom>
                <a:solidFill>
                  <a:srgbClr val="FFFFFF"/>
                </a:solidFill>
                <a:ln w="6434" cap="flat">
                  <a:noFill/>
                  <a:prstDash val="solid"/>
                  <a:miter/>
                </a:ln>
              </p:spPr>
              <p:txBody>
                <a:bodyPr rtlCol="0" anchor="ctr"/>
                <a:lstStyle/>
                <a:p>
                  <a:endParaRPr lang="pt-BR"/>
                </a:p>
              </p:txBody>
            </p:sp>
          </p:grpSp>
        </p:grpSp>
      </p:grpSp>
      <p:grpSp>
        <p:nvGrpSpPr>
          <p:cNvPr id="6" name="Agrupar 5"/>
          <p:cNvGrpSpPr/>
          <p:nvPr/>
        </p:nvGrpSpPr>
        <p:grpSpPr>
          <a:xfrm>
            <a:off x="284117" y="3554779"/>
            <a:ext cx="14539096" cy="829204"/>
            <a:chOff x="267622" y="5813408"/>
            <a:chExt cx="10259702" cy="829204"/>
          </a:xfrm>
        </p:grpSpPr>
        <p:sp>
          <p:nvSpPr>
            <p:cNvPr id="33" name="Shape 22"/>
            <p:cNvSpPr/>
            <p:nvPr/>
          </p:nvSpPr>
          <p:spPr>
            <a:xfrm>
              <a:off x="267622" y="5813408"/>
              <a:ext cx="8049101" cy="829204"/>
            </a:xfrm>
            <a:prstGeom prst="roundRect">
              <a:avLst>
                <a:gd name="adj" fmla="val 7070"/>
              </a:avLst>
            </a:prstGeom>
            <a:solidFill>
              <a:srgbClr val="FFC301"/>
            </a:solidFill>
            <a:ln w="7620">
              <a:solidFill>
                <a:srgbClr val="F7AE80"/>
              </a:solidFill>
              <a:prstDash val="solid"/>
            </a:ln>
          </p:spPr>
          <p:txBody>
            <a:bodyPr/>
            <a:lstStyle/>
            <a:p>
              <a:endParaRPr lang="pt-BR"/>
            </a:p>
          </p:txBody>
        </p:sp>
        <p:sp>
          <p:nvSpPr>
            <p:cNvPr id="34" name="Text 23"/>
            <p:cNvSpPr/>
            <p:nvPr/>
          </p:nvSpPr>
          <p:spPr>
            <a:xfrm>
              <a:off x="2877099" y="5912581"/>
              <a:ext cx="3712250" cy="229585"/>
            </a:xfrm>
            <a:prstGeom prst="rect">
              <a:avLst/>
            </a:prstGeom>
            <a:noFill/>
            <a:ln/>
          </p:spPr>
          <p:txBody>
            <a:bodyPr wrap="none" lIns="0" tIns="0" rIns="0" bIns="0" rtlCol="0" anchor="t"/>
            <a:lstStyle/>
            <a:p>
              <a:pPr marL="0" indent="0" algn="l">
                <a:lnSpc>
                  <a:spcPts val="2000"/>
                </a:lnSpc>
                <a:buNone/>
              </a:pPr>
              <a:r>
                <a:rPr lang="en-US" sz="1600" b="1" dirty="0">
                  <a:solidFill>
                    <a:srgbClr val="003854"/>
                  </a:solidFill>
                  <a:latin typeface="Tahoma" panose="020B0604030504040204" pitchFamily="34" charset="0"/>
                  <a:ea typeface="Tahoma" panose="020B0604030504040204" pitchFamily="34" charset="0"/>
                  <a:cs typeface="Tahoma" panose="020B0604030504040204" pitchFamily="34" charset="0"/>
                </a:rPr>
                <a:t>Redução de 50% na Coparticipação</a:t>
              </a:r>
            </a:p>
          </p:txBody>
        </p:sp>
        <p:sp>
          <p:nvSpPr>
            <p:cNvPr id="35" name="Text 24"/>
            <p:cNvSpPr/>
            <p:nvPr/>
          </p:nvSpPr>
          <p:spPr>
            <a:xfrm>
              <a:off x="2806121" y="6272299"/>
              <a:ext cx="7721203" cy="223316"/>
            </a:xfrm>
            <a:prstGeom prst="rect">
              <a:avLst/>
            </a:prstGeom>
            <a:noFill/>
            <a:ln/>
          </p:spPr>
          <p:txBody>
            <a:bodyPr wrap="none" lIns="0" tIns="0" rIns="0" bIns="0" rtlCol="0" anchor="t"/>
            <a:lstStyle/>
            <a:p>
              <a:pPr marL="0" indent="0" algn="l">
                <a:lnSpc>
                  <a:spcPts val="1950"/>
                </a:lnSpc>
                <a:buNone/>
              </a:pP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para atendimentos realizados na Rede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Própria</a:t>
              </a:r>
              <a:r>
                <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rPr>
                <a:t> da </a:t>
              </a:r>
              <a:r>
                <a:rPr lang="en-US" sz="1200"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endParaRPr lang="en-US" sz="12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1997626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a:extLst>
              <a:ext uri="{FF2B5EF4-FFF2-40B4-BE49-F238E27FC236}">
                <a16:creationId xmlns:a16="http://schemas.microsoft.com/office/drawing/2014/main" id="{25C4083F-BD13-40E2-BE63-0DD4142B4D30}"/>
              </a:ext>
            </a:extLst>
          </p:cNvPr>
          <p:cNvSpPr/>
          <p:nvPr/>
        </p:nvSpPr>
        <p:spPr>
          <a:xfrm>
            <a:off x="-104243" y="-27296"/>
            <a:ext cx="12446758" cy="7014949"/>
          </a:xfrm>
          <a:prstGeom prst="rect">
            <a:avLst/>
          </a:prstGeom>
          <a:solidFill>
            <a:srgbClr val="12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tângulo 14">
            <a:extLst>
              <a:ext uri="{FF2B5EF4-FFF2-40B4-BE49-F238E27FC236}">
                <a16:creationId xmlns:a16="http://schemas.microsoft.com/office/drawing/2014/main" id="{7936D11F-6B8F-404D-B220-F69A9365BEC7}"/>
              </a:ext>
            </a:extLst>
          </p:cNvPr>
          <p:cNvSpPr/>
          <p:nvPr/>
        </p:nvSpPr>
        <p:spPr>
          <a:xfrm>
            <a:off x="2193717" y="1516656"/>
            <a:ext cx="7787148" cy="5739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tângulo 31">
            <a:extLst>
              <a:ext uri="{FF2B5EF4-FFF2-40B4-BE49-F238E27FC236}">
                <a16:creationId xmlns:a16="http://schemas.microsoft.com/office/drawing/2014/main" id="{B8AD5B9D-D108-480B-8C9F-E228B676C5C7}"/>
              </a:ext>
            </a:extLst>
          </p:cNvPr>
          <p:cNvSpPr/>
          <p:nvPr/>
        </p:nvSpPr>
        <p:spPr>
          <a:xfrm rot="16200000">
            <a:off x="-1856452" y="5314372"/>
            <a:ext cx="3693183" cy="512159"/>
          </a:xfrm>
          <a:prstGeom prst="rect">
            <a:avLst/>
          </a:prstGeom>
          <a:solidFill>
            <a:srgbClr val="F7AE80"/>
          </a:solidFill>
          <a:ln>
            <a:solidFill>
              <a:srgbClr val="F7A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sp>
        <p:nvSpPr>
          <p:cNvPr id="33" name="Retângulo 32">
            <a:extLst>
              <a:ext uri="{FF2B5EF4-FFF2-40B4-BE49-F238E27FC236}">
                <a16:creationId xmlns:a16="http://schemas.microsoft.com/office/drawing/2014/main" id="{6C66B2D8-464F-407C-8CEA-1364CA607EC8}"/>
              </a:ext>
            </a:extLst>
          </p:cNvPr>
          <p:cNvSpPr/>
          <p:nvPr/>
        </p:nvSpPr>
        <p:spPr>
          <a:xfrm rot="16200000">
            <a:off x="10392088" y="1409373"/>
            <a:ext cx="3527094" cy="51215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995D"/>
              </a:solidFill>
              <a:effectLst/>
              <a:uLnTx/>
              <a:uFillTx/>
              <a:latin typeface="Calibri" panose="020F0502020204030204"/>
              <a:ea typeface="+mn-ea"/>
              <a:cs typeface="+mn-cs"/>
            </a:endParaRPr>
          </a:p>
        </p:txBody>
      </p:sp>
      <p:graphicFrame>
        <p:nvGraphicFramePr>
          <p:cNvPr id="2" name="Tabela 1"/>
          <p:cNvGraphicFramePr>
            <a:graphicFrameLocks noGrp="1"/>
          </p:cNvGraphicFramePr>
          <p:nvPr>
            <p:extLst>
              <p:ext uri="{D42A27DB-BD31-4B8C-83A1-F6EECF244321}">
                <p14:modId xmlns:p14="http://schemas.microsoft.com/office/powerpoint/2010/main" val="1770078183"/>
              </p:ext>
            </p:extLst>
          </p:nvPr>
        </p:nvGraphicFramePr>
        <p:xfrm>
          <a:off x="2848871" y="1804005"/>
          <a:ext cx="6327060" cy="4815950"/>
        </p:xfrm>
        <a:graphic>
          <a:graphicData uri="http://schemas.openxmlformats.org/drawingml/2006/table">
            <a:tbl>
              <a:tblPr firstRow="1" bandRow="1">
                <a:tableStyleId>{5FD0F851-EC5A-4D38-B0AD-8093EC10F338}</a:tableStyleId>
              </a:tblPr>
              <a:tblGrid>
                <a:gridCol w="3163530">
                  <a:extLst>
                    <a:ext uri="{9D8B030D-6E8A-4147-A177-3AD203B41FA5}">
                      <a16:colId xmlns:a16="http://schemas.microsoft.com/office/drawing/2014/main" val="4197111841"/>
                    </a:ext>
                  </a:extLst>
                </a:gridCol>
                <a:gridCol w="3163530">
                  <a:extLst>
                    <a:ext uri="{9D8B030D-6E8A-4147-A177-3AD203B41FA5}">
                      <a16:colId xmlns:a16="http://schemas.microsoft.com/office/drawing/2014/main" val="1632692597"/>
                    </a:ext>
                  </a:extLst>
                </a:gridCol>
              </a:tblGrid>
              <a:tr h="432192">
                <a:tc>
                  <a:txBody>
                    <a:bodyPr/>
                    <a:lstStyle/>
                    <a:p>
                      <a:pPr algn="ctr" fontAlgn="ctr"/>
                      <a:r>
                        <a:rPr lang="pt-BR" sz="2000" u="none" strike="noStrike" dirty="0">
                          <a:solidFill>
                            <a:srgbClr val="003854"/>
                          </a:solidFill>
                          <a:effectLst/>
                        </a:rPr>
                        <a:t>FAIXA ETÁRIA</a:t>
                      </a:r>
                      <a:endParaRPr lang="pt-BR" sz="2000" b="1"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tc>
                  <a:txBody>
                    <a:bodyPr/>
                    <a:lstStyle/>
                    <a:p>
                      <a:pPr algn="ctr" fontAlgn="ctr"/>
                      <a:r>
                        <a:rPr lang="pt-BR" sz="1600" i="1" u="none" strike="noStrike" dirty="0">
                          <a:solidFill>
                            <a:srgbClr val="003854"/>
                          </a:solidFill>
                          <a:effectLst/>
                        </a:rPr>
                        <a:t>UPGRADE</a:t>
                      </a:r>
                      <a:r>
                        <a:rPr lang="pt-BR" sz="1600" u="none" strike="noStrike" dirty="0">
                          <a:solidFill>
                            <a:srgbClr val="003854"/>
                          </a:solidFill>
                          <a:effectLst/>
                        </a:rPr>
                        <a:t> para ADVANCED 700 APARTAMENTO</a:t>
                      </a:r>
                      <a:endParaRPr lang="pt-BR" sz="1600" b="1"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3295279366"/>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00 - 18</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a:solidFill>
                            <a:srgbClr val="003854"/>
                          </a:solidFill>
                          <a:effectLst/>
                          <a:latin typeface="Tahoma" panose="020B0604030504040204" pitchFamily="34" charset="0"/>
                          <a:ea typeface="Tahoma" panose="020B0604030504040204" pitchFamily="34" charset="0"/>
                          <a:cs typeface="Tahoma" panose="020B0604030504040204" pitchFamily="34" charset="0"/>
                        </a:rPr>
                        <a:t>37,61</a:t>
                      </a:r>
                      <a:endParaRPr lang="pt-BR" sz="1600" b="0" i="0" u="none" strike="noStrike">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2139227362"/>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19 - 23</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50,76</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3456411256"/>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24 - 28</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59,99</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983923125"/>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29 - 33</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62,68</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3673928782"/>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34 - 38</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64,77</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3274562613"/>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39 - 43</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71,25</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322249417"/>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44 - 48</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92,62</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296587603"/>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49 - 53</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120,41</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1640439307"/>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54 - 58</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156,53</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3836258184"/>
                  </a:ext>
                </a:extLst>
              </a:tr>
              <a:tr h="432192">
                <a:tc>
                  <a:txBody>
                    <a:bodyPr/>
                    <a:lstStyle/>
                    <a:p>
                      <a:pPr algn="ctr" fontAlgn="b"/>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59 ou +</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b"/>
                </a:tc>
                <a:tc>
                  <a:txBody>
                    <a:bodyPr/>
                    <a:lstStyle/>
                    <a:p>
                      <a:pPr algn="ctr" fontAlgn="ctr"/>
                      <a:r>
                        <a:rPr lang="pt-BR" sz="160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rPr>
                        <a:t>225,61</a:t>
                      </a:r>
                      <a:endParaRPr lang="pt-BR" sz="1600" b="0" i="0" u="none" strike="noStrike" dirty="0">
                        <a:solidFill>
                          <a:srgbClr val="003854"/>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tc>
                <a:extLst>
                  <a:ext uri="{0D108BD9-81ED-4DB2-BD59-A6C34878D82A}">
                    <a16:rowId xmlns:a16="http://schemas.microsoft.com/office/drawing/2014/main" val="315041866"/>
                  </a:ext>
                </a:extLst>
              </a:tr>
            </a:tbl>
          </a:graphicData>
        </a:graphic>
      </p:graphicFrame>
      <p:sp>
        <p:nvSpPr>
          <p:cNvPr id="29" name="Retângulo 28">
            <a:extLst>
              <a:ext uri="{FF2B5EF4-FFF2-40B4-BE49-F238E27FC236}">
                <a16:creationId xmlns:a16="http://schemas.microsoft.com/office/drawing/2014/main" id="{11DA1F2B-9B55-C632-39E9-762C30BD11A4}"/>
              </a:ext>
            </a:extLst>
          </p:cNvPr>
          <p:cNvSpPr/>
          <p:nvPr/>
        </p:nvSpPr>
        <p:spPr>
          <a:xfrm>
            <a:off x="-490926" y="513286"/>
            <a:ext cx="11271365" cy="6903758"/>
          </a:xfrm>
          <a:prstGeom prst="rect">
            <a:avLst/>
          </a:prstGeom>
          <a:noFill/>
          <a:ln w="28575">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ítulo 1">
            <a:extLst>
              <a:ext uri="{FF2B5EF4-FFF2-40B4-BE49-F238E27FC236}">
                <a16:creationId xmlns:a16="http://schemas.microsoft.com/office/drawing/2014/main" id="{7A9EB68F-1192-4B48-82C1-5AF4D3201C22}"/>
              </a:ext>
            </a:extLst>
          </p:cNvPr>
          <p:cNvSpPr txBox="1">
            <a:spLocks/>
          </p:cNvSpPr>
          <p:nvPr/>
        </p:nvSpPr>
        <p:spPr>
          <a:xfrm>
            <a:off x="581257" y="64755"/>
            <a:ext cx="11318298" cy="1411340"/>
          </a:xfrm>
          <a:prstGeom prst="rect">
            <a:avLst/>
          </a:prstGeom>
        </p:spPr>
        <p:txBody>
          <a:bodyPr>
            <a:normAutofit/>
          </a:bodyPr>
          <a:lstStyle>
            <a:lvl1pPr algn="l" defTabSz="914400" rtl="0" eaLnBrk="1" latinLnBrk="0" hangingPunct="1">
              <a:lnSpc>
                <a:spcPct val="90000"/>
              </a:lnSpc>
              <a:spcBef>
                <a:spcPct val="0"/>
              </a:spcBef>
              <a:buNone/>
              <a:defRPr sz="1100" kern="1200">
                <a:solidFill>
                  <a:schemeClr val="tx1"/>
                </a:solidFill>
                <a:latin typeface="Montserrat" pitchFamily="2"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TABELA DE VALORES POR FAIXA ETÁRIA</a:t>
            </a:r>
          </a:p>
        </p:txBody>
      </p:sp>
      <p:sp>
        <p:nvSpPr>
          <p:cNvPr id="34" name="TextBox 3">
            <a:extLst>
              <a:ext uri="{FF2B5EF4-FFF2-40B4-BE49-F238E27FC236}">
                <a16:creationId xmlns:a16="http://schemas.microsoft.com/office/drawing/2014/main" id="{440529F8-AFB5-32D7-15C5-92E432FEF60E}"/>
              </a:ext>
            </a:extLst>
          </p:cNvPr>
          <p:cNvSpPr txBox="1"/>
          <p:nvPr/>
        </p:nvSpPr>
        <p:spPr>
          <a:xfrm>
            <a:off x="409303" y="594409"/>
            <a:ext cx="11318298"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Para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os</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empregados</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do plano Advance 700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Enf</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ª., que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optarem</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pelo</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b="1" i="1"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upgrade</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para o plano Advance 700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Apto</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pagto</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da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diferença</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de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preços</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entre as </a:t>
            </a:r>
            <a:r>
              <a:rPr kumimoji="0" lang="en-US" b="1"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tabelas</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 </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valor para </a:t>
            </a:r>
            <a:r>
              <a:rPr lang="en-US" b="1" dirty="0" err="1">
                <a:solidFill>
                  <a:schemeClr val="bg1"/>
                </a:solidFill>
                <a:latin typeface="Tahoma" panose="020B0604030504040204" pitchFamily="34" charset="0"/>
                <a:ea typeface="Tahoma" panose="020B0604030504040204" pitchFamily="34" charset="0"/>
                <a:cs typeface="Tahoma" panose="020B0604030504040204" pitchFamily="34" charset="0"/>
              </a:rPr>
              <a:t>cada</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chemeClr val="bg1"/>
                </a:solidFill>
                <a:latin typeface="Tahoma" panose="020B0604030504040204" pitchFamily="34" charset="0"/>
                <a:ea typeface="Tahoma" panose="020B0604030504040204" pitchFamily="34" charset="0"/>
                <a:cs typeface="Tahoma" panose="020B0604030504040204" pitchFamily="34" charset="0"/>
              </a:rPr>
              <a:t>integrante</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do </a:t>
            </a:r>
            <a:r>
              <a:rPr lang="en-US" b="1" dirty="0" err="1">
                <a:solidFill>
                  <a:schemeClr val="bg1"/>
                </a:solidFill>
                <a:latin typeface="Tahoma" panose="020B0604030504040204" pitchFamily="34" charset="0"/>
                <a:ea typeface="Tahoma" panose="020B0604030504040204" pitchFamily="34" charset="0"/>
                <a:cs typeface="Tahoma" panose="020B0604030504040204" pitchFamily="34" charset="0"/>
              </a:rPr>
              <a:t>grupo</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familiar.</a:t>
            </a:r>
            <a:r>
              <a:rPr kumimoji="0" lang="en-US"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3941342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descr="preencoded.png"/>
          <p:cNvPicPr>
            <a:picLocks noChangeAspect="1"/>
          </p:cNvPicPr>
          <p:nvPr/>
        </p:nvPicPr>
        <p:blipFill>
          <a:blip r:embed="rId2"/>
          <a:srcRect l="6252" r="6252"/>
          <a:stretch>
            <a:fillRect/>
          </a:stretch>
        </p:blipFill>
        <p:spPr>
          <a:xfrm>
            <a:off x="0" y="-78658"/>
            <a:ext cx="7266039" cy="7384026"/>
          </a:xfrm>
          <a:prstGeom prst="rect">
            <a:avLst/>
          </a:prstGeom>
        </p:spPr>
      </p:pic>
      <p:sp>
        <p:nvSpPr>
          <p:cNvPr id="2" name="Retângulo 1">
            <a:extLst>
              <a:ext uri="{FF2B5EF4-FFF2-40B4-BE49-F238E27FC236}">
                <a16:creationId xmlns:a16="http://schemas.microsoft.com/office/drawing/2014/main" id="{B98842FD-8629-4654-8057-47779CD83199}"/>
              </a:ext>
            </a:extLst>
          </p:cNvPr>
          <p:cNvSpPr/>
          <p:nvPr/>
        </p:nvSpPr>
        <p:spPr>
          <a:xfrm>
            <a:off x="-1620252" y="384222"/>
            <a:ext cx="12767446" cy="5214474"/>
          </a:xfrm>
          <a:prstGeom prst="rect">
            <a:avLst/>
          </a:prstGeom>
          <a:noFill/>
          <a:ln w="28575">
            <a:solidFill>
              <a:srgbClr val="1291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Espaço Reservado para Conteúdo 2">
            <a:extLst>
              <a:ext uri="{FF2B5EF4-FFF2-40B4-BE49-F238E27FC236}">
                <a16:creationId xmlns:a16="http://schemas.microsoft.com/office/drawing/2014/main" id="{AC97A45E-4F23-48EC-B818-C3335D6770F7}"/>
              </a:ext>
            </a:extLst>
          </p:cNvPr>
          <p:cNvSpPr txBox="1">
            <a:spLocks/>
          </p:cNvSpPr>
          <p:nvPr/>
        </p:nvSpPr>
        <p:spPr>
          <a:xfrm>
            <a:off x="8578112" y="4347411"/>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chemeClr val="bg1"/>
                </a:solidFill>
                <a:latin typeface="Unimed Serif - 2020" panose="00000500000000000000" pitchFamily="50" charset="0"/>
              </a:rPr>
              <a:t>.  .  .  .  .  .  .  .  .  .  .  .</a:t>
            </a:r>
            <a:br>
              <a:rPr lang="pt-BR" sz="1800" b="1" dirty="0">
                <a:solidFill>
                  <a:schemeClr val="bg1"/>
                </a:solidFill>
                <a:latin typeface="Unimed Serif - 2020" panose="00000500000000000000" pitchFamily="50" charset="0"/>
              </a:rPr>
            </a:br>
            <a:r>
              <a:rPr lang="pt-BR" sz="1800" b="1" dirty="0">
                <a:solidFill>
                  <a:schemeClr val="bg1"/>
                </a:solidFill>
                <a:latin typeface="Unimed Serif - 2020" panose="00000500000000000000" pitchFamily="50" charset="0"/>
              </a:rPr>
              <a:t>.  .  .  .  .  .  .  .  .  .  .  .</a:t>
            </a:r>
          </a:p>
          <a:p>
            <a:pPr marL="0" indent="0">
              <a:buNone/>
            </a:pPr>
            <a:endParaRPr lang="pt-BR" sz="1800" b="1" dirty="0">
              <a:solidFill>
                <a:schemeClr val="bg1"/>
              </a:solidFill>
              <a:latin typeface="Unimed Serif - 2020" panose="00000500000000000000" pitchFamily="50" charset="0"/>
            </a:endParaRPr>
          </a:p>
        </p:txBody>
      </p:sp>
      <p:sp>
        <p:nvSpPr>
          <p:cNvPr id="5" name="Retângulo 4">
            <a:extLst>
              <a:ext uri="{FF2B5EF4-FFF2-40B4-BE49-F238E27FC236}">
                <a16:creationId xmlns:a16="http://schemas.microsoft.com/office/drawing/2014/main" id="{E9410176-902F-48E7-9D0B-0820324B4141}"/>
              </a:ext>
            </a:extLst>
          </p:cNvPr>
          <p:cNvSpPr/>
          <p:nvPr/>
        </p:nvSpPr>
        <p:spPr>
          <a:xfrm rot="16200000">
            <a:off x="-1856452" y="5314372"/>
            <a:ext cx="3693183" cy="512159"/>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 name="Retângulo 5">
            <a:extLst>
              <a:ext uri="{FF2B5EF4-FFF2-40B4-BE49-F238E27FC236}">
                <a16:creationId xmlns:a16="http://schemas.microsoft.com/office/drawing/2014/main" id="{8C043974-4121-4000-8317-6CD78FF75C83}"/>
              </a:ext>
            </a:extLst>
          </p:cNvPr>
          <p:cNvSpPr/>
          <p:nvPr/>
        </p:nvSpPr>
        <p:spPr>
          <a:xfrm>
            <a:off x="5165558" y="2693380"/>
            <a:ext cx="6289265" cy="128797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CaixaDeTexto 6">
            <a:extLst>
              <a:ext uri="{FF2B5EF4-FFF2-40B4-BE49-F238E27FC236}">
                <a16:creationId xmlns:a16="http://schemas.microsoft.com/office/drawing/2014/main" id="{3CD1B7F7-37AC-42A1-AD79-6439D9AD31AD}"/>
              </a:ext>
            </a:extLst>
          </p:cNvPr>
          <p:cNvSpPr txBox="1"/>
          <p:nvPr/>
        </p:nvSpPr>
        <p:spPr>
          <a:xfrm>
            <a:off x="5518484" y="2875002"/>
            <a:ext cx="5936339" cy="1754326"/>
          </a:xfrm>
          <a:prstGeom prst="rect">
            <a:avLst/>
          </a:prstGeom>
          <a:noFill/>
        </p:spPr>
        <p:txBody>
          <a:bodyPr wrap="square" rtlCol="0">
            <a:spAutoFit/>
          </a:bodyPr>
          <a:lstStyle/>
          <a:p>
            <a:r>
              <a:rPr lang="pt-BR" sz="5400" b="1" dirty="0">
                <a:solidFill>
                  <a:schemeClr val="bg1"/>
                </a:solidFill>
                <a:latin typeface="Tahoma" panose="020B0604030504040204" pitchFamily="34" charset="0"/>
                <a:ea typeface="Tahoma" panose="020B0604030504040204" pitchFamily="34" charset="0"/>
                <a:cs typeface="Tahoma" panose="020B0604030504040204" pitchFamily="34" charset="0"/>
              </a:rPr>
              <a:t>COBERTURAS INCLUÍDAS</a:t>
            </a:r>
            <a:endParaRPr lang="pt-BR"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90148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0" y="1574800"/>
            <a:ext cx="3568700" cy="5283200"/>
          </a:xfrm>
          <a:prstGeom prst="rect">
            <a:avLst/>
          </a:prstGeom>
          <a:solidFill>
            <a:srgbClr val="12D0FF"/>
          </a:solidFill>
          <a:ln>
            <a:solidFill>
              <a:srgbClr val="12D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33" name="Agrupar 32"/>
          <p:cNvGrpSpPr/>
          <p:nvPr/>
        </p:nvGrpSpPr>
        <p:grpSpPr>
          <a:xfrm>
            <a:off x="270311" y="221193"/>
            <a:ext cx="11629795" cy="6207421"/>
            <a:chOff x="793790" y="649248"/>
            <a:chExt cx="13071601" cy="6833572"/>
          </a:xfrm>
        </p:grpSpPr>
        <p:sp>
          <p:nvSpPr>
            <p:cNvPr id="34" name="Text 0"/>
            <p:cNvSpPr/>
            <p:nvPr/>
          </p:nvSpPr>
          <p:spPr>
            <a:xfrm>
              <a:off x="3456980" y="649248"/>
              <a:ext cx="7716441" cy="620078"/>
            </a:xfrm>
            <a:prstGeom prst="rect">
              <a:avLst/>
            </a:prstGeom>
            <a:noFill/>
            <a:ln/>
          </p:spPr>
          <p:txBody>
            <a:bodyPr wrap="none" lIns="0" tIns="0" rIns="0" bIns="0" rtlCol="0" anchor="t"/>
            <a:lstStyle/>
            <a:p>
              <a:pPr marL="0" indent="0" algn="ctr">
                <a:lnSpc>
                  <a:spcPts val="4850"/>
                </a:lnSpc>
                <a:buNone/>
              </a:pPr>
              <a:r>
                <a:rPr lang="en-US" sz="3900" b="1" dirty="0">
                  <a:solidFill>
                    <a:schemeClr val="bg1"/>
                  </a:solidFill>
                  <a:latin typeface="Tahoma" panose="020B0604030504040204" pitchFamily="34" charset="0"/>
                  <a:ea typeface="Tahoma" panose="020B0604030504040204" pitchFamily="34" charset="0"/>
                  <a:cs typeface="Tahoma" panose="020B0604030504040204" pitchFamily="34" charset="0"/>
                </a:rPr>
                <a:t>COBERTURAS INCLUÍDAS</a:t>
              </a:r>
            </a:p>
          </p:txBody>
        </p:sp>
        <p:sp>
          <p:nvSpPr>
            <p:cNvPr id="35" name="Shape 1"/>
            <p:cNvSpPr/>
            <p:nvPr/>
          </p:nvSpPr>
          <p:spPr>
            <a:xfrm>
              <a:off x="793790" y="1666161"/>
              <a:ext cx="6422231" cy="2269927"/>
            </a:xfrm>
            <a:prstGeom prst="roundRect">
              <a:avLst>
                <a:gd name="adj" fmla="val 3672"/>
              </a:avLst>
            </a:prstGeom>
            <a:solidFill>
              <a:schemeClr val="bg1"/>
            </a:solidFill>
            <a:ln w="7620">
              <a:solidFill>
                <a:srgbClr val="FFFFFF"/>
              </a:solidFill>
              <a:prstDash val="solid"/>
            </a:ln>
          </p:spPr>
          <p:txBody>
            <a:bodyPr/>
            <a:lstStyle/>
            <a:p>
              <a:endParaRPr lang="pt-BR"/>
            </a:p>
          </p:txBody>
        </p:sp>
        <p:sp>
          <p:nvSpPr>
            <p:cNvPr id="36" name="Shape 2"/>
            <p:cNvSpPr/>
            <p:nvPr/>
          </p:nvSpPr>
          <p:spPr>
            <a:xfrm>
              <a:off x="999768" y="1872139"/>
              <a:ext cx="595313" cy="595313"/>
            </a:xfrm>
            <a:prstGeom prst="roundRect">
              <a:avLst>
                <a:gd name="adj" fmla="val 15358451"/>
              </a:avLst>
            </a:prstGeom>
            <a:solidFill>
              <a:srgbClr val="FFC301"/>
            </a:solidFill>
            <a:ln/>
          </p:spPr>
          <p:txBody>
            <a:bodyPr/>
            <a:lstStyle/>
            <a:p>
              <a:endParaRPr lang="pt-BR"/>
            </a:p>
          </p:txBody>
        </p:sp>
        <p:pic>
          <p:nvPicPr>
            <p:cNvPr id="37" name="Image 0" descr="preencoded.png"/>
            <p:cNvPicPr>
              <a:picLocks noChangeAspect="1"/>
            </p:cNvPicPr>
            <p:nvPr/>
          </p:nvPicPr>
          <p:blipFill>
            <a:blip r:embed="rId2"/>
            <a:stretch>
              <a:fillRect/>
            </a:stretch>
          </p:blipFill>
          <p:spPr>
            <a:xfrm>
              <a:off x="1163479" y="2002274"/>
              <a:ext cx="267891" cy="334923"/>
            </a:xfrm>
            <a:prstGeom prst="rect">
              <a:avLst/>
            </a:prstGeom>
          </p:spPr>
        </p:pic>
        <p:sp>
          <p:nvSpPr>
            <p:cNvPr id="38" name="Text 3"/>
            <p:cNvSpPr/>
            <p:nvPr/>
          </p:nvSpPr>
          <p:spPr>
            <a:xfrm>
              <a:off x="999768" y="266580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Plano Completo</a:t>
              </a:r>
            </a:p>
          </p:txBody>
        </p:sp>
        <p:sp>
          <p:nvSpPr>
            <p:cNvPr id="39" name="Text 4"/>
            <p:cNvSpPr/>
            <p:nvPr/>
          </p:nvSpPr>
          <p:spPr>
            <a:xfrm>
              <a:off x="999768" y="3095030"/>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Plano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coletivo</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empresarial</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ambulatorial e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hospitalar</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com </a:t>
              </a:r>
              <a:r>
                <a:rPr lang="en-US" sz="1550" dirty="0" err="1">
                  <a:solidFill>
                    <a:srgbClr val="003854"/>
                  </a:solidFill>
                  <a:latin typeface="Tahoma" panose="020B0604030504040204" pitchFamily="34" charset="0"/>
                  <a:ea typeface="Tahoma" panose="020B0604030504040204" pitchFamily="34" charset="0"/>
                  <a:cs typeface="Tahoma" panose="020B0604030504040204" pitchFamily="34" charset="0"/>
                </a:rPr>
                <a:t>obstetrícia</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a:t>
              </a:r>
            </a:p>
          </p:txBody>
        </p:sp>
        <p:sp>
          <p:nvSpPr>
            <p:cNvPr id="40" name="Shape 5"/>
            <p:cNvSpPr/>
            <p:nvPr/>
          </p:nvSpPr>
          <p:spPr>
            <a:xfrm>
              <a:off x="7414379" y="1666161"/>
              <a:ext cx="6422231" cy="2269927"/>
            </a:xfrm>
            <a:prstGeom prst="roundRect">
              <a:avLst>
                <a:gd name="adj" fmla="val 3672"/>
              </a:avLst>
            </a:prstGeom>
            <a:solidFill>
              <a:schemeClr val="bg1"/>
            </a:solidFill>
            <a:ln w="7620">
              <a:solidFill>
                <a:srgbClr val="FFFFFF"/>
              </a:solidFill>
              <a:prstDash val="solid"/>
            </a:ln>
          </p:spPr>
          <p:txBody>
            <a:bodyPr/>
            <a:lstStyle/>
            <a:p>
              <a:endParaRPr lang="pt-BR"/>
            </a:p>
          </p:txBody>
        </p:sp>
        <p:sp>
          <p:nvSpPr>
            <p:cNvPr id="41" name="Shape 6"/>
            <p:cNvSpPr/>
            <p:nvPr/>
          </p:nvSpPr>
          <p:spPr>
            <a:xfrm>
              <a:off x="7620357" y="1872139"/>
              <a:ext cx="595313" cy="595313"/>
            </a:xfrm>
            <a:prstGeom prst="roundRect">
              <a:avLst>
                <a:gd name="adj" fmla="val 15358451"/>
              </a:avLst>
            </a:prstGeom>
            <a:solidFill>
              <a:srgbClr val="FFC301"/>
            </a:solidFill>
            <a:ln/>
          </p:spPr>
          <p:txBody>
            <a:bodyPr/>
            <a:lstStyle/>
            <a:p>
              <a:endParaRPr lang="pt-BR"/>
            </a:p>
          </p:txBody>
        </p:sp>
        <p:pic>
          <p:nvPicPr>
            <p:cNvPr id="42" name="Image 1" descr="preencoded.png"/>
            <p:cNvPicPr>
              <a:picLocks noChangeAspect="1"/>
            </p:cNvPicPr>
            <p:nvPr/>
          </p:nvPicPr>
          <p:blipFill>
            <a:blip r:embed="rId3"/>
            <a:stretch>
              <a:fillRect/>
            </a:stretch>
          </p:blipFill>
          <p:spPr>
            <a:xfrm>
              <a:off x="7784068" y="2002274"/>
              <a:ext cx="267891" cy="334923"/>
            </a:xfrm>
            <a:prstGeom prst="rect">
              <a:avLst/>
            </a:prstGeom>
          </p:spPr>
        </p:pic>
        <p:sp>
          <p:nvSpPr>
            <p:cNvPr id="43" name="Text 7"/>
            <p:cNvSpPr/>
            <p:nvPr/>
          </p:nvSpPr>
          <p:spPr>
            <a:xfrm>
              <a:off x="7620357" y="2665809"/>
              <a:ext cx="2751653" cy="310158"/>
            </a:xfrm>
            <a:prstGeom prst="rect">
              <a:avLst/>
            </a:prstGeom>
            <a:noFill/>
            <a:ln/>
          </p:spPr>
          <p:txBody>
            <a:bodyPr wrap="none" lIns="0" tIns="0" rIns="0" bIns="0" rtlCol="0" anchor="t"/>
            <a:lstStyle/>
            <a:p>
              <a:pPr marL="0" indent="0" algn="l">
                <a:lnSpc>
                  <a:spcPts val="2400"/>
                </a:lnSpc>
                <a:buNone/>
              </a:pP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Continuidade</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tratamentos</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Oncológicos</a:t>
              </a:r>
              <a:endPar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44" name="Text 8"/>
            <p:cNvSpPr/>
            <p:nvPr/>
          </p:nvSpPr>
          <p:spPr>
            <a:xfrm>
              <a:off x="7606871" y="2967758"/>
              <a:ext cx="6258520" cy="899967"/>
            </a:xfrm>
            <a:prstGeom prst="rect">
              <a:avLst/>
            </a:prstGeom>
            <a:noFill/>
            <a:ln/>
          </p:spPr>
          <p:txBody>
            <a:bodyPr wrap="square" lIns="0" tIns="0" rIns="0" bIns="0" rtlCol="0" anchor="t"/>
            <a:lstStyle/>
            <a:p>
              <a:pPr marL="0" indent="0" algn="l">
                <a:lnSpc>
                  <a:spcPts val="2500"/>
                </a:lnSpc>
                <a:buNone/>
              </a:pPr>
              <a:r>
                <a:rPr lang="en-US" sz="1550" dirty="0">
                  <a:solidFill>
                    <a:srgbClr val="003854"/>
                  </a:solidFill>
                  <a:highlight>
                    <a:srgbClr val="FFC301"/>
                  </a:highlight>
                  <a:latin typeface="Tahoma" panose="020B0604030504040204" pitchFamily="34" charset="0"/>
                  <a:ea typeface="Tahoma" panose="020B0604030504040204" pitchFamily="34" charset="0"/>
                  <a:cs typeface="Tahoma" panose="020B0604030504040204" pitchFamily="34" charset="0"/>
                </a:rPr>
                <a:t>Todos os casos oncológicos em tratamento no A.C. Camargo e </a:t>
              </a:r>
              <a:r>
                <a:rPr lang="en-US" sz="1550" dirty="0" err="1">
                  <a:solidFill>
                    <a:srgbClr val="003854"/>
                  </a:solidFill>
                  <a:highlight>
                    <a:srgbClr val="FFC301"/>
                  </a:highlight>
                  <a:latin typeface="Tahoma" panose="020B0604030504040204" pitchFamily="34" charset="0"/>
                  <a:ea typeface="Tahoma" panose="020B0604030504040204" pitchFamily="34" charset="0"/>
                  <a:cs typeface="Tahoma" panose="020B0604030504040204" pitchFamily="34" charset="0"/>
                </a:rPr>
                <a:t>demais</a:t>
              </a:r>
              <a:r>
                <a:rPr lang="en-US" sz="1550" dirty="0">
                  <a:solidFill>
                    <a:srgbClr val="003854"/>
                  </a:solidFill>
                  <a:highlight>
                    <a:srgbClr val="FFC301"/>
                  </a:highlight>
                  <a:latin typeface="Tahoma" panose="020B0604030504040204" pitchFamily="34" charset="0"/>
                  <a:ea typeface="Tahoma" panose="020B0604030504040204" pitchFamily="34" charset="0"/>
                  <a:cs typeface="Tahoma" panose="020B0604030504040204" pitchFamily="34" charset="0"/>
                </a:rPr>
                <a:t> </a:t>
              </a:r>
              <a:r>
                <a:rPr lang="en-US" sz="1550" dirty="0" err="1">
                  <a:solidFill>
                    <a:srgbClr val="003854"/>
                  </a:solidFill>
                  <a:highlight>
                    <a:srgbClr val="FFC301"/>
                  </a:highlight>
                  <a:latin typeface="Tahoma" panose="020B0604030504040204" pitchFamily="34" charset="0"/>
                  <a:ea typeface="Tahoma" panose="020B0604030504040204" pitchFamily="34" charset="0"/>
                  <a:cs typeface="Tahoma" panose="020B0604030504040204" pitchFamily="34" charset="0"/>
                </a:rPr>
                <a:t>hospitais</a:t>
              </a: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 terão continuidade no prestador atual até a alta médica.</a:t>
              </a:r>
            </a:p>
          </p:txBody>
        </p:sp>
        <p:sp>
          <p:nvSpPr>
            <p:cNvPr id="45" name="Shape 9"/>
            <p:cNvSpPr/>
            <p:nvPr/>
          </p:nvSpPr>
          <p:spPr>
            <a:xfrm>
              <a:off x="793790" y="4134445"/>
              <a:ext cx="6422231" cy="2587466"/>
            </a:xfrm>
            <a:prstGeom prst="roundRect">
              <a:avLst>
                <a:gd name="adj" fmla="val 3222"/>
              </a:avLst>
            </a:prstGeom>
            <a:solidFill>
              <a:schemeClr val="bg1"/>
            </a:solidFill>
            <a:ln w="7620">
              <a:solidFill>
                <a:srgbClr val="FFFFFF"/>
              </a:solidFill>
              <a:prstDash val="solid"/>
            </a:ln>
          </p:spPr>
          <p:txBody>
            <a:bodyPr/>
            <a:lstStyle/>
            <a:p>
              <a:endParaRPr lang="pt-BR"/>
            </a:p>
          </p:txBody>
        </p:sp>
        <p:sp>
          <p:nvSpPr>
            <p:cNvPr id="46" name="Shape 10"/>
            <p:cNvSpPr/>
            <p:nvPr/>
          </p:nvSpPr>
          <p:spPr>
            <a:xfrm>
              <a:off x="999768" y="4340423"/>
              <a:ext cx="595313" cy="595313"/>
            </a:xfrm>
            <a:prstGeom prst="roundRect">
              <a:avLst>
                <a:gd name="adj" fmla="val 15358451"/>
              </a:avLst>
            </a:prstGeom>
            <a:solidFill>
              <a:srgbClr val="FFC301"/>
            </a:solidFill>
            <a:ln/>
          </p:spPr>
          <p:txBody>
            <a:bodyPr/>
            <a:lstStyle/>
            <a:p>
              <a:endParaRPr lang="pt-BR"/>
            </a:p>
          </p:txBody>
        </p:sp>
        <p:pic>
          <p:nvPicPr>
            <p:cNvPr id="47" name="Image 2" descr="preencoded.png"/>
            <p:cNvPicPr>
              <a:picLocks noChangeAspect="1"/>
            </p:cNvPicPr>
            <p:nvPr/>
          </p:nvPicPr>
          <p:blipFill>
            <a:blip r:embed="rId4"/>
            <a:stretch>
              <a:fillRect/>
            </a:stretch>
          </p:blipFill>
          <p:spPr>
            <a:xfrm>
              <a:off x="1163479" y="4470559"/>
              <a:ext cx="267891" cy="334923"/>
            </a:xfrm>
            <a:prstGeom prst="rect">
              <a:avLst/>
            </a:prstGeom>
          </p:spPr>
        </p:pic>
        <p:sp>
          <p:nvSpPr>
            <p:cNvPr id="48" name="Text 11"/>
            <p:cNvSpPr/>
            <p:nvPr/>
          </p:nvSpPr>
          <p:spPr>
            <a:xfrm>
              <a:off x="999768" y="5134094"/>
              <a:ext cx="2480905" cy="310158"/>
            </a:xfrm>
            <a:prstGeom prst="rect">
              <a:avLst/>
            </a:prstGeom>
            <a:noFill/>
            <a:ln/>
          </p:spPr>
          <p:txBody>
            <a:bodyPr wrap="none" lIns="0" tIns="0" rIns="0" bIns="0" rtlCol="0" anchor="t"/>
            <a:lstStyle/>
            <a:p>
              <a:pPr marL="0" indent="0" algn="l">
                <a:lnSpc>
                  <a:spcPts val="2400"/>
                </a:lnSpc>
                <a:buNone/>
              </a:pP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Exames</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Preventivos</a:t>
              </a:r>
              <a:endPar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49" name="Text 12"/>
            <p:cNvSpPr/>
            <p:nvPr/>
          </p:nvSpPr>
          <p:spPr>
            <a:xfrm>
              <a:off x="999768" y="556331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Exames preventivos sem coparticipação: PSA, Papanicolau e Mamografia, incentivando o diagnóstico precoce.</a:t>
              </a:r>
            </a:p>
          </p:txBody>
        </p:sp>
        <p:sp>
          <p:nvSpPr>
            <p:cNvPr id="50" name="Shape 13"/>
            <p:cNvSpPr/>
            <p:nvPr/>
          </p:nvSpPr>
          <p:spPr>
            <a:xfrm>
              <a:off x="7414379" y="4134445"/>
              <a:ext cx="6422231" cy="2587466"/>
            </a:xfrm>
            <a:prstGeom prst="roundRect">
              <a:avLst>
                <a:gd name="adj" fmla="val 3222"/>
              </a:avLst>
            </a:prstGeom>
            <a:solidFill>
              <a:schemeClr val="bg1"/>
            </a:solidFill>
            <a:ln w="7620">
              <a:solidFill>
                <a:srgbClr val="FFFFFF"/>
              </a:solidFill>
              <a:prstDash val="solid"/>
            </a:ln>
          </p:spPr>
          <p:txBody>
            <a:bodyPr/>
            <a:lstStyle/>
            <a:p>
              <a:endParaRPr lang="pt-BR"/>
            </a:p>
          </p:txBody>
        </p:sp>
        <p:sp>
          <p:nvSpPr>
            <p:cNvPr id="51" name="Shape 14"/>
            <p:cNvSpPr/>
            <p:nvPr/>
          </p:nvSpPr>
          <p:spPr>
            <a:xfrm>
              <a:off x="7620357" y="4340423"/>
              <a:ext cx="595313" cy="595313"/>
            </a:xfrm>
            <a:prstGeom prst="roundRect">
              <a:avLst>
                <a:gd name="adj" fmla="val 15358451"/>
              </a:avLst>
            </a:prstGeom>
            <a:solidFill>
              <a:srgbClr val="FFC301"/>
            </a:solidFill>
            <a:ln/>
          </p:spPr>
          <p:txBody>
            <a:bodyPr/>
            <a:lstStyle/>
            <a:p>
              <a:endParaRPr lang="pt-BR"/>
            </a:p>
          </p:txBody>
        </p:sp>
        <p:pic>
          <p:nvPicPr>
            <p:cNvPr id="52" name="Image 3" descr="preencoded.png"/>
            <p:cNvPicPr>
              <a:picLocks noChangeAspect="1"/>
            </p:cNvPicPr>
            <p:nvPr/>
          </p:nvPicPr>
          <p:blipFill>
            <a:blip r:embed="rId5"/>
            <a:stretch>
              <a:fillRect/>
            </a:stretch>
          </p:blipFill>
          <p:spPr>
            <a:xfrm>
              <a:off x="7784068" y="4470559"/>
              <a:ext cx="267891" cy="334923"/>
            </a:xfrm>
            <a:prstGeom prst="rect">
              <a:avLst/>
            </a:prstGeom>
          </p:spPr>
        </p:pic>
        <p:sp>
          <p:nvSpPr>
            <p:cNvPr id="53" name="Text 15"/>
            <p:cNvSpPr/>
            <p:nvPr/>
          </p:nvSpPr>
          <p:spPr>
            <a:xfrm>
              <a:off x="7620357" y="5134094"/>
              <a:ext cx="2480905" cy="310158"/>
            </a:xfrm>
            <a:prstGeom prst="rect">
              <a:avLst/>
            </a:prstGeom>
            <a:noFill/>
            <a:ln/>
          </p:spPr>
          <p:txBody>
            <a:bodyPr wrap="none" lIns="0" tIns="0" rIns="0" bIns="0" rtlCol="0" anchor="t"/>
            <a:lstStyle/>
            <a:p>
              <a:pPr marL="0" indent="0" algn="l">
                <a:lnSpc>
                  <a:spcPts val="2400"/>
                </a:lnSpc>
                <a:buNone/>
              </a:pP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Consultas</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Isentas</a:t>
              </a:r>
              <a:r>
                <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rPr>
                <a:t> de </a:t>
              </a:r>
              <a:r>
                <a:rPr lang="en-US" sz="1950" b="1" dirty="0" err="1">
                  <a:solidFill>
                    <a:srgbClr val="003854"/>
                  </a:solidFill>
                  <a:latin typeface="Tahoma" panose="020B0604030504040204" pitchFamily="34" charset="0"/>
                  <a:ea typeface="Tahoma" panose="020B0604030504040204" pitchFamily="34" charset="0"/>
                  <a:cs typeface="Tahoma" panose="020B0604030504040204" pitchFamily="34" charset="0"/>
                </a:rPr>
                <a:t>Coparticipação</a:t>
              </a:r>
              <a:endParaRPr lang="en-US" sz="195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54" name="Text 16"/>
            <p:cNvSpPr/>
            <p:nvPr/>
          </p:nvSpPr>
          <p:spPr>
            <a:xfrm>
              <a:off x="7620357" y="5563314"/>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003854"/>
                  </a:solidFill>
                  <a:latin typeface="Tahoma" panose="020B0604030504040204" pitchFamily="34" charset="0"/>
                  <a:ea typeface="Tahoma" panose="020B0604030504040204" pitchFamily="34" charset="0"/>
                  <a:cs typeface="Tahoma" panose="020B0604030504040204" pitchFamily="34" charset="0"/>
                </a:rPr>
                <a:t>Isenção de coparticipação anual para: 2 consultas de telemedicina, 1 consulta presencial e 1 consulta em pronto-socorro.</a:t>
              </a:r>
            </a:p>
          </p:txBody>
        </p:sp>
        <p:sp>
          <p:nvSpPr>
            <p:cNvPr id="55" name="Text 17"/>
            <p:cNvSpPr/>
            <p:nvPr/>
          </p:nvSpPr>
          <p:spPr>
            <a:xfrm>
              <a:off x="793790" y="6847742"/>
              <a:ext cx="13042821" cy="635078"/>
            </a:xfrm>
            <a:prstGeom prst="rect">
              <a:avLst/>
            </a:prstGeom>
            <a:noFill/>
            <a:ln/>
          </p:spPr>
          <p:txBody>
            <a:bodyPr wrap="square" lIns="0" tIns="0" rIns="0" bIns="0" rtlCol="0" anchor="t"/>
            <a:lstStyle/>
            <a:p>
              <a:pPr marL="0" indent="0" algn="ctr">
                <a:lnSpc>
                  <a:spcPts val="2500"/>
                </a:lnSpc>
                <a:buNone/>
              </a:pPr>
              <a:r>
                <a:rPr lang="en-US" b="1" dirty="0" err="1">
                  <a:solidFill>
                    <a:schemeClr val="bg1"/>
                  </a:solidFill>
                  <a:latin typeface="Tahoma" panose="020B0604030504040204" pitchFamily="34" charset="0"/>
                  <a:ea typeface="Tahoma" panose="020B0604030504040204" pitchFamily="34" charset="0"/>
                  <a:cs typeface="Tahoma" panose="020B0604030504040204" pitchFamily="34" charset="0"/>
                </a:rPr>
                <a:t>Estas</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chemeClr val="bg1"/>
                  </a:solidFill>
                  <a:latin typeface="Tahoma" panose="020B0604030504040204" pitchFamily="34" charset="0"/>
                  <a:ea typeface="Tahoma" panose="020B0604030504040204" pitchFamily="34" charset="0"/>
                  <a:cs typeface="Tahoma" panose="020B0604030504040204" pitchFamily="34" charset="0"/>
                </a:rPr>
                <a:t>coberturas</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foram negociadas especificamente para atender às necessidades dos </a:t>
              </a:r>
              <a:r>
                <a:rPr lang="en-US" b="1" dirty="0" err="1">
                  <a:solidFill>
                    <a:schemeClr val="bg1"/>
                  </a:solidFill>
                  <a:latin typeface="Tahoma" panose="020B0604030504040204" pitchFamily="34" charset="0"/>
                  <a:ea typeface="Tahoma" panose="020B0604030504040204" pitchFamily="34" charset="0"/>
                  <a:cs typeface="Tahoma" panose="020B0604030504040204" pitchFamily="34" charset="0"/>
                </a:rPr>
                <a:t>colaboradores</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da </a:t>
              </a:r>
              <a:r>
                <a:rPr lang="en-US" b="1" dirty="0" err="1">
                  <a:solidFill>
                    <a:schemeClr val="bg1"/>
                  </a:solidFill>
                  <a:latin typeface="Tahoma" panose="020B0604030504040204" pitchFamily="34" charset="0"/>
                  <a:ea typeface="Tahoma" panose="020B0604030504040204" pitchFamily="34" charset="0"/>
                  <a:cs typeface="Tahoma" panose="020B0604030504040204" pitchFamily="34" charset="0"/>
                </a:rPr>
                <a:t>empresa</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garantindo continuidade de tratamentos e incentivando a medicina preventiva.</a:t>
              </a:r>
            </a:p>
          </p:txBody>
        </p:sp>
      </p:grpSp>
    </p:spTree>
    <p:extLst>
      <p:ext uri="{BB962C8B-B14F-4D97-AF65-F5344CB8AC3E}">
        <p14:creationId xmlns:p14="http://schemas.microsoft.com/office/powerpoint/2010/main" val="1126087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0" descr="preencoded.png"/>
          <p:cNvPicPr>
            <a:picLocks noGrp="1" noChangeAspect="1"/>
          </p:cNvPicPr>
          <p:nvPr>
            <p:ph type="pic" sz="quarter" idx="12"/>
          </p:nvPr>
        </p:nvPicPr>
        <p:blipFill>
          <a:blip r:embed="rId2"/>
          <a:srcRect l="25463" r="25463"/>
          <a:stretch>
            <a:fillRect/>
          </a:stretch>
        </p:blipFill>
        <p:spPr>
          <a:prstGeom prst="rect">
            <a:avLst/>
          </a:prstGeom>
        </p:spPr>
      </p:pic>
      <p:sp>
        <p:nvSpPr>
          <p:cNvPr id="2" name="TextBox 3">
            <a:extLst>
              <a:ext uri="{FF2B5EF4-FFF2-40B4-BE49-F238E27FC236}">
                <a16:creationId xmlns:a16="http://schemas.microsoft.com/office/drawing/2014/main" id="{D271BC28-9E4B-4FB8-F804-3C8EFC020EFD}"/>
              </a:ext>
            </a:extLst>
          </p:cNvPr>
          <p:cNvSpPr txBox="1"/>
          <p:nvPr/>
        </p:nvSpPr>
        <p:spPr>
          <a:xfrm>
            <a:off x="5116369" y="1077377"/>
            <a:ext cx="5163238" cy="1200329"/>
          </a:xfrm>
          <a:prstGeom prst="rect">
            <a:avLst/>
          </a:prstGeom>
          <a:noFill/>
        </p:spPr>
        <p:txBody>
          <a:bodyPr wrap="square" rtlCol="0">
            <a:spAutoFit/>
          </a:bodyPr>
          <a:lstStyle/>
          <a:p>
            <a:r>
              <a:rPr lang="en-US" sz="3600" b="1" dirty="0">
                <a:solidFill>
                  <a:srgbClr val="12CDFF"/>
                </a:solidFill>
                <a:latin typeface="Tahoma" panose="020B0604030504040204" pitchFamily="34" charset="0"/>
                <a:ea typeface="Tahoma" panose="020B0604030504040204" pitchFamily="34" charset="0"/>
                <a:cs typeface="Tahoma" panose="020B0604030504040204" pitchFamily="34" charset="0"/>
              </a:rPr>
              <a:t>ATENDIMENTO EXCLUSIVO</a:t>
            </a:r>
          </a:p>
        </p:txBody>
      </p:sp>
      <p:sp>
        <p:nvSpPr>
          <p:cNvPr id="4" name="TextBox 48">
            <a:extLst>
              <a:ext uri="{FF2B5EF4-FFF2-40B4-BE49-F238E27FC236}">
                <a16:creationId xmlns:a16="http://schemas.microsoft.com/office/drawing/2014/main" id="{2AE09259-1DBF-CD54-5C60-5662FB904B85}"/>
              </a:ext>
            </a:extLst>
          </p:cNvPr>
          <p:cNvSpPr txBox="1"/>
          <p:nvPr/>
        </p:nvSpPr>
        <p:spPr>
          <a:xfrm>
            <a:off x="5116369" y="2235819"/>
            <a:ext cx="5163238" cy="400110"/>
          </a:xfrm>
          <a:prstGeom prst="rect">
            <a:avLst/>
          </a:prstGeom>
          <a:noFill/>
        </p:spPr>
        <p:txBody>
          <a:bodyPr wrap="square" rtlCol="0">
            <a:spAutoFit/>
          </a:bodyPr>
          <a:lstStyle/>
          <a:p>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Estabelecido</a:t>
            </a:r>
            <a:r>
              <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rPr>
              <a:t> pela </a:t>
            </a:r>
            <a:r>
              <a:rPr lang="en-US" sz="2000" b="1" dirty="0" err="1">
                <a:solidFill>
                  <a:srgbClr val="003854"/>
                </a:solidFill>
                <a:latin typeface="Tahoma" panose="020B0604030504040204" pitchFamily="34" charset="0"/>
                <a:ea typeface="Tahoma" panose="020B0604030504040204" pitchFamily="34" charset="0"/>
                <a:cs typeface="Tahoma" panose="020B0604030504040204" pitchFamily="34" charset="0"/>
              </a:rPr>
              <a:t>Sabesp</a:t>
            </a:r>
            <a:endParaRPr lang="en-US" sz="2000" b="1"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grpSp>
        <p:nvGrpSpPr>
          <p:cNvPr id="7" name="Agrupar 6">
            <a:extLst>
              <a:ext uri="{FF2B5EF4-FFF2-40B4-BE49-F238E27FC236}">
                <a16:creationId xmlns:a16="http://schemas.microsoft.com/office/drawing/2014/main" id="{6572DBE4-AFCA-2DDF-4847-4C75AD562553}"/>
              </a:ext>
            </a:extLst>
          </p:cNvPr>
          <p:cNvGrpSpPr/>
          <p:nvPr/>
        </p:nvGrpSpPr>
        <p:grpSpPr>
          <a:xfrm>
            <a:off x="7772400" y="4338511"/>
            <a:ext cx="4419599" cy="2519489"/>
            <a:chOff x="8316900" y="4648915"/>
            <a:chExt cx="3875099" cy="2209085"/>
          </a:xfrm>
        </p:grpSpPr>
        <p:sp>
          <p:nvSpPr>
            <p:cNvPr id="8" name="Forma Livre: Forma 7">
              <a:extLst>
                <a:ext uri="{FF2B5EF4-FFF2-40B4-BE49-F238E27FC236}">
                  <a16:creationId xmlns:a16="http://schemas.microsoft.com/office/drawing/2014/main" id="{3B3AE3ED-BFB2-AA4F-3455-52DEEAF0A41B}"/>
                </a:ext>
              </a:extLst>
            </p:cNvPr>
            <p:cNvSpPr/>
            <p:nvPr/>
          </p:nvSpPr>
          <p:spPr>
            <a:xfrm>
              <a:off x="8316900" y="6046584"/>
              <a:ext cx="2897858" cy="811416"/>
            </a:xfrm>
            <a:custGeom>
              <a:avLst/>
              <a:gdLst>
                <a:gd name="connsiteX0" fmla="*/ 2717236 w 2897858"/>
                <a:gd name="connsiteY0" fmla="*/ 306803 h 811416"/>
                <a:gd name="connsiteX1" fmla="*/ 2897859 w 2897858"/>
                <a:gd name="connsiteY1" fmla="*/ 122 h 811416"/>
                <a:gd name="connsiteX2" fmla="*/ 2709635 w 2897858"/>
                <a:gd name="connsiteY2" fmla="*/ 42418 h 811416"/>
                <a:gd name="connsiteX3" fmla="*/ 2675542 w 2897858"/>
                <a:gd name="connsiteY3" fmla="*/ 47385 h 811416"/>
                <a:gd name="connsiteX4" fmla="*/ 2292774 w 2897858"/>
                <a:gd name="connsiteY4" fmla="*/ 112032 h 811416"/>
                <a:gd name="connsiteX5" fmla="*/ 2250704 w 2897858"/>
                <a:gd name="connsiteY5" fmla="*/ 117602 h 811416"/>
                <a:gd name="connsiteX6" fmla="*/ 1914070 w 2897858"/>
                <a:gd name="connsiteY6" fmla="*/ 162381 h 811416"/>
                <a:gd name="connsiteX7" fmla="*/ 1567048 w 2897858"/>
                <a:gd name="connsiteY7" fmla="*/ 249004 h 811416"/>
                <a:gd name="connsiteX8" fmla="*/ 903262 w 2897858"/>
                <a:gd name="connsiteY8" fmla="*/ 424208 h 811416"/>
                <a:gd name="connsiteX9" fmla="*/ 445760 w 2897858"/>
                <a:gd name="connsiteY9" fmla="*/ 619280 h 811416"/>
                <a:gd name="connsiteX10" fmla="*/ 194620 w 2897858"/>
                <a:gd name="connsiteY10" fmla="*/ 720654 h 811416"/>
                <a:gd name="connsiteX11" fmla="*/ 0 w 2897858"/>
                <a:gd name="connsiteY11" fmla="*/ 811417 h 811416"/>
                <a:gd name="connsiteX12" fmla="*/ 2502823 w 2897858"/>
                <a:gd name="connsiteY12" fmla="*/ 811417 h 811416"/>
                <a:gd name="connsiteX13" fmla="*/ 2523293 w 2897858"/>
                <a:gd name="connsiteY13" fmla="*/ 764756 h 811416"/>
                <a:gd name="connsiteX14" fmla="*/ 2717236 w 2897858"/>
                <a:gd name="connsiteY14" fmla="*/ 306803 h 81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858" h="811416">
                  <a:moveTo>
                    <a:pt x="2717236" y="306803"/>
                  </a:moveTo>
                  <a:cubicBezTo>
                    <a:pt x="2773379" y="202419"/>
                    <a:pt x="2834942" y="100894"/>
                    <a:pt x="2897859" y="122"/>
                  </a:cubicBezTo>
                  <a:cubicBezTo>
                    <a:pt x="2834189" y="-1157"/>
                    <a:pt x="2771122" y="7272"/>
                    <a:pt x="2709635" y="42418"/>
                  </a:cubicBezTo>
                  <a:cubicBezTo>
                    <a:pt x="2700303" y="47686"/>
                    <a:pt x="2687057" y="46858"/>
                    <a:pt x="2675542" y="47385"/>
                  </a:cubicBezTo>
                  <a:cubicBezTo>
                    <a:pt x="2545344" y="53180"/>
                    <a:pt x="2412662" y="43471"/>
                    <a:pt x="2292774" y="112032"/>
                  </a:cubicBezTo>
                  <a:cubicBezTo>
                    <a:pt x="2281410" y="118505"/>
                    <a:pt x="2264853" y="115795"/>
                    <a:pt x="2250704" y="117602"/>
                  </a:cubicBezTo>
                  <a:cubicBezTo>
                    <a:pt x="2138417" y="131976"/>
                    <a:pt x="2025002" y="140932"/>
                    <a:pt x="1914070" y="162381"/>
                  </a:cubicBezTo>
                  <a:cubicBezTo>
                    <a:pt x="1797192" y="184959"/>
                    <a:pt x="1682497" y="219202"/>
                    <a:pt x="1567048" y="249004"/>
                  </a:cubicBezTo>
                  <a:cubicBezTo>
                    <a:pt x="1345410" y="306126"/>
                    <a:pt x="1120912" y="354518"/>
                    <a:pt x="903262" y="424208"/>
                  </a:cubicBezTo>
                  <a:cubicBezTo>
                    <a:pt x="746045" y="474556"/>
                    <a:pt x="598387" y="554256"/>
                    <a:pt x="445760" y="619280"/>
                  </a:cubicBezTo>
                  <a:cubicBezTo>
                    <a:pt x="362750" y="654652"/>
                    <a:pt x="277180" y="684304"/>
                    <a:pt x="194620" y="720654"/>
                  </a:cubicBezTo>
                  <a:cubicBezTo>
                    <a:pt x="129145" y="749479"/>
                    <a:pt x="64647" y="780711"/>
                    <a:pt x="0" y="811417"/>
                  </a:cubicBezTo>
                  <a:lnTo>
                    <a:pt x="2502823" y="811417"/>
                  </a:lnTo>
                  <a:cubicBezTo>
                    <a:pt x="2509821" y="795913"/>
                    <a:pt x="2516670" y="780410"/>
                    <a:pt x="2523293" y="764756"/>
                  </a:cubicBezTo>
                  <a:cubicBezTo>
                    <a:pt x="2588091" y="612055"/>
                    <a:pt x="2639042" y="452129"/>
                    <a:pt x="2717236" y="306803"/>
                  </a:cubicBezTo>
                  <a:close/>
                </a:path>
              </a:pathLst>
            </a:custGeom>
            <a:solidFill>
              <a:srgbClr val="FFC709"/>
            </a:solidFill>
            <a:ln w="0" cap="flat">
              <a:noFill/>
              <a:prstDash val="solid"/>
              <a:miter/>
            </a:ln>
          </p:spPr>
          <p:txBody>
            <a:bodyPr rtlCol="0" anchor="ctr"/>
            <a:lstStyle/>
            <a:p>
              <a:endParaRPr lang="pt-BR"/>
            </a:p>
          </p:txBody>
        </p:sp>
        <p:sp>
          <p:nvSpPr>
            <p:cNvPr id="9" name="Forma Livre: Forma 8">
              <a:extLst>
                <a:ext uri="{FF2B5EF4-FFF2-40B4-BE49-F238E27FC236}">
                  <a16:creationId xmlns:a16="http://schemas.microsoft.com/office/drawing/2014/main" id="{F9D5272F-EE85-D0CB-FAE1-BF5D05319562}"/>
                </a:ext>
              </a:extLst>
            </p:cNvPr>
            <p:cNvSpPr/>
            <p:nvPr/>
          </p:nvSpPr>
          <p:spPr>
            <a:xfrm>
              <a:off x="11214758" y="4648915"/>
              <a:ext cx="977241" cy="1439935"/>
            </a:xfrm>
            <a:custGeom>
              <a:avLst/>
              <a:gdLst>
                <a:gd name="connsiteX0" fmla="*/ 854794 w 977241"/>
                <a:gd name="connsiteY0" fmla="*/ 175806 h 1439935"/>
                <a:gd name="connsiteX1" fmla="*/ 833647 w 977241"/>
                <a:gd name="connsiteY1" fmla="*/ 203050 h 1439935"/>
                <a:gd name="connsiteX2" fmla="*/ 603053 w 977241"/>
                <a:gd name="connsiteY2" fmla="*/ 515300 h 1439935"/>
                <a:gd name="connsiteX3" fmla="*/ 576561 w 977241"/>
                <a:gd name="connsiteY3" fmla="*/ 548490 h 1439935"/>
                <a:gd name="connsiteX4" fmla="*/ 365308 w 977241"/>
                <a:gd name="connsiteY4" fmla="*/ 814381 h 1439935"/>
                <a:gd name="connsiteX5" fmla="*/ 175655 w 977241"/>
                <a:gd name="connsiteY5" fmla="*/ 1117600 h 1439935"/>
                <a:gd name="connsiteX6" fmla="*/ 0 w 977241"/>
                <a:gd name="connsiteY6" fmla="*/ 1397791 h 1439935"/>
                <a:gd name="connsiteX7" fmla="*/ 275524 w 977241"/>
                <a:gd name="connsiteY7" fmla="*/ 1412692 h 1439935"/>
                <a:gd name="connsiteX8" fmla="*/ 977241 w 977241"/>
                <a:gd name="connsiteY8" fmla="*/ 1439936 h 1439935"/>
                <a:gd name="connsiteX9" fmla="*/ 977241 w 977241"/>
                <a:gd name="connsiteY9" fmla="*/ 0 h 1439935"/>
                <a:gd name="connsiteX10" fmla="*/ 854794 w 977241"/>
                <a:gd name="connsiteY10" fmla="*/ 175806 h 143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7241" h="1439935">
                  <a:moveTo>
                    <a:pt x="854794" y="175806"/>
                  </a:moveTo>
                  <a:cubicBezTo>
                    <a:pt x="851784" y="186116"/>
                    <a:pt x="841624" y="194696"/>
                    <a:pt x="833647" y="203050"/>
                  </a:cubicBezTo>
                  <a:cubicBezTo>
                    <a:pt x="743938" y="297651"/>
                    <a:pt x="641736" y="382694"/>
                    <a:pt x="603053" y="515300"/>
                  </a:cubicBezTo>
                  <a:cubicBezTo>
                    <a:pt x="599365" y="527869"/>
                    <a:pt x="585517" y="537351"/>
                    <a:pt x="576561" y="548490"/>
                  </a:cubicBezTo>
                  <a:cubicBezTo>
                    <a:pt x="505742" y="636844"/>
                    <a:pt x="430332" y="721963"/>
                    <a:pt x="365308" y="814381"/>
                  </a:cubicBezTo>
                  <a:cubicBezTo>
                    <a:pt x="296897" y="911766"/>
                    <a:pt x="238120" y="1016000"/>
                    <a:pt x="175655" y="1117600"/>
                  </a:cubicBezTo>
                  <a:cubicBezTo>
                    <a:pt x="118006" y="1211449"/>
                    <a:pt x="58401" y="1304244"/>
                    <a:pt x="0" y="1397791"/>
                  </a:cubicBezTo>
                  <a:cubicBezTo>
                    <a:pt x="91590" y="1399522"/>
                    <a:pt x="184461" y="1421422"/>
                    <a:pt x="275524" y="1412692"/>
                  </a:cubicBezTo>
                  <a:cubicBezTo>
                    <a:pt x="510333" y="1390265"/>
                    <a:pt x="744464" y="1410133"/>
                    <a:pt x="977241" y="1439936"/>
                  </a:cubicBezTo>
                  <a:lnTo>
                    <a:pt x="977241" y="0"/>
                  </a:lnTo>
                  <a:cubicBezTo>
                    <a:pt x="923582" y="46812"/>
                    <a:pt x="876921" y="100020"/>
                    <a:pt x="854794" y="175806"/>
                  </a:cubicBezTo>
                  <a:close/>
                </a:path>
              </a:pathLst>
            </a:custGeom>
            <a:solidFill>
              <a:srgbClr val="12D0FF"/>
            </a:solidFill>
            <a:ln w="0" cap="flat">
              <a:noFill/>
              <a:prstDash val="solid"/>
              <a:miter/>
            </a:ln>
          </p:spPr>
          <p:txBody>
            <a:bodyPr rtlCol="0" anchor="ctr"/>
            <a:lstStyle/>
            <a:p>
              <a:endParaRPr lang="pt-BR" dirty="0"/>
            </a:p>
          </p:txBody>
        </p:sp>
        <p:sp>
          <p:nvSpPr>
            <p:cNvPr id="10" name="Forma Livre: Forma 9">
              <a:extLst>
                <a:ext uri="{FF2B5EF4-FFF2-40B4-BE49-F238E27FC236}">
                  <a16:creationId xmlns:a16="http://schemas.microsoft.com/office/drawing/2014/main" id="{BEE65B9F-9127-C5B2-4C9C-2A67E84409F4}"/>
                </a:ext>
              </a:extLst>
            </p:cNvPr>
            <p:cNvSpPr/>
            <p:nvPr/>
          </p:nvSpPr>
          <p:spPr>
            <a:xfrm>
              <a:off x="10819722" y="6046706"/>
              <a:ext cx="1372277" cy="811294"/>
            </a:xfrm>
            <a:custGeom>
              <a:avLst/>
              <a:gdLst>
                <a:gd name="connsiteX0" fmla="*/ 670560 w 1372277"/>
                <a:gd name="connsiteY0" fmla="*/ 14901 h 811294"/>
                <a:gd name="connsiteX1" fmla="*/ 395036 w 1372277"/>
                <a:gd name="connsiteY1" fmla="*/ 0 h 811294"/>
                <a:gd name="connsiteX2" fmla="*/ 214414 w 1372277"/>
                <a:gd name="connsiteY2" fmla="*/ 306682 h 811294"/>
                <a:gd name="connsiteX3" fmla="*/ 20470 w 1372277"/>
                <a:gd name="connsiteY3" fmla="*/ 764634 h 811294"/>
                <a:gd name="connsiteX4" fmla="*/ 0 w 1372277"/>
                <a:gd name="connsiteY4" fmla="*/ 811295 h 811294"/>
                <a:gd name="connsiteX5" fmla="*/ 1372277 w 1372277"/>
                <a:gd name="connsiteY5" fmla="*/ 811295 h 811294"/>
                <a:gd name="connsiteX6" fmla="*/ 1372277 w 1372277"/>
                <a:gd name="connsiteY6" fmla="*/ 42145 h 811294"/>
                <a:gd name="connsiteX7" fmla="*/ 670560 w 1372277"/>
                <a:gd name="connsiteY7" fmla="*/ 14901 h 81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2277" h="811294">
                  <a:moveTo>
                    <a:pt x="670560" y="14901"/>
                  </a:moveTo>
                  <a:cubicBezTo>
                    <a:pt x="579496" y="23632"/>
                    <a:pt x="486626" y="1731"/>
                    <a:pt x="395036" y="0"/>
                  </a:cubicBezTo>
                  <a:cubicBezTo>
                    <a:pt x="332119" y="100772"/>
                    <a:pt x="270557" y="202297"/>
                    <a:pt x="214414" y="306682"/>
                  </a:cubicBezTo>
                  <a:cubicBezTo>
                    <a:pt x="136219" y="452007"/>
                    <a:pt x="85268" y="611933"/>
                    <a:pt x="20470" y="764634"/>
                  </a:cubicBezTo>
                  <a:cubicBezTo>
                    <a:pt x="13847" y="780288"/>
                    <a:pt x="6999" y="795791"/>
                    <a:pt x="0" y="811295"/>
                  </a:cubicBezTo>
                  <a:lnTo>
                    <a:pt x="1372277" y="811295"/>
                  </a:lnTo>
                  <a:lnTo>
                    <a:pt x="1372277" y="42145"/>
                  </a:lnTo>
                  <a:cubicBezTo>
                    <a:pt x="1139500" y="12343"/>
                    <a:pt x="905368" y="-7526"/>
                    <a:pt x="670560" y="14901"/>
                  </a:cubicBezTo>
                  <a:close/>
                </a:path>
              </a:pathLst>
            </a:custGeom>
            <a:solidFill>
              <a:srgbClr val="39B54A"/>
            </a:solidFill>
            <a:ln w="0" cap="flat">
              <a:noFill/>
              <a:prstDash val="solid"/>
              <a:miter/>
            </a:ln>
          </p:spPr>
          <p:txBody>
            <a:bodyPr rtlCol="0" anchor="ctr"/>
            <a:lstStyle/>
            <a:p>
              <a:endParaRPr lang="pt-BR"/>
            </a:p>
          </p:txBody>
        </p:sp>
      </p:grpSp>
      <p:grpSp>
        <p:nvGrpSpPr>
          <p:cNvPr id="119" name="Agrupar 118">
            <a:extLst>
              <a:ext uri="{FF2B5EF4-FFF2-40B4-BE49-F238E27FC236}">
                <a16:creationId xmlns:a16="http://schemas.microsoft.com/office/drawing/2014/main" id="{46CFE541-D141-3025-E959-659EB7899039}"/>
              </a:ext>
            </a:extLst>
          </p:cNvPr>
          <p:cNvGrpSpPr/>
          <p:nvPr/>
        </p:nvGrpSpPr>
        <p:grpSpPr>
          <a:xfrm rot="10800000">
            <a:off x="1783079" y="0"/>
            <a:ext cx="2941985" cy="1039533"/>
            <a:chOff x="6663079" y="5821313"/>
            <a:chExt cx="2941985" cy="1039533"/>
          </a:xfrm>
        </p:grpSpPr>
        <p:sp>
          <p:nvSpPr>
            <p:cNvPr id="120" name="Forma Livre: Forma 119">
              <a:extLst>
                <a:ext uri="{FF2B5EF4-FFF2-40B4-BE49-F238E27FC236}">
                  <a16:creationId xmlns:a16="http://schemas.microsoft.com/office/drawing/2014/main" id="{F43D850F-C786-6D13-FEB9-C18CC8607D87}"/>
                </a:ext>
              </a:extLst>
            </p:cNvPr>
            <p:cNvSpPr/>
            <p:nvPr userDrawn="1"/>
          </p:nvSpPr>
          <p:spPr>
            <a:xfrm>
              <a:off x="6663079" y="6074805"/>
              <a:ext cx="2941985" cy="786041"/>
            </a:xfrm>
            <a:custGeom>
              <a:avLst/>
              <a:gdLst>
                <a:gd name="connsiteX0" fmla="*/ 2941985 w 2941985"/>
                <a:gd name="connsiteY0" fmla="*/ 786041 h 786041"/>
                <a:gd name="connsiteX1" fmla="*/ 0 w 2941985"/>
                <a:gd name="connsiteY1" fmla="*/ 786041 h 786041"/>
                <a:gd name="connsiteX2" fmla="*/ 202904 w 2941985"/>
                <a:gd name="connsiteY2" fmla="*/ 545126 h 786041"/>
                <a:gd name="connsiteX3" fmla="*/ 347954 w 2941985"/>
                <a:gd name="connsiteY3" fmla="*/ 402335 h 786041"/>
                <a:gd name="connsiteX4" fmla="*/ 349094 w 2941985"/>
                <a:gd name="connsiteY4" fmla="*/ 402905 h 786041"/>
                <a:gd name="connsiteX5" fmla="*/ 376152 w 2941985"/>
                <a:gd name="connsiteY5" fmla="*/ 412584 h 786041"/>
                <a:gd name="connsiteX6" fmla="*/ 409801 w 2941985"/>
                <a:gd name="connsiteY6" fmla="*/ 423213 h 786041"/>
                <a:gd name="connsiteX7" fmla="*/ 456693 w 2941985"/>
                <a:gd name="connsiteY7" fmla="*/ 434980 h 786041"/>
                <a:gd name="connsiteX8" fmla="*/ 522913 w 2941985"/>
                <a:gd name="connsiteY8" fmla="*/ 445735 h 786041"/>
                <a:gd name="connsiteX9" fmla="*/ 553646 w 2941985"/>
                <a:gd name="connsiteY9" fmla="*/ 451176 h 786041"/>
                <a:gd name="connsiteX10" fmla="*/ 584000 w 2941985"/>
                <a:gd name="connsiteY10" fmla="*/ 454150 h 786041"/>
                <a:gd name="connsiteX11" fmla="*/ 623731 w 2941985"/>
                <a:gd name="connsiteY11" fmla="*/ 458389 h 786041"/>
                <a:gd name="connsiteX12" fmla="*/ 651233 w 2941985"/>
                <a:gd name="connsiteY12" fmla="*/ 460413 h 786041"/>
                <a:gd name="connsiteX13" fmla="*/ 689633 w 2941985"/>
                <a:gd name="connsiteY13" fmla="*/ 461994 h 786041"/>
                <a:gd name="connsiteX14" fmla="*/ 741975 w 2941985"/>
                <a:gd name="connsiteY14" fmla="*/ 462248 h 786041"/>
                <a:gd name="connsiteX15" fmla="*/ 766182 w 2941985"/>
                <a:gd name="connsiteY15" fmla="*/ 459211 h 786041"/>
                <a:gd name="connsiteX16" fmla="*/ 775180 w 2941985"/>
                <a:gd name="connsiteY16" fmla="*/ 454023 h 786041"/>
                <a:gd name="connsiteX17" fmla="*/ 769097 w 2941985"/>
                <a:gd name="connsiteY17" fmla="*/ 447696 h 786041"/>
                <a:gd name="connsiteX18" fmla="*/ 744257 w 2941985"/>
                <a:gd name="connsiteY18" fmla="*/ 437131 h 786041"/>
                <a:gd name="connsiteX19" fmla="*/ 718466 w 2941985"/>
                <a:gd name="connsiteY19" fmla="*/ 427515 h 786041"/>
                <a:gd name="connsiteX20" fmla="*/ 693626 w 2941985"/>
                <a:gd name="connsiteY20" fmla="*/ 414419 h 786041"/>
                <a:gd name="connsiteX21" fmla="*/ 661562 w 2941985"/>
                <a:gd name="connsiteY21" fmla="*/ 389429 h 786041"/>
                <a:gd name="connsiteX22" fmla="*/ 646671 w 2941985"/>
                <a:gd name="connsiteY22" fmla="*/ 376459 h 786041"/>
                <a:gd name="connsiteX23" fmla="*/ 629497 w 2941985"/>
                <a:gd name="connsiteY23" fmla="*/ 359251 h 786041"/>
                <a:gd name="connsiteX24" fmla="*/ 614669 w 2941985"/>
                <a:gd name="connsiteY24" fmla="*/ 342992 h 786041"/>
                <a:gd name="connsiteX25" fmla="*/ 588625 w 2941985"/>
                <a:gd name="connsiteY25" fmla="*/ 309841 h 786041"/>
                <a:gd name="connsiteX26" fmla="*/ 574685 w 2941985"/>
                <a:gd name="connsiteY26" fmla="*/ 288836 h 786041"/>
                <a:gd name="connsiteX27" fmla="*/ 559856 w 2941985"/>
                <a:gd name="connsiteY27" fmla="*/ 264922 h 786041"/>
                <a:gd name="connsiteX28" fmla="*/ 556941 w 2941985"/>
                <a:gd name="connsiteY28" fmla="*/ 259165 h 786041"/>
                <a:gd name="connsiteX29" fmla="*/ 584063 w 2941985"/>
                <a:gd name="connsiteY29" fmla="*/ 241893 h 786041"/>
                <a:gd name="connsiteX30" fmla="*/ 1150699 w 2941985"/>
                <a:gd name="connsiteY30" fmla="*/ 30459 h 786041"/>
                <a:gd name="connsiteX31" fmla="*/ 1750858 w 2941985"/>
                <a:gd name="connsiteY31" fmla="*/ 50135 h 786041"/>
                <a:gd name="connsiteX32" fmla="*/ 2211543 w 2941985"/>
                <a:gd name="connsiteY32" fmla="*/ 204187 h 786041"/>
                <a:gd name="connsiteX33" fmla="*/ 2657273 w 2941985"/>
                <a:gd name="connsiteY33" fmla="*/ 483252 h 786041"/>
                <a:gd name="connsiteX34" fmla="*/ 2871837 w 2941985"/>
                <a:gd name="connsiteY34" fmla="*/ 682855 h 786041"/>
                <a:gd name="connsiteX35" fmla="*/ 2941985 w 2941985"/>
                <a:gd name="connsiteY35" fmla="*/ 786041 h 786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41985" h="786041">
                  <a:moveTo>
                    <a:pt x="2941985" y="786041"/>
                  </a:moveTo>
                  <a:lnTo>
                    <a:pt x="0" y="786041"/>
                  </a:lnTo>
                  <a:cubicBezTo>
                    <a:pt x="69832" y="707592"/>
                    <a:pt x="138079" y="627561"/>
                    <a:pt x="202904" y="545126"/>
                  </a:cubicBezTo>
                  <a:cubicBezTo>
                    <a:pt x="245805" y="490527"/>
                    <a:pt x="295168" y="444217"/>
                    <a:pt x="347954" y="402335"/>
                  </a:cubicBezTo>
                  <a:cubicBezTo>
                    <a:pt x="348334" y="402525"/>
                    <a:pt x="348714" y="402778"/>
                    <a:pt x="349094" y="402905"/>
                  </a:cubicBezTo>
                  <a:cubicBezTo>
                    <a:pt x="357775" y="406890"/>
                    <a:pt x="367028" y="409547"/>
                    <a:pt x="376152" y="412584"/>
                  </a:cubicBezTo>
                  <a:cubicBezTo>
                    <a:pt x="387305" y="416253"/>
                    <a:pt x="398458" y="420049"/>
                    <a:pt x="409801" y="423213"/>
                  </a:cubicBezTo>
                  <a:cubicBezTo>
                    <a:pt x="425326" y="427452"/>
                    <a:pt x="440851" y="431943"/>
                    <a:pt x="456693" y="434980"/>
                  </a:cubicBezTo>
                  <a:cubicBezTo>
                    <a:pt x="478619" y="439219"/>
                    <a:pt x="500797" y="442129"/>
                    <a:pt x="522913" y="445735"/>
                  </a:cubicBezTo>
                  <a:cubicBezTo>
                    <a:pt x="533178" y="447444"/>
                    <a:pt x="543317" y="449785"/>
                    <a:pt x="553646" y="451176"/>
                  </a:cubicBezTo>
                  <a:cubicBezTo>
                    <a:pt x="563658" y="452568"/>
                    <a:pt x="573861" y="453137"/>
                    <a:pt x="584000" y="454150"/>
                  </a:cubicBezTo>
                  <a:cubicBezTo>
                    <a:pt x="597243" y="455541"/>
                    <a:pt x="610487" y="457123"/>
                    <a:pt x="623731" y="458389"/>
                  </a:cubicBezTo>
                  <a:cubicBezTo>
                    <a:pt x="632856" y="459274"/>
                    <a:pt x="642045" y="459907"/>
                    <a:pt x="651233" y="460413"/>
                  </a:cubicBezTo>
                  <a:cubicBezTo>
                    <a:pt x="664033" y="461109"/>
                    <a:pt x="676834" y="461741"/>
                    <a:pt x="689633" y="461994"/>
                  </a:cubicBezTo>
                  <a:cubicBezTo>
                    <a:pt x="707060" y="462374"/>
                    <a:pt x="724549" y="462627"/>
                    <a:pt x="741975" y="462248"/>
                  </a:cubicBezTo>
                  <a:cubicBezTo>
                    <a:pt x="750087" y="462058"/>
                    <a:pt x="758261" y="460793"/>
                    <a:pt x="766182" y="459211"/>
                  </a:cubicBezTo>
                  <a:cubicBezTo>
                    <a:pt x="769414" y="458578"/>
                    <a:pt x="772202" y="455795"/>
                    <a:pt x="775180" y="454023"/>
                  </a:cubicBezTo>
                  <a:cubicBezTo>
                    <a:pt x="773216" y="451872"/>
                    <a:pt x="771569" y="448899"/>
                    <a:pt x="769097" y="447696"/>
                  </a:cubicBezTo>
                  <a:cubicBezTo>
                    <a:pt x="760986" y="443837"/>
                    <a:pt x="752622" y="440421"/>
                    <a:pt x="744257" y="437131"/>
                  </a:cubicBezTo>
                  <a:cubicBezTo>
                    <a:pt x="735702" y="433778"/>
                    <a:pt x="726830" y="431247"/>
                    <a:pt x="718466" y="427515"/>
                  </a:cubicBezTo>
                  <a:cubicBezTo>
                    <a:pt x="709912" y="423719"/>
                    <a:pt x="701294" y="419670"/>
                    <a:pt x="693626" y="414419"/>
                  </a:cubicBezTo>
                  <a:cubicBezTo>
                    <a:pt x="682473" y="406700"/>
                    <a:pt x="672081" y="397906"/>
                    <a:pt x="661562" y="389429"/>
                  </a:cubicBezTo>
                  <a:cubicBezTo>
                    <a:pt x="656429" y="385316"/>
                    <a:pt x="651487" y="381014"/>
                    <a:pt x="646671" y="376459"/>
                  </a:cubicBezTo>
                  <a:cubicBezTo>
                    <a:pt x="640840" y="370892"/>
                    <a:pt x="635137" y="365071"/>
                    <a:pt x="629497" y="359251"/>
                  </a:cubicBezTo>
                  <a:cubicBezTo>
                    <a:pt x="624428" y="353937"/>
                    <a:pt x="619295" y="348686"/>
                    <a:pt x="614669" y="342992"/>
                  </a:cubicBezTo>
                  <a:cubicBezTo>
                    <a:pt x="605798" y="332110"/>
                    <a:pt x="597053" y="321102"/>
                    <a:pt x="588625" y="309841"/>
                  </a:cubicBezTo>
                  <a:cubicBezTo>
                    <a:pt x="583619" y="303134"/>
                    <a:pt x="579247" y="295922"/>
                    <a:pt x="574685" y="288836"/>
                  </a:cubicBezTo>
                  <a:cubicBezTo>
                    <a:pt x="569615" y="280928"/>
                    <a:pt x="564482" y="273083"/>
                    <a:pt x="559856" y="264922"/>
                  </a:cubicBezTo>
                  <a:cubicBezTo>
                    <a:pt x="558779" y="263024"/>
                    <a:pt x="557892" y="261126"/>
                    <a:pt x="556941" y="259165"/>
                  </a:cubicBezTo>
                  <a:cubicBezTo>
                    <a:pt x="566003" y="253408"/>
                    <a:pt x="575001" y="247650"/>
                    <a:pt x="584063" y="241893"/>
                  </a:cubicBezTo>
                  <a:cubicBezTo>
                    <a:pt x="756424" y="131685"/>
                    <a:pt x="946401" y="53298"/>
                    <a:pt x="1150699" y="30459"/>
                  </a:cubicBezTo>
                  <a:cubicBezTo>
                    <a:pt x="1350625" y="8063"/>
                    <a:pt x="1553909" y="-33819"/>
                    <a:pt x="1750858" y="50135"/>
                  </a:cubicBezTo>
                  <a:cubicBezTo>
                    <a:pt x="1904714" y="100811"/>
                    <a:pt x="2061488" y="144021"/>
                    <a:pt x="2211543" y="204187"/>
                  </a:cubicBezTo>
                  <a:cubicBezTo>
                    <a:pt x="2375475" y="269983"/>
                    <a:pt x="2524454" y="365325"/>
                    <a:pt x="2657273" y="483252"/>
                  </a:cubicBezTo>
                  <a:cubicBezTo>
                    <a:pt x="2730526" y="548226"/>
                    <a:pt x="2816707" y="604722"/>
                    <a:pt x="2871837" y="682855"/>
                  </a:cubicBezTo>
                  <a:cubicBezTo>
                    <a:pt x="2895790" y="716829"/>
                    <a:pt x="2919173" y="751245"/>
                    <a:pt x="2941985" y="786041"/>
                  </a:cubicBezTo>
                  <a:close/>
                </a:path>
              </a:pathLst>
            </a:custGeom>
            <a:solidFill>
              <a:srgbClr val="FFC709"/>
            </a:solidFill>
            <a:ln w="6332" cap="flat">
              <a:noFill/>
              <a:prstDash val="solid"/>
              <a:miter/>
            </a:ln>
          </p:spPr>
          <p:txBody>
            <a:bodyPr rtlCol="0" anchor="ctr"/>
            <a:lstStyle/>
            <a:p>
              <a:endParaRPr lang="pt-BR"/>
            </a:p>
          </p:txBody>
        </p:sp>
        <p:sp>
          <p:nvSpPr>
            <p:cNvPr id="121" name="Forma Livre: Forma 120">
              <a:extLst>
                <a:ext uri="{FF2B5EF4-FFF2-40B4-BE49-F238E27FC236}">
                  <a16:creationId xmlns:a16="http://schemas.microsoft.com/office/drawing/2014/main" id="{3D8899EA-B0E4-DC6C-D31B-4CFFF4965125}"/>
                </a:ext>
              </a:extLst>
            </p:cNvPr>
            <p:cNvSpPr/>
            <p:nvPr userDrawn="1"/>
          </p:nvSpPr>
          <p:spPr>
            <a:xfrm>
              <a:off x="6672216" y="5821313"/>
              <a:ext cx="547867" cy="655890"/>
            </a:xfrm>
            <a:custGeom>
              <a:avLst/>
              <a:gdLst>
                <a:gd name="connsiteX0" fmla="*/ 540707 w 547867"/>
                <a:gd name="connsiteY0" fmla="*/ 498233 h 655890"/>
                <a:gd name="connsiteX1" fmla="*/ 536588 w 547867"/>
                <a:gd name="connsiteY1" fmla="*/ 490957 h 655890"/>
                <a:gd name="connsiteX2" fmla="*/ 522900 w 547867"/>
                <a:gd name="connsiteY2" fmla="*/ 467802 h 655890"/>
                <a:gd name="connsiteX3" fmla="*/ 509656 w 547867"/>
                <a:gd name="connsiteY3" fmla="*/ 446671 h 655890"/>
                <a:gd name="connsiteX4" fmla="*/ 491914 w 547867"/>
                <a:gd name="connsiteY4" fmla="*/ 416810 h 655890"/>
                <a:gd name="connsiteX5" fmla="*/ 480824 w 547867"/>
                <a:gd name="connsiteY5" fmla="*/ 398020 h 655890"/>
                <a:gd name="connsiteX6" fmla="*/ 466186 w 547867"/>
                <a:gd name="connsiteY6" fmla="*/ 366324 h 655890"/>
                <a:gd name="connsiteX7" fmla="*/ 454019 w 547867"/>
                <a:gd name="connsiteY7" fmla="*/ 338803 h 655890"/>
                <a:gd name="connsiteX8" fmla="*/ 448379 w 547867"/>
                <a:gd name="connsiteY8" fmla="*/ 323303 h 655890"/>
                <a:gd name="connsiteX9" fmla="*/ 444134 w 547867"/>
                <a:gd name="connsiteY9" fmla="*/ 310523 h 655890"/>
                <a:gd name="connsiteX10" fmla="*/ 435516 w 547867"/>
                <a:gd name="connsiteY10" fmla="*/ 278954 h 655890"/>
                <a:gd name="connsiteX11" fmla="*/ 427088 w 547867"/>
                <a:gd name="connsiteY11" fmla="*/ 259405 h 655890"/>
                <a:gd name="connsiteX12" fmla="*/ 425567 w 547867"/>
                <a:gd name="connsiteY12" fmla="*/ 251180 h 655890"/>
                <a:gd name="connsiteX13" fmla="*/ 421892 w 547867"/>
                <a:gd name="connsiteY13" fmla="*/ 238084 h 655890"/>
                <a:gd name="connsiteX14" fmla="*/ 418153 w 547867"/>
                <a:gd name="connsiteY14" fmla="*/ 227582 h 655890"/>
                <a:gd name="connsiteX15" fmla="*/ 406113 w 547867"/>
                <a:gd name="connsiteY15" fmla="*/ 195823 h 655890"/>
                <a:gd name="connsiteX16" fmla="*/ 393946 w 547867"/>
                <a:gd name="connsiteY16" fmla="*/ 165202 h 655890"/>
                <a:gd name="connsiteX17" fmla="*/ 385835 w 547867"/>
                <a:gd name="connsiteY17" fmla="*/ 144831 h 655890"/>
                <a:gd name="connsiteX18" fmla="*/ 374556 w 547867"/>
                <a:gd name="connsiteY18" fmla="*/ 127243 h 655890"/>
                <a:gd name="connsiteX19" fmla="*/ 366888 w 547867"/>
                <a:gd name="connsiteY19" fmla="*/ 111363 h 655890"/>
                <a:gd name="connsiteX20" fmla="*/ 337993 w 547867"/>
                <a:gd name="connsiteY20" fmla="*/ 78022 h 655890"/>
                <a:gd name="connsiteX21" fmla="*/ 327157 w 547867"/>
                <a:gd name="connsiteY21" fmla="*/ 67647 h 655890"/>
                <a:gd name="connsiteX22" fmla="*/ 287172 w 547867"/>
                <a:gd name="connsiteY22" fmla="*/ 39683 h 655890"/>
                <a:gd name="connsiteX23" fmla="*/ 267147 w 547867"/>
                <a:gd name="connsiteY23" fmla="*/ 25385 h 655890"/>
                <a:gd name="connsiteX24" fmla="*/ 234512 w 547867"/>
                <a:gd name="connsiteY24" fmla="*/ 7860 h 655890"/>
                <a:gd name="connsiteX25" fmla="*/ 221269 w 547867"/>
                <a:gd name="connsiteY25" fmla="*/ 5330 h 655890"/>
                <a:gd name="connsiteX26" fmla="*/ 205427 w 547867"/>
                <a:gd name="connsiteY26" fmla="*/ 2230 h 655890"/>
                <a:gd name="connsiteX27" fmla="*/ 183818 w 547867"/>
                <a:gd name="connsiteY27" fmla="*/ 79 h 655890"/>
                <a:gd name="connsiteX28" fmla="*/ 158154 w 547867"/>
                <a:gd name="connsiteY28" fmla="*/ 4571 h 655890"/>
                <a:gd name="connsiteX29" fmla="*/ 120387 w 547867"/>
                <a:gd name="connsiteY29" fmla="*/ 16022 h 655890"/>
                <a:gd name="connsiteX30" fmla="*/ 119373 w 547867"/>
                <a:gd name="connsiteY30" fmla="*/ 17034 h 655890"/>
                <a:gd name="connsiteX31" fmla="*/ 112910 w 547867"/>
                <a:gd name="connsiteY31" fmla="*/ 23614 h 655890"/>
                <a:gd name="connsiteX32" fmla="*/ 106066 w 547867"/>
                <a:gd name="connsiteY32" fmla="*/ 29371 h 655890"/>
                <a:gd name="connsiteX33" fmla="*/ 104735 w 547867"/>
                <a:gd name="connsiteY33" fmla="*/ 30446 h 655890"/>
                <a:gd name="connsiteX34" fmla="*/ 93709 w 547867"/>
                <a:gd name="connsiteY34" fmla="*/ 35065 h 655890"/>
                <a:gd name="connsiteX35" fmla="*/ 86485 w 547867"/>
                <a:gd name="connsiteY35" fmla="*/ 41391 h 655890"/>
                <a:gd name="connsiteX36" fmla="*/ 77170 w 547867"/>
                <a:gd name="connsiteY36" fmla="*/ 45947 h 655890"/>
                <a:gd name="connsiteX37" fmla="*/ 72861 w 547867"/>
                <a:gd name="connsiteY37" fmla="*/ 52210 h 655890"/>
                <a:gd name="connsiteX38" fmla="*/ 63546 w 547867"/>
                <a:gd name="connsiteY38" fmla="*/ 62205 h 655890"/>
                <a:gd name="connsiteX39" fmla="*/ 59617 w 547867"/>
                <a:gd name="connsiteY39" fmla="*/ 65938 h 655890"/>
                <a:gd name="connsiteX40" fmla="*/ 46056 w 547867"/>
                <a:gd name="connsiteY40" fmla="*/ 82957 h 655890"/>
                <a:gd name="connsiteX41" fmla="*/ 40797 w 547867"/>
                <a:gd name="connsiteY41" fmla="*/ 86816 h 655890"/>
                <a:gd name="connsiteX42" fmla="*/ 33193 w 547867"/>
                <a:gd name="connsiteY42" fmla="*/ 98963 h 655890"/>
                <a:gd name="connsiteX43" fmla="*/ 21913 w 547867"/>
                <a:gd name="connsiteY43" fmla="*/ 123763 h 655890"/>
                <a:gd name="connsiteX44" fmla="*/ 16527 w 547867"/>
                <a:gd name="connsiteY44" fmla="*/ 135910 h 655890"/>
                <a:gd name="connsiteX45" fmla="*/ 11711 w 547867"/>
                <a:gd name="connsiteY45" fmla="*/ 156345 h 655890"/>
                <a:gd name="connsiteX46" fmla="*/ 8479 w 547867"/>
                <a:gd name="connsiteY46" fmla="*/ 168049 h 655890"/>
                <a:gd name="connsiteX47" fmla="*/ 5754 w 547867"/>
                <a:gd name="connsiteY47" fmla="*/ 181588 h 655890"/>
                <a:gd name="connsiteX48" fmla="*/ 2839 w 547867"/>
                <a:gd name="connsiteY48" fmla="*/ 194115 h 655890"/>
                <a:gd name="connsiteX49" fmla="*/ 812 w 547867"/>
                <a:gd name="connsiteY49" fmla="*/ 218029 h 655890"/>
                <a:gd name="connsiteX50" fmla="*/ 51 w 547867"/>
                <a:gd name="connsiteY50" fmla="*/ 228531 h 655890"/>
                <a:gd name="connsiteX51" fmla="*/ 2459 w 547867"/>
                <a:gd name="connsiteY51" fmla="*/ 248460 h 655890"/>
                <a:gd name="connsiteX52" fmla="*/ 3030 w 547867"/>
                <a:gd name="connsiteY52" fmla="*/ 269021 h 655890"/>
                <a:gd name="connsiteX53" fmla="*/ 4677 w 547867"/>
                <a:gd name="connsiteY53" fmla="*/ 276360 h 655890"/>
                <a:gd name="connsiteX54" fmla="*/ 11775 w 547867"/>
                <a:gd name="connsiteY54" fmla="*/ 309132 h 655890"/>
                <a:gd name="connsiteX55" fmla="*/ 14753 w 547867"/>
                <a:gd name="connsiteY55" fmla="*/ 323683 h 655890"/>
                <a:gd name="connsiteX56" fmla="*/ 23371 w 547867"/>
                <a:gd name="connsiteY56" fmla="*/ 351203 h 655890"/>
                <a:gd name="connsiteX57" fmla="*/ 25969 w 547867"/>
                <a:gd name="connsiteY57" fmla="*/ 363793 h 655890"/>
                <a:gd name="connsiteX58" fmla="*/ 35157 w 547867"/>
                <a:gd name="connsiteY58" fmla="*/ 386569 h 655890"/>
                <a:gd name="connsiteX59" fmla="*/ 41494 w 547867"/>
                <a:gd name="connsiteY59" fmla="*/ 403208 h 655890"/>
                <a:gd name="connsiteX60" fmla="*/ 56385 w 547867"/>
                <a:gd name="connsiteY60" fmla="*/ 425794 h 655890"/>
                <a:gd name="connsiteX61" fmla="*/ 65003 w 547867"/>
                <a:gd name="connsiteY61" fmla="*/ 439775 h 655890"/>
                <a:gd name="connsiteX62" fmla="*/ 77803 w 547867"/>
                <a:gd name="connsiteY62" fmla="*/ 457363 h 655890"/>
                <a:gd name="connsiteX63" fmla="*/ 90984 w 547867"/>
                <a:gd name="connsiteY63" fmla="*/ 474572 h 655890"/>
                <a:gd name="connsiteX64" fmla="*/ 103974 w 547867"/>
                <a:gd name="connsiteY64" fmla="*/ 489312 h 655890"/>
                <a:gd name="connsiteX65" fmla="*/ 141679 w 547867"/>
                <a:gd name="connsiteY65" fmla="*/ 530878 h 655890"/>
                <a:gd name="connsiteX66" fmla="*/ 154416 w 547867"/>
                <a:gd name="connsiteY66" fmla="*/ 541633 h 655890"/>
                <a:gd name="connsiteX67" fmla="*/ 199344 w 547867"/>
                <a:gd name="connsiteY67" fmla="*/ 575164 h 655890"/>
                <a:gd name="connsiteX68" fmla="*/ 219684 w 547867"/>
                <a:gd name="connsiteY68" fmla="*/ 589841 h 655890"/>
                <a:gd name="connsiteX69" fmla="*/ 258022 w 547867"/>
                <a:gd name="connsiteY69" fmla="*/ 611921 h 655890"/>
                <a:gd name="connsiteX70" fmla="*/ 272153 w 547867"/>
                <a:gd name="connsiteY70" fmla="*/ 620968 h 655890"/>
                <a:gd name="connsiteX71" fmla="*/ 299338 w 547867"/>
                <a:gd name="connsiteY71" fmla="*/ 636152 h 655890"/>
                <a:gd name="connsiteX72" fmla="*/ 338880 w 547867"/>
                <a:gd name="connsiteY72" fmla="*/ 655891 h 655890"/>
                <a:gd name="connsiteX73" fmla="*/ 547867 w 547867"/>
                <a:gd name="connsiteY73" fmla="*/ 512721 h 655890"/>
                <a:gd name="connsiteX74" fmla="*/ 540770 w 547867"/>
                <a:gd name="connsiteY74" fmla="*/ 498296 h 65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47867" h="655890">
                  <a:moveTo>
                    <a:pt x="540707" y="498233"/>
                  </a:moveTo>
                  <a:cubicBezTo>
                    <a:pt x="539440" y="495765"/>
                    <a:pt x="537982" y="493361"/>
                    <a:pt x="536588" y="490957"/>
                  </a:cubicBezTo>
                  <a:cubicBezTo>
                    <a:pt x="532025" y="483239"/>
                    <a:pt x="527589" y="475457"/>
                    <a:pt x="522900" y="467802"/>
                  </a:cubicBezTo>
                  <a:cubicBezTo>
                    <a:pt x="518592" y="460716"/>
                    <a:pt x="513966" y="453757"/>
                    <a:pt x="509656" y="446671"/>
                  </a:cubicBezTo>
                  <a:cubicBezTo>
                    <a:pt x="503637" y="436738"/>
                    <a:pt x="497807" y="426743"/>
                    <a:pt x="491914" y="416810"/>
                  </a:cubicBezTo>
                  <a:cubicBezTo>
                    <a:pt x="488175" y="410547"/>
                    <a:pt x="483993" y="404536"/>
                    <a:pt x="480824" y="398020"/>
                  </a:cubicBezTo>
                  <a:cubicBezTo>
                    <a:pt x="475691" y="387581"/>
                    <a:pt x="472206" y="376193"/>
                    <a:pt x="466186" y="366324"/>
                  </a:cubicBezTo>
                  <a:cubicBezTo>
                    <a:pt x="460863" y="357530"/>
                    <a:pt x="457884" y="348040"/>
                    <a:pt x="454019" y="338803"/>
                  </a:cubicBezTo>
                  <a:cubicBezTo>
                    <a:pt x="451928" y="333742"/>
                    <a:pt x="450217" y="328491"/>
                    <a:pt x="448379" y="323303"/>
                  </a:cubicBezTo>
                  <a:cubicBezTo>
                    <a:pt x="446922" y="319064"/>
                    <a:pt x="445338" y="314889"/>
                    <a:pt x="444134" y="310523"/>
                  </a:cubicBezTo>
                  <a:cubicBezTo>
                    <a:pt x="441219" y="300021"/>
                    <a:pt x="438874" y="289329"/>
                    <a:pt x="435516" y="278954"/>
                  </a:cubicBezTo>
                  <a:cubicBezTo>
                    <a:pt x="433361" y="272248"/>
                    <a:pt x="429686" y="266048"/>
                    <a:pt x="427088" y="259405"/>
                  </a:cubicBezTo>
                  <a:cubicBezTo>
                    <a:pt x="426074" y="256874"/>
                    <a:pt x="426200" y="253901"/>
                    <a:pt x="425567" y="251180"/>
                  </a:cubicBezTo>
                  <a:cubicBezTo>
                    <a:pt x="424490" y="246752"/>
                    <a:pt x="423222" y="242386"/>
                    <a:pt x="421892" y="238084"/>
                  </a:cubicBezTo>
                  <a:cubicBezTo>
                    <a:pt x="420814" y="234542"/>
                    <a:pt x="419611" y="230999"/>
                    <a:pt x="418153" y="227582"/>
                  </a:cubicBezTo>
                  <a:cubicBezTo>
                    <a:pt x="413717" y="217143"/>
                    <a:pt x="410803" y="205945"/>
                    <a:pt x="406113" y="195823"/>
                  </a:cubicBezTo>
                  <a:cubicBezTo>
                    <a:pt x="401488" y="185764"/>
                    <a:pt x="399523" y="174882"/>
                    <a:pt x="393946" y="165202"/>
                  </a:cubicBezTo>
                  <a:cubicBezTo>
                    <a:pt x="390335" y="158939"/>
                    <a:pt x="389130" y="151347"/>
                    <a:pt x="385835" y="144831"/>
                  </a:cubicBezTo>
                  <a:cubicBezTo>
                    <a:pt x="382730" y="138631"/>
                    <a:pt x="378041" y="133316"/>
                    <a:pt x="374556" y="127243"/>
                  </a:cubicBezTo>
                  <a:cubicBezTo>
                    <a:pt x="371641" y="122182"/>
                    <a:pt x="369930" y="116361"/>
                    <a:pt x="366888" y="111363"/>
                  </a:cubicBezTo>
                  <a:cubicBezTo>
                    <a:pt x="359157" y="98710"/>
                    <a:pt x="351680" y="85804"/>
                    <a:pt x="337993" y="78022"/>
                  </a:cubicBezTo>
                  <a:cubicBezTo>
                    <a:pt x="333747" y="75618"/>
                    <a:pt x="331149" y="70557"/>
                    <a:pt x="327157" y="67647"/>
                  </a:cubicBezTo>
                  <a:cubicBezTo>
                    <a:pt x="313976" y="58093"/>
                    <a:pt x="300479" y="48983"/>
                    <a:pt x="287172" y="39683"/>
                  </a:cubicBezTo>
                  <a:cubicBezTo>
                    <a:pt x="280454" y="34938"/>
                    <a:pt x="274181" y="29497"/>
                    <a:pt x="267147" y="25385"/>
                  </a:cubicBezTo>
                  <a:cubicBezTo>
                    <a:pt x="256502" y="19185"/>
                    <a:pt x="244968" y="14377"/>
                    <a:pt x="234512" y="7860"/>
                  </a:cubicBezTo>
                  <a:cubicBezTo>
                    <a:pt x="229887" y="4950"/>
                    <a:pt x="226085" y="5203"/>
                    <a:pt x="221269" y="5330"/>
                  </a:cubicBezTo>
                  <a:cubicBezTo>
                    <a:pt x="216009" y="5456"/>
                    <a:pt x="210749" y="3052"/>
                    <a:pt x="205427" y="2230"/>
                  </a:cubicBezTo>
                  <a:cubicBezTo>
                    <a:pt x="198266" y="1154"/>
                    <a:pt x="190979" y="-364"/>
                    <a:pt x="183818" y="79"/>
                  </a:cubicBezTo>
                  <a:cubicBezTo>
                    <a:pt x="175200" y="585"/>
                    <a:pt x="166519" y="2356"/>
                    <a:pt x="158154" y="4571"/>
                  </a:cubicBezTo>
                  <a:cubicBezTo>
                    <a:pt x="145417" y="7924"/>
                    <a:pt x="132934" y="12162"/>
                    <a:pt x="120387" y="16022"/>
                  </a:cubicBezTo>
                  <a:cubicBezTo>
                    <a:pt x="120007" y="16148"/>
                    <a:pt x="119690" y="16654"/>
                    <a:pt x="119373" y="17034"/>
                  </a:cubicBezTo>
                  <a:cubicBezTo>
                    <a:pt x="117219" y="19248"/>
                    <a:pt x="115381" y="21779"/>
                    <a:pt x="112910" y="23614"/>
                  </a:cubicBezTo>
                  <a:cubicBezTo>
                    <a:pt x="110502" y="25385"/>
                    <a:pt x="106003" y="24436"/>
                    <a:pt x="106066" y="29371"/>
                  </a:cubicBezTo>
                  <a:cubicBezTo>
                    <a:pt x="106066" y="29751"/>
                    <a:pt x="105242" y="30256"/>
                    <a:pt x="104735" y="30446"/>
                  </a:cubicBezTo>
                  <a:cubicBezTo>
                    <a:pt x="101060" y="31965"/>
                    <a:pt x="97131" y="33103"/>
                    <a:pt x="93709" y="35065"/>
                  </a:cubicBezTo>
                  <a:cubicBezTo>
                    <a:pt x="90984" y="36646"/>
                    <a:pt x="89147" y="39620"/>
                    <a:pt x="86485" y="41391"/>
                  </a:cubicBezTo>
                  <a:cubicBezTo>
                    <a:pt x="83760" y="43226"/>
                    <a:pt x="80592" y="44302"/>
                    <a:pt x="77170" y="45947"/>
                  </a:cubicBezTo>
                  <a:cubicBezTo>
                    <a:pt x="75966" y="47654"/>
                    <a:pt x="74635" y="50122"/>
                    <a:pt x="72861" y="52210"/>
                  </a:cubicBezTo>
                  <a:cubicBezTo>
                    <a:pt x="69882" y="55689"/>
                    <a:pt x="66714" y="58916"/>
                    <a:pt x="63546" y="62205"/>
                  </a:cubicBezTo>
                  <a:cubicBezTo>
                    <a:pt x="62279" y="63534"/>
                    <a:pt x="61138" y="64989"/>
                    <a:pt x="59617" y="65938"/>
                  </a:cubicBezTo>
                  <a:cubicBezTo>
                    <a:pt x="53091" y="70051"/>
                    <a:pt x="49161" y="76124"/>
                    <a:pt x="46056" y="82957"/>
                  </a:cubicBezTo>
                  <a:cubicBezTo>
                    <a:pt x="45359" y="84475"/>
                    <a:pt x="42951" y="85298"/>
                    <a:pt x="40797" y="86816"/>
                  </a:cubicBezTo>
                  <a:cubicBezTo>
                    <a:pt x="38579" y="90422"/>
                    <a:pt x="36108" y="94851"/>
                    <a:pt x="33193" y="98963"/>
                  </a:cubicBezTo>
                  <a:cubicBezTo>
                    <a:pt x="27933" y="106555"/>
                    <a:pt x="23434" y="114337"/>
                    <a:pt x="21913" y="123763"/>
                  </a:cubicBezTo>
                  <a:cubicBezTo>
                    <a:pt x="21216" y="128002"/>
                    <a:pt x="17794" y="131671"/>
                    <a:pt x="16527" y="135910"/>
                  </a:cubicBezTo>
                  <a:cubicBezTo>
                    <a:pt x="14499" y="142616"/>
                    <a:pt x="13359" y="149512"/>
                    <a:pt x="11711" y="156345"/>
                  </a:cubicBezTo>
                  <a:cubicBezTo>
                    <a:pt x="10760" y="160267"/>
                    <a:pt x="9746" y="164190"/>
                    <a:pt x="8479" y="168049"/>
                  </a:cubicBezTo>
                  <a:cubicBezTo>
                    <a:pt x="7022" y="172415"/>
                    <a:pt x="4867" y="176337"/>
                    <a:pt x="5754" y="181588"/>
                  </a:cubicBezTo>
                  <a:cubicBezTo>
                    <a:pt x="6388" y="185511"/>
                    <a:pt x="3346" y="189876"/>
                    <a:pt x="2839" y="194115"/>
                  </a:cubicBezTo>
                  <a:cubicBezTo>
                    <a:pt x="1825" y="202023"/>
                    <a:pt x="1446" y="210058"/>
                    <a:pt x="812" y="218029"/>
                  </a:cubicBezTo>
                  <a:cubicBezTo>
                    <a:pt x="558" y="221509"/>
                    <a:pt x="-202" y="225052"/>
                    <a:pt x="51" y="228531"/>
                  </a:cubicBezTo>
                  <a:cubicBezTo>
                    <a:pt x="558" y="235174"/>
                    <a:pt x="1952" y="241754"/>
                    <a:pt x="2459" y="248460"/>
                  </a:cubicBezTo>
                  <a:cubicBezTo>
                    <a:pt x="2966" y="255292"/>
                    <a:pt x="2713" y="262189"/>
                    <a:pt x="3030" y="269021"/>
                  </a:cubicBezTo>
                  <a:cubicBezTo>
                    <a:pt x="3157" y="271488"/>
                    <a:pt x="3536" y="274209"/>
                    <a:pt x="4677" y="276360"/>
                  </a:cubicBezTo>
                  <a:cubicBezTo>
                    <a:pt x="10190" y="286672"/>
                    <a:pt x="10443" y="297997"/>
                    <a:pt x="11775" y="309132"/>
                  </a:cubicBezTo>
                  <a:cubicBezTo>
                    <a:pt x="12345" y="314067"/>
                    <a:pt x="13359" y="318938"/>
                    <a:pt x="14753" y="323683"/>
                  </a:cubicBezTo>
                  <a:cubicBezTo>
                    <a:pt x="17414" y="332920"/>
                    <a:pt x="20645" y="341967"/>
                    <a:pt x="23371" y="351203"/>
                  </a:cubicBezTo>
                  <a:cubicBezTo>
                    <a:pt x="24575" y="355315"/>
                    <a:pt x="24575" y="359807"/>
                    <a:pt x="25969" y="363793"/>
                  </a:cubicBezTo>
                  <a:cubicBezTo>
                    <a:pt x="28693" y="371511"/>
                    <a:pt x="32115" y="378977"/>
                    <a:pt x="35157" y="386569"/>
                  </a:cubicBezTo>
                  <a:cubicBezTo>
                    <a:pt x="37375" y="392073"/>
                    <a:pt x="39719" y="397577"/>
                    <a:pt x="41494" y="403208"/>
                  </a:cubicBezTo>
                  <a:cubicBezTo>
                    <a:pt x="44346" y="412191"/>
                    <a:pt x="50556" y="418771"/>
                    <a:pt x="56385" y="425794"/>
                  </a:cubicBezTo>
                  <a:cubicBezTo>
                    <a:pt x="59871" y="429969"/>
                    <a:pt x="61898" y="435220"/>
                    <a:pt x="65003" y="439775"/>
                  </a:cubicBezTo>
                  <a:cubicBezTo>
                    <a:pt x="69059" y="445785"/>
                    <a:pt x="73431" y="451543"/>
                    <a:pt x="77803" y="457363"/>
                  </a:cubicBezTo>
                  <a:cubicBezTo>
                    <a:pt x="82113" y="463183"/>
                    <a:pt x="86421" y="469004"/>
                    <a:pt x="90984" y="474572"/>
                  </a:cubicBezTo>
                  <a:cubicBezTo>
                    <a:pt x="95103" y="479633"/>
                    <a:pt x="99602" y="484441"/>
                    <a:pt x="103974" y="489312"/>
                  </a:cubicBezTo>
                  <a:cubicBezTo>
                    <a:pt x="116521" y="503231"/>
                    <a:pt x="128942" y="517213"/>
                    <a:pt x="141679" y="530878"/>
                  </a:cubicBezTo>
                  <a:cubicBezTo>
                    <a:pt x="145417" y="534927"/>
                    <a:pt x="149980" y="538280"/>
                    <a:pt x="154416" y="541633"/>
                  </a:cubicBezTo>
                  <a:cubicBezTo>
                    <a:pt x="169307" y="552894"/>
                    <a:pt x="184389" y="564029"/>
                    <a:pt x="199344" y="575164"/>
                  </a:cubicBezTo>
                  <a:cubicBezTo>
                    <a:pt x="206060" y="580162"/>
                    <a:pt x="212587" y="585476"/>
                    <a:pt x="219684" y="589841"/>
                  </a:cubicBezTo>
                  <a:cubicBezTo>
                    <a:pt x="232231" y="597497"/>
                    <a:pt x="245285" y="604519"/>
                    <a:pt x="258022" y="611921"/>
                  </a:cubicBezTo>
                  <a:cubicBezTo>
                    <a:pt x="262838" y="614705"/>
                    <a:pt x="267274" y="618121"/>
                    <a:pt x="272153" y="620968"/>
                  </a:cubicBezTo>
                  <a:cubicBezTo>
                    <a:pt x="281152" y="626156"/>
                    <a:pt x="290150" y="631344"/>
                    <a:pt x="299338" y="636152"/>
                  </a:cubicBezTo>
                  <a:cubicBezTo>
                    <a:pt x="312392" y="642921"/>
                    <a:pt x="325509" y="649754"/>
                    <a:pt x="338880" y="655891"/>
                  </a:cubicBezTo>
                  <a:cubicBezTo>
                    <a:pt x="405099" y="603380"/>
                    <a:pt x="476642" y="558019"/>
                    <a:pt x="547867" y="512721"/>
                  </a:cubicBezTo>
                  <a:cubicBezTo>
                    <a:pt x="545459" y="507912"/>
                    <a:pt x="543178" y="503104"/>
                    <a:pt x="540770" y="498296"/>
                  </a:cubicBezTo>
                  <a:close/>
                </a:path>
              </a:pathLst>
            </a:custGeom>
            <a:solidFill>
              <a:srgbClr val="12D0FF"/>
            </a:solidFill>
            <a:ln w="6332" cap="flat">
              <a:noFill/>
              <a:prstDash val="solid"/>
              <a:miter/>
            </a:ln>
          </p:spPr>
          <p:txBody>
            <a:bodyPr rtlCol="0" anchor="ctr"/>
            <a:lstStyle/>
            <a:p>
              <a:endParaRPr lang="pt-BR" dirty="0"/>
            </a:p>
          </p:txBody>
        </p:sp>
        <p:sp>
          <p:nvSpPr>
            <p:cNvPr id="122" name="Forma Livre: Forma 121">
              <a:extLst>
                <a:ext uri="{FF2B5EF4-FFF2-40B4-BE49-F238E27FC236}">
                  <a16:creationId xmlns:a16="http://schemas.microsoft.com/office/drawing/2014/main" id="{572C6DC5-2AE3-D5FB-8E2C-C7B969B88EAC}"/>
                </a:ext>
              </a:extLst>
            </p:cNvPr>
            <p:cNvSpPr/>
            <p:nvPr userDrawn="1"/>
          </p:nvSpPr>
          <p:spPr>
            <a:xfrm>
              <a:off x="7011096" y="6334096"/>
              <a:ext cx="427162" cy="203164"/>
            </a:xfrm>
            <a:custGeom>
              <a:avLst/>
              <a:gdLst>
                <a:gd name="connsiteX0" fmla="*/ 28135 w 427162"/>
                <a:gd name="connsiteY0" fmla="*/ 153293 h 203164"/>
                <a:gd name="connsiteX1" fmla="*/ 61847 w 427162"/>
                <a:gd name="connsiteY1" fmla="*/ 163921 h 203164"/>
                <a:gd name="connsiteX2" fmla="*/ 108676 w 427162"/>
                <a:gd name="connsiteY2" fmla="*/ 175752 h 203164"/>
                <a:gd name="connsiteX3" fmla="*/ 174895 w 427162"/>
                <a:gd name="connsiteY3" fmla="*/ 186508 h 203164"/>
                <a:gd name="connsiteX4" fmla="*/ 205629 w 427162"/>
                <a:gd name="connsiteY4" fmla="*/ 191948 h 203164"/>
                <a:gd name="connsiteX5" fmla="*/ 235982 w 427162"/>
                <a:gd name="connsiteY5" fmla="*/ 194922 h 203164"/>
                <a:gd name="connsiteX6" fmla="*/ 275714 w 427162"/>
                <a:gd name="connsiteY6" fmla="*/ 199161 h 203164"/>
                <a:gd name="connsiteX7" fmla="*/ 303216 w 427162"/>
                <a:gd name="connsiteY7" fmla="*/ 201185 h 203164"/>
                <a:gd name="connsiteX8" fmla="*/ 341616 w 427162"/>
                <a:gd name="connsiteY8" fmla="*/ 202766 h 203164"/>
                <a:gd name="connsiteX9" fmla="*/ 393958 w 427162"/>
                <a:gd name="connsiteY9" fmla="*/ 203020 h 203164"/>
                <a:gd name="connsiteX10" fmla="*/ 418165 w 427162"/>
                <a:gd name="connsiteY10" fmla="*/ 199983 h 203164"/>
                <a:gd name="connsiteX11" fmla="*/ 427163 w 427162"/>
                <a:gd name="connsiteY11" fmla="*/ 194795 h 203164"/>
                <a:gd name="connsiteX12" fmla="*/ 421080 w 427162"/>
                <a:gd name="connsiteY12" fmla="*/ 188532 h 203164"/>
                <a:gd name="connsiteX13" fmla="*/ 396239 w 427162"/>
                <a:gd name="connsiteY13" fmla="*/ 177966 h 203164"/>
                <a:gd name="connsiteX14" fmla="*/ 370449 w 427162"/>
                <a:gd name="connsiteY14" fmla="*/ 168350 h 203164"/>
                <a:gd name="connsiteX15" fmla="*/ 345608 w 427162"/>
                <a:gd name="connsiteY15" fmla="*/ 155191 h 203164"/>
                <a:gd name="connsiteX16" fmla="*/ 313545 w 427162"/>
                <a:gd name="connsiteY16" fmla="*/ 130264 h 203164"/>
                <a:gd name="connsiteX17" fmla="*/ 298717 w 427162"/>
                <a:gd name="connsiteY17" fmla="*/ 117294 h 203164"/>
                <a:gd name="connsiteX18" fmla="*/ 281544 w 427162"/>
                <a:gd name="connsiteY18" fmla="*/ 100023 h 203164"/>
                <a:gd name="connsiteX19" fmla="*/ 266716 w 427162"/>
                <a:gd name="connsiteY19" fmla="*/ 83827 h 203164"/>
                <a:gd name="connsiteX20" fmla="*/ 240671 w 427162"/>
                <a:gd name="connsiteY20" fmla="*/ 50676 h 203164"/>
                <a:gd name="connsiteX21" fmla="*/ 226730 w 427162"/>
                <a:gd name="connsiteY21" fmla="*/ 29672 h 203164"/>
                <a:gd name="connsiteX22" fmla="*/ 211902 w 427162"/>
                <a:gd name="connsiteY22" fmla="*/ 5694 h 203164"/>
                <a:gd name="connsiteX23" fmla="*/ 208987 w 427162"/>
                <a:gd name="connsiteY23" fmla="*/ 0 h 203164"/>
                <a:gd name="connsiteX24" fmla="*/ 0 w 427162"/>
                <a:gd name="connsiteY24" fmla="*/ 143170 h 203164"/>
                <a:gd name="connsiteX25" fmla="*/ 1140 w 427162"/>
                <a:gd name="connsiteY25" fmla="*/ 143739 h 203164"/>
                <a:gd name="connsiteX26" fmla="*/ 28135 w 427162"/>
                <a:gd name="connsiteY26" fmla="*/ 153356 h 20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7162" h="203164">
                  <a:moveTo>
                    <a:pt x="28135" y="153293"/>
                  </a:moveTo>
                  <a:cubicBezTo>
                    <a:pt x="39288" y="156962"/>
                    <a:pt x="50504" y="160758"/>
                    <a:pt x="61847" y="163921"/>
                  </a:cubicBezTo>
                  <a:cubicBezTo>
                    <a:pt x="77372" y="168224"/>
                    <a:pt x="92897" y="172715"/>
                    <a:pt x="108676" y="175752"/>
                  </a:cubicBezTo>
                  <a:cubicBezTo>
                    <a:pt x="130601" y="179991"/>
                    <a:pt x="152844" y="182901"/>
                    <a:pt x="174895" y="186508"/>
                  </a:cubicBezTo>
                  <a:cubicBezTo>
                    <a:pt x="185161" y="188215"/>
                    <a:pt x="195363" y="190493"/>
                    <a:pt x="205629" y="191948"/>
                  </a:cubicBezTo>
                  <a:cubicBezTo>
                    <a:pt x="215704" y="193340"/>
                    <a:pt x="225844" y="193846"/>
                    <a:pt x="235982" y="194922"/>
                  </a:cubicBezTo>
                  <a:cubicBezTo>
                    <a:pt x="249226" y="196313"/>
                    <a:pt x="262470" y="197895"/>
                    <a:pt x="275714" y="199161"/>
                  </a:cubicBezTo>
                  <a:cubicBezTo>
                    <a:pt x="284902" y="200046"/>
                    <a:pt x="294028" y="200679"/>
                    <a:pt x="303216" y="201185"/>
                  </a:cubicBezTo>
                  <a:cubicBezTo>
                    <a:pt x="316016" y="201881"/>
                    <a:pt x="328817" y="202513"/>
                    <a:pt x="341616" y="202766"/>
                  </a:cubicBezTo>
                  <a:cubicBezTo>
                    <a:pt x="359042" y="203083"/>
                    <a:pt x="376532" y="203336"/>
                    <a:pt x="393958" y="203020"/>
                  </a:cubicBezTo>
                  <a:cubicBezTo>
                    <a:pt x="402070" y="202830"/>
                    <a:pt x="410181" y="201565"/>
                    <a:pt x="418165" y="199983"/>
                  </a:cubicBezTo>
                  <a:cubicBezTo>
                    <a:pt x="421397" y="199350"/>
                    <a:pt x="424185" y="196567"/>
                    <a:pt x="427163" y="194795"/>
                  </a:cubicBezTo>
                  <a:cubicBezTo>
                    <a:pt x="425136" y="192644"/>
                    <a:pt x="423551" y="189671"/>
                    <a:pt x="421080" y="188532"/>
                  </a:cubicBezTo>
                  <a:cubicBezTo>
                    <a:pt x="412969" y="184673"/>
                    <a:pt x="404604" y="181256"/>
                    <a:pt x="396239" y="177966"/>
                  </a:cubicBezTo>
                  <a:cubicBezTo>
                    <a:pt x="387685" y="174614"/>
                    <a:pt x="378813" y="172083"/>
                    <a:pt x="370449" y="168350"/>
                  </a:cubicBezTo>
                  <a:cubicBezTo>
                    <a:pt x="361894" y="164554"/>
                    <a:pt x="353276" y="160505"/>
                    <a:pt x="345608" y="155191"/>
                  </a:cubicBezTo>
                  <a:cubicBezTo>
                    <a:pt x="334456" y="147536"/>
                    <a:pt x="324127" y="138742"/>
                    <a:pt x="313545" y="130264"/>
                  </a:cubicBezTo>
                  <a:cubicBezTo>
                    <a:pt x="308411" y="126152"/>
                    <a:pt x="303469" y="121786"/>
                    <a:pt x="298717" y="117294"/>
                  </a:cubicBezTo>
                  <a:cubicBezTo>
                    <a:pt x="292823" y="111727"/>
                    <a:pt x="287120" y="105907"/>
                    <a:pt x="281544" y="100023"/>
                  </a:cubicBezTo>
                  <a:cubicBezTo>
                    <a:pt x="276475" y="94772"/>
                    <a:pt x="271341" y="89458"/>
                    <a:pt x="266716" y="83827"/>
                  </a:cubicBezTo>
                  <a:cubicBezTo>
                    <a:pt x="257844" y="72945"/>
                    <a:pt x="249099" y="61937"/>
                    <a:pt x="240671" y="50676"/>
                  </a:cubicBezTo>
                  <a:cubicBezTo>
                    <a:pt x="235665" y="43970"/>
                    <a:pt x="231230" y="36757"/>
                    <a:pt x="226730" y="29672"/>
                  </a:cubicBezTo>
                  <a:cubicBezTo>
                    <a:pt x="221661" y="21763"/>
                    <a:pt x="216528" y="13855"/>
                    <a:pt x="211902" y="5694"/>
                  </a:cubicBezTo>
                  <a:cubicBezTo>
                    <a:pt x="210825" y="3859"/>
                    <a:pt x="209938" y="1898"/>
                    <a:pt x="208987" y="0"/>
                  </a:cubicBezTo>
                  <a:cubicBezTo>
                    <a:pt x="137762" y="45298"/>
                    <a:pt x="66219" y="90660"/>
                    <a:pt x="0" y="143170"/>
                  </a:cubicBezTo>
                  <a:cubicBezTo>
                    <a:pt x="380" y="143360"/>
                    <a:pt x="760" y="143550"/>
                    <a:pt x="1140" y="143739"/>
                  </a:cubicBezTo>
                  <a:cubicBezTo>
                    <a:pt x="9822" y="147662"/>
                    <a:pt x="19074" y="150382"/>
                    <a:pt x="28135" y="153356"/>
                  </a:cubicBezTo>
                  <a:close/>
                </a:path>
              </a:pathLst>
            </a:custGeom>
            <a:solidFill>
              <a:srgbClr val="39B54A"/>
            </a:solidFill>
            <a:ln w="6332" cap="flat">
              <a:noFill/>
              <a:prstDash val="solid"/>
              <a:miter/>
            </a:ln>
          </p:spPr>
          <p:txBody>
            <a:bodyPr rtlCol="0" anchor="ctr"/>
            <a:lstStyle/>
            <a:p>
              <a:endParaRPr lang="pt-BR"/>
            </a:p>
          </p:txBody>
        </p:sp>
      </p:grpSp>
      <p:pic>
        <p:nvPicPr>
          <p:cNvPr id="13" name="Gráfico 15">
            <a:extLst>
              <a:ext uri="{FF2B5EF4-FFF2-40B4-BE49-F238E27FC236}">
                <a16:creationId xmlns:a16="http://schemas.microsoft.com/office/drawing/2014/main" id="{E382C045-9A3C-339B-4A25-739AEDCE6B85}"/>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r="77375"/>
          <a:stretch/>
        </p:blipFill>
        <p:spPr>
          <a:xfrm>
            <a:off x="11651298" y="6328592"/>
            <a:ext cx="372228" cy="344936"/>
          </a:xfrm>
          <a:prstGeom prst="rect">
            <a:avLst/>
          </a:prstGeom>
        </p:spPr>
      </p:pic>
      <p:sp>
        <p:nvSpPr>
          <p:cNvPr id="19" name="Shape 1"/>
          <p:cNvSpPr/>
          <p:nvPr/>
        </p:nvSpPr>
        <p:spPr>
          <a:xfrm>
            <a:off x="5233869" y="3381905"/>
            <a:ext cx="186809" cy="1151453"/>
          </a:xfrm>
          <a:prstGeom prst="roundRect">
            <a:avLst>
              <a:gd name="adj" fmla="val 42016"/>
            </a:avLst>
          </a:prstGeom>
          <a:solidFill>
            <a:srgbClr val="FFC301"/>
          </a:solidFill>
          <a:ln w="7620">
            <a:solidFill>
              <a:srgbClr val="FFC301"/>
            </a:solidFill>
            <a:prstDash val="solid"/>
          </a:ln>
        </p:spPr>
        <p:txBody>
          <a:bodyPr/>
          <a:lstStyle/>
          <a:p>
            <a:endParaRPr lang="pt-BR"/>
          </a:p>
        </p:txBody>
      </p:sp>
      <p:sp>
        <p:nvSpPr>
          <p:cNvPr id="20" name="Text 2"/>
          <p:cNvSpPr/>
          <p:nvPr/>
        </p:nvSpPr>
        <p:spPr>
          <a:xfrm>
            <a:off x="5607487" y="3568714"/>
            <a:ext cx="2520910" cy="291941"/>
          </a:xfrm>
          <a:prstGeom prst="rect">
            <a:avLst/>
          </a:prstGeom>
          <a:noFill/>
          <a:ln/>
        </p:spPr>
        <p:txBody>
          <a:bodyPr wrap="none" lIns="0" tIns="0" rIns="0" bIns="0" rtlCol="0" anchor="t"/>
          <a:lstStyle/>
          <a:p>
            <a:pPr marL="0" indent="0" algn="l">
              <a:lnSpc>
                <a:spcPts val="2250"/>
              </a:lnSpc>
              <a:buNone/>
            </a:pPr>
            <a:r>
              <a:rPr lang="en-US" sz="1800" b="1" dirty="0">
                <a:solidFill>
                  <a:srgbClr val="003854"/>
                </a:solidFill>
                <a:latin typeface="Tahoma" panose="020B0604030504040204" pitchFamily="34" charset="0"/>
                <a:ea typeface="Tahoma" panose="020B0604030504040204" pitchFamily="34" charset="0"/>
                <a:cs typeface="Tahoma" panose="020B0604030504040204" pitchFamily="34" charset="0"/>
              </a:rPr>
              <a:t>Profissionais dedicados</a:t>
            </a:r>
          </a:p>
        </p:txBody>
      </p:sp>
      <p:sp>
        <p:nvSpPr>
          <p:cNvPr id="21" name="Text 3"/>
          <p:cNvSpPr/>
          <p:nvPr/>
        </p:nvSpPr>
        <p:spPr>
          <a:xfrm>
            <a:off x="5607487" y="4047464"/>
            <a:ext cx="5966222" cy="299085"/>
          </a:xfrm>
          <a:prstGeom prst="rect">
            <a:avLst/>
          </a:prstGeom>
          <a:noFill/>
          <a:ln/>
        </p:spPr>
        <p:txBody>
          <a:bodyPr wrap="none" lIns="0" tIns="0" rIns="0" bIns="0" rtlCol="0" anchor="t"/>
          <a:lstStyle/>
          <a:p>
            <a:pPr marL="0" indent="0" algn="l">
              <a:lnSpc>
                <a:spcPts val="2350"/>
              </a:lnSpc>
              <a:buNone/>
            </a:pPr>
            <a:r>
              <a:rPr lang="en-US" sz="1450" dirty="0" err="1">
                <a:solidFill>
                  <a:srgbClr val="003854"/>
                </a:solidFill>
                <a:latin typeface="Tahoma" panose="020B0604030504040204" pitchFamily="34" charset="0"/>
                <a:ea typeface="Tahoma" panose="020B0604030504040204" pitchFamily="34" charset="0"/>
                <a:cs typeface="Tahoma" panose="020B0604030504040204" pitchFamily="34" charset="0"/>
              </a:rPr>
              <a:t>Dois</a:t>
            </a:r>
            <a:r>
              <a:rPr lang="en-US" sz="1450" dirty="0">
                <a:solidFill>
                  <a:srgbClr val="003854"/>
                </a:solidFill>
                <a:latin typeface="Tahoma" panose="020B0604030504040204" pitchFamily="34" charset="0"/>
                <a:ea typeface="Tahoma" panose="020B0604030504040204" pitchFamily="34" charset="0"/>
                <a:cs typeface="Tahoma" panose="020B0604030504040204" pitchFamily="34" charset="0"/>
              </a:rPr>
              <a:t> (2) profissionais em tempo integral </a:t>
            </a:r>
            <a:r>
              <a:rPr lang="en-US" sz="1450" dirty="0" err="1">
                <a:solidFill>
                  <a:srgbClr val="003854"/>
                </a:solidFill>
                <a:latin typeface="Tahoma" panose="020B0604030504040204" pitchFamily="34" charset="0"/>
                <a:ea typeface="Tahoma" panose="020B0604030504040204" pitchFamily="34" charset="0"/>
                <a:cs typeface="Tahoma" panose="020B0604030504040204" pitchFamily="34" charset="0"/>
              </a:rPr>
              <a:t>na</a:t>
            </a:r>
            <a:r>
              <a:rPr lang="en-US" sz="145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50" dirty="0" err="1">
                <a:solidFill>
                  <a:srgbClr val="003854"/>
                </a:solidFill>
                <a:latin typeface="Tahoma" panose="020B0604030504040204" pitchFamily="34" charset="0"/>
                <a:ea typeface="Tahoma" panose="020B0604030504040204" pitchFamily="34" charset="0"/>
                <a:cs typeface="Tahoma" panose="020B0604030504040204" pitchFamily="34" charset="0"/>
              </a:rPr>
              <a:t>Sabesp</a:t>
            </a:r>
            <a:r>
              <a:rPr lang="en-US" sz="1450" dirty="0">
                <a:solidFill>
                  <a:srgbClr val="003854"/>
                </a:solidFill>
                <a:latin typeface="Tahoma" panose="020B0604030504040204" pitchFamily="34" charset="0"/>
                <a:ea typeface="Tahoma" panose="020B0604030504040204" pitchFamily="34" charset="0"/>
                <a:cs typeface="Tahoma" panose="020B0604030504040204" pitchFamily="34" charset="0"/>
              </a:rPr>
              <a:t> para </a:t>
            </a:r>
            <a:r>
              <a:rPr lang="en-US" sz="1450" dirty="0" err="1">
                <a:solidFill>
                  <a:srgbClr val="003854"/>
                </a:solidFill>
                <a:latin typeface="Tahoma" panose="020B0604030504040204" pitchFamily="34" charset="0"/>
                <a:ea typeface="Tahoma" panose="020B0604030504040204" pitchFamily="34" charset="0"/>
                <a:cs typeface="Tahoma" panose="020B0604030504040204" pitchFamily="34" charset="0"/>
              </a:rPr>
              <a:t>atendimento</a:t>
            </a:r>
            <a:r>
              <a:rPr lang="en-US" sz="1450" dirty="0">
                <a:solidFill>
                  <a:srgbClr val="003854"/>
                </a:solidFill>
                <a:latin typeface="Tahoma" panose="020B0604030504040204" pitchFamily="34" charset="0"/>
                <a:ea typeface="Tahoma" panose="020B0604030504040204" pitchFamily="34" charset="0"/>
                <a:cs typeface="Tahoma" panose="020B0604030504040204" pitchFamily="34" charset="0"/>
              </a:rPr>
              <a:t> dos</a:t>
            </a:r>
          </a:p>
          <a:p>
            <a:pPr marL="0" indent="0" algn="l">
              <a:lnSpc>
                <a:spcPts val="2350"/>
              </a:lnSpc>
              <a:buNone/>
            </a:pPr>
            <a:r>
              <a:rPr lang="en-US" sz="1450" dirty="0" err="1">
                <a:solidFill>
                  <a:srgbClr val="003854"/>
                </a:solidFill>
                <a:latin typeface="Tahoma" panose="020B0604030504040204" pitchFamily="34" charset="0"/>
                <a:ea typeface="Tahoma" panose="020B0604030504040204" pitchFamily="34" charset="0"/>
                <a:cs typeface="Tahoma" panose="020B0604030504040204" pitchFamily="34" charset="0"/>
              </a:rPr>
              <a:t>empregados</a:t>
            </a:r>
            <a:endParaRPr lang="en-US" sz="145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22" name="Shape 4"/>
          <p:cNvSpPr/>
          <p:nvPr/>
        </p:nvSpPr>
        <p:spPr>
          <a:xfrm>
            <a:off x="5260142" y="4720167"/>
            <a:ext cx="186809" cy="1151453"/>
          </a:xfrm>
          <a:prstGeom prst="roundRect">
            <a:avLst>
              <a:gd name="adj" fmla="val 42016"/>
            </a:avLst>
          </a:prstGeom>
          <a:solidFill>
            <a:srgbClr val="FFC301"/>
          </a:solidFill>
          <a:ln w="7620">
            <a:solidFill>
              <a:srgbClr val="FFC301"/>
            </a:solidFill>
            <a:prstDash val="solid"/>
          </a:ln>
        </p:spPr>
        <p:txBody>
          <a:bodyPr/>
          <a:lstStyle/>
          <a:p>
            <a:endParaRPr lang="pt-BR"/>
          </a:p>
        </p:txBody>
      </p:sp>
      <p:sp>
        <p:nvSpPr>
          <p:cNvPr id="23" name="Text 5"/>
          <p:cNvSpPr/>
          <p:nvPr/>
        </p:nvSpPr>
        <p:spPr>
          <a:xfrm>
            <a:off x="5633760" y="4906976"/>
            <a:ext cx="2978348" cy="291941"/>
          </a:xfrm>
          <a:prstGeom prst="rect">
            <a:avLst/>
          </a:prstGeom>
          <a:noFill/>
          <a:ln/>
        </p:spPr>
        <p:txBody>
          <a:bodyPr wrap="none" lIns="0" tIns="0" rIns="0" bIns="0" rtlCol="0" anchor="t"/>
          <a:lstStyle/>
          <a:p>
            <a:pPr marL="0" indent="0" algn="l">
              <a:lnSpc>
                <a:spcPts val="2250"/>
              </a:lnSpc>
              <a:buNone/>
            </a:pPr>
            <a:r>
              <a:rPr lang="en-US" sz="1800" b="1" dirty="0">
                <a:solidFill>
                  <a:srgbClr val="003854"/>
                </a:solidFill>
                <a:latin typeface="Tahoma" panose="020B0604030504040204" pitchFamily="34" charset="0"/>
                <a:ea typeface="Tahoma" panose="020B0604030504040204" pitchFamily="34" charset="0"/>
                <a:cs typeface="Tahoma" panose="020B0604030504040204" pitchFamily="34" charset="0"/>
              </a:rPr>
              <a:t>Atendimento personalizado</a:t>
            </a:r>
          </a:p>
        </p:txBody>
      </p:sp>
      <p:sp>
        <p:nvSpPr>
          <p:cNvPr id="24" name="Text 6"/>
          <p:cNvSpPr/>
          <p:nvPr/>
        </p:nvSpPr>
        <p:spPr>
          <a:xfrm>
            <a:off x="5594787" y="5385727"/>
            <a:ext cx="5685949" cy="299085"/>
          </a:xfrm>
          <a:prstGeom prst="rect">
            <a:avLst/>
          </a:prstGeom>
          <a:noFill/>
          <a:ln/>
        </p:spPr>
        <p:txBody>
          <a:bodyPr wrap="none" lIns="0" tIns="0" rIns="0" bIns="0" rtlCol="0" anchor="t"/>
          <a:lstStyle/>
          <a:p>
            <a:pPr marL="0" indent="0" algn="l">
              <a:lnSpc>
                <a:spcPts val="2350"/>
              </a:lnSpc>
              <a:buNone/>
            </a:pPr>
            <a:r>
              <a:rPr lang="en-US" sz="1450" dirty="0">
                <a:solidFill>
                  <a:srgbClr val="003854"/>
                </a:solidFill>
                <a:latin typeface="Tahoma" panose="020B0604030504040204" pitchFamily="34" charset="0"/>
                <a:ea typeface="Tahoma" panose="020B0604030504040204" pitchFamily="34" charset="0"/>
                <a:cs typeface="Tahoma" panose="020B0604030504040204" pitchFamily="34" charset="0"/>
              </a:rPr>
              <a:t>Call Center exclusivo por 6 meses</a:t>
            </a:r>
          </a:p>
        </p:txBody>
      </p:sp>
    </p:spTree>
    <p:extLst>
      <p:ext uri="{BB962C8B-B14F-4D97-AF65-F5344CB8AC3E}">
        <p14:creationId xmlns:p14="http://schemas.microsoft.com/office/powerpoint/2010/main" val="1095299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2D0FF"/>
        </a:solidFill>
        <a:effectLst/>
      </p:bgPr>
    </p:bg>
    <p:spTree>
      <p:nvGrpSpPr>
        <p:cNvPr id="1" name="">
          <a:extLst>
            <a:ext uri="{FF2B5EF4-FFF2-40B4-BE49-F238E27FC236}">
              <a16:creationId xmlns:a16="http://schemas.microsoft.com/office/drawing/2014/main" id="{05DDEF1B-A059-C169-3647-444C26DD0F35}"/>
            </a:ext>
          </a:extLst>
        </p:cNvPr>
        <p:cNvGrpSpPr/>
        <p:nvPr/>
      </p:nvGrpSpPr>
      <p:grpSpPr>
        <a:xfrm>
          <a:off x="0" y="0"/>
          <a:ext cx="0" cy="0"/>
          <a:chOff x="0" y="0"/>
          <a:chExt cx="0" cy="0"/>
        </a:xfrm>
      </p:grpSpPr>
      <p:pic>
        <p:nvPicPr>
          <p:cNvPr id="2" name="Imagem 1" descr="Foto profissional gratuita de adulto, advogado, advogados">
            <a:extLst>
              <a:ext uri="{FF2B5EF4-FFF2-40B4-BE49-F238E27FC236}">
                <a16:creationId xmlns:a16="http://schemas.microsoft.com/office/drawing/2014/main" id="{FDA251D4-072F-4527-3EB0-17AF2B33E8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284530" cy="6858000"/>
          </a:xfrm>
          <a:prstGeom prst="rect">
            <a:avLst/>
          </a:prstGeom>
        </p:spPr>
      </p:pic>
      <p:sp>
        <p:nvSpPr>
          <p:cNvPr id="3" name="Retângulo 2">
            <a:extLst>
              <a:ext uri="{FF2B5EF4-FFF2-40B4-BE49-F238E27FC236}">
                <a16:creationId xmlns:a16="http://schemas.microsoft.com/office/drawing/2014/main" id="{5B5CBB7D-9AEE-D983-2812-35F4CA67402B}"/>
              </a:ext>
            </a:extLst>
          </p:cNvPr>
          <p:cNvSpPr/>
          <p:nvPr/>
        </p:nvSpPr>
        <p:spPr>
          <a:xfrm>
            <a:off x="-1620252" y="384222"/>
            <a:ext cx="12767446" cy="5214474"/>
          </a:xfrm>
          <a:prstGeom prst="rect">
            <a:avLst/>
          </a:prstGeom>
          <a:noFill/>
          <a:ln w="28575">
            <a:solidFill>
              <a:srgbClr val="1291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Retângulo 3">
            <a:extLst>
              <a:ext uri="{FF2B5EF4-FFF2-40B4-BE49-F238E27FC236}">
                <a16:creationId xmlns:a16="http://schemas.microsoft.com/office/drawing/2014/main" id="{CB43141F-09F7-9B68-B8A1-E05437190901}"/>
              </a:ext>
            </a:extLst>
          </p:cNvPr>
          <p:cNvSpPr/>
          <p:nvPr/>
        </p:nvSpPr>
        <p:spPr>
          <a:xfrm rot="16200000">
            <a:off x="-1856452" y="5314372"/>
            <a:ext cx="3693183" cy="512159"/>
          </a:xfrm>
          <a:prstGeom prst="rect">
            <a:avLst/>
          </a:prstGeom>
          <a:solidFill>
            <a:srgbClr val="FF8701"/>
          </a:solidFill>
          <a:ln>
            <a:solidFill>
              <a:srgbClr val="FF8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995D"/>
              </a:solidFill>
            </a:endParaRPr>
          </a:p>
        </p:txBody>
      </p:sp>
      <p:sp>
        <p:nvSpPr>
          <p:cNvPr id="6" name="AutoShape 10" descr="Direito Imobiliário Empresarial | Guia Completo">
            <a:extLst>
              <a:ext uri="{FF2B5EF4-FFF2-40B4-BE49-F238E27FC236}">
                <a16:creationId xmlns:a16="http://schemas.microsoft.com/office/drawing/2014/main" id="{11B8F0F3-B52A-C948-5636-CB35AF78A4AA}"/>
              </a:ext>
            </a:extLst>
          </p:cNvPr>
          <p:cNvSpPr>
            <a:spLocks noChangeAspect="1" noChangeArrowheads="1"/>
          </p:cNvSpPr>
          <p:nvPr/>
        </p:nvSpPr>
        <p:spPr bwMode="auto">
          <a:xfrm>
            <a:off x="155575" y="-144463"/>
            <a:ext cx="4702354" cy="470236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9" name="Retângulo 8">
            <a:extLst>
              <a:ext uri="{FF2B5EF4-FFF2-40B4-BE49-F238E27FC236}">
                <a16:creationId xmlns:a16="http://schemas.microsoft.com/office/drawing/2014/main" id="{DFF9735B-BFD6-417D-D38C-97583206F2E6}"/>
              </a:ext>
            </a:extLst>
          </p:cNvPr>
          <p:cNvSpPr/>
          <p:nvPr/>
        </p:nvSpPr>
        <p:spPr>
          <a:xfrm>
            <a:off x="5165558" y="2693380"/>
            <a:ext cx="6289265" cy="1287979"/>
          </a:xfrm>
          <a:prstGeom prst="rect">
            <a:avLst/>
          </a:prstGeom>
          <a:solidFill>
            <a:srgbClr val="FFC301"/>
          </a:solidFill>
          <a:ln>
            <a:solidFill>
              <a:srgbClr val="FFC3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CaixaDeTexto 9">
            <a:extLst>
              <a:ext uri="{FF2B5EF4-FFF2-40B4-BE49-F238E27FC236}">
                <a16:creationId xmlns:a16="http://schemas.microsoft.com/office/drawing/2014/main" id="{6AC0B0E6-B909-B45A-C88F-2914C3ED9E80}"/>
              </a:ext>
            </a:extLst>
          </p:cNvPr>
          <p:cNvSpPr txBox="1"/>
          <p:nvPr/>
        </p:nvSpPr>
        <p:spPr>
          <a:xfrm>
            <a:off x="5518484" y="2875002"/>
            <a:ext cx="6470316" cy="1415772"/>
          </a:xfrm>
          <a:prstGeom prst="rect">
            <a:avLst/>
          </a:prstGeom>
          <a:noFill/>
        </p:spPr>
        <p:txBody>
          <a:bodyPr wrap="square" rtlCol="0">
            <a:spAutoFit/>
          </a:bodyPr>
          <a:lstStyle/>
          <a:p>
            <a:r>
              <a:rPr lang="pt-BR" sz="5400" b="1" dirty="0">
                <a:solidFill>
                  <a:schemeClr val="bg1"/>
                </a:solidFill>
                <a:latin typeface="Tahoma" panose="020B0604030504040204" pitchFamily="34" charset="0"/>
                <a:ea typeface="Tahoma" panose="020B0604030504040204" pitchFamily="34" charset="0"/>
                <a:cs typeface="Tahoma" panose="020B0604030504040204" pitchFamily="34" charset="0"/>
              </a:rPr>
              <a:t>CRONOGRAMA </a:t>
            </a:r>
            <a:r>
              <a:rPr lang="pt-BR" sz="3200" b="1" dirty="0">
                <a:solidFill>
                  <a:schemeClr val="bg1"/>
                </a:solidFill>
                <a:latin typeface="Tahoma" panose="020B0604030504040204" pitchFamily="34" charset="0"/>
                <a:ea typeface="Tahoma" panose="020B0604030504040204" pitchFamily="34" charset="0"/>
                <a:cs typeface="Tahoma" panose="020B0604030504040204" pitchFamily="34" charset="0"/>
              </a:rPr>
              <a:t>APROVAÇÃO E ASSINATURA</a:t>
            </a:r>
            <a:endParaRPr lang="pt-BR"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Espaço Reservado para Conteúdo 2">
            <a:extLst>
              <a:ext uri="{FF2B5EF4-FFF2-40B4-BE49-F238E27FC236}">
                <a16:creationId xmlns:a16="http://schemas.microsoft.com/office/drawing/2014/main" id="{CCA95BD6-E712-8E5A-A44D-FCFED3630F90}"/>
              </a:ext>
            </a:extLst>
          </p:cNvPr>
          <p:cNvSpPr txBox="1">
            <a:spLocks/>
          </p:cNvSpPr>
          <p:nvPr/>
        </p:nvSpPr>
        <p:spPr>
          <a:xfrm>
            <a:off x="8578112" y="4347411"/>
            <a:ext cx="2030114" cy="67971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800" b="1" dirty="0">
                <a:solidFill>
                  <a:schemeClr val="bg1"/>
                </a:solidFill>
                <a:latin typeface="Unimed Serif - 2020" panose="00000500000000000000" pitchFamily="50" charset="0"/>
              </a:rPr>
              <a:t>.  .  .  .  .  .  .  .  .  .  .  .</a:t>
            </a:r>
            <a:br>
              <a:rPr lang="pt-BR" sz="1800" b="1" dirty="0">
                <a:solidFill>
                  <a:schemeClr val="bg1"/>
                </a:solidFill>
                <a:latin typeface="Unimed Serif - 2020" panose="00000500000000000000" pitchFamily="50" charset="0"/>
              </a:rPr>
            </a:br>
            <a:r>
              <a:rPr lang="pt-BR" sz="1800" b="1" dirty="0">
                <a:solidFill>
                  <a:schemeClr val="bg1"/>
                </a:solidFill>
                <a:latin typeface="Unimed Serif - 2020" panose="00000500000000000000" pitchFamily="50" charset="0"/>
              </a:rPr>
              <a:t>.  .  .  .  .  .  .  .  .  .  .  .</a:t>
            </a:r>
          </a:p>
          <a:p>
            <a:pPr marL="0" indent="0">
              <a:buNone/>
            </a:pPr>
            <a:endParaRPr lang="pt-BR" sz="1800" b="1" dirty="0">
              <a:solidFill>
                <a:schemeClr val="bg1"/>
              </a:solidFill>
              <a:latin typeface="Unimed Serif - 2020" panose="00000500000000000000" pitchFamily="50" charset="0"/>
            </a:endParaRPr>
          </a:p>
        </p:txBody>
      </p:sp>
      <p:pic>
        <p:nvPicPr>
          <p:cNvPr id="12" name="Gráfico 11">
            <a:extLst>
              <a:ext uri="{FF2B5EF4-FFF2-40B4-BE49-F238E27FC236}">
                <a16:creationId xmlns:a16="http://schemas.microsoft.com/office/drawing/2014/main" id="{35686A0C-D484-00B1-66D3-88A12E67BCBC}"/>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375"/>
          <a:stretch/>
        </p:blipFill>
        <p:spPr>
          <a:xfrm>
            <a:off x="11651298" y="6328592"/>
            <a:ext cx="372228" cy="344936"/>
          </a:xfrm>
          <a:prstGeom prst="rect">
            <a:avLst/>
          </a:prstGeom>
        </p:spPr>
      </p:pic>
    </p:spTree>
    <p:extLst>
      <p:ext uri="{BB962C8B-B14F-4D97-AF65-F5344CB8AC3E}">
        <p14:creationId xmlns:p14="http://schemas.microsoft.com/office/powerpoint/2010/main" val="4125402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440529F8-AFB5-32D7-15C5-92E432FEF60E}"/>
              </a:ext>
            </a:extLst>
          </p:cNvPr>
          <p:cNvSpPr txBox="1"/>
          <p:nvPr/>
        </p:nvSpPr>
        <p:spPr>
          <a:xfrm>
            <a:off x="221055" y="231406"/>
            <a:ext cx="10079138" cy="1200329"/>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ESTRATÉGIA DE APRESENTAÇÃO E COMUNICAÇÃO</a:t>
            </a:r>
            <a:endParaRPr lang="en-US" sz="3600" b="1" dirty="0">
              <a:solidFill>
                <a:srgbClr val="F7AE80"/>
              </a:solidFill>
              <a:latin typeface="Tahoma" panose="020B0604030504040204" pitchFamily="34" charset="0"/>
              <a:ea typeface="Tahoma" panose="020B0604030504040204" pitchFamily="34" charset="0"/>
              <a:cs typeface="Tahoma" panose="020B0604030504040204" pitchFamily="34" charset="0"/>
            </a:endParaRPr>
          </a:p>
        </p:txBody>
      </p:sp>
      <p:pic>
        <p:nvPicPr>
          <p:cNvPr id="89" name="Gráfico 28">
            <a:extLst>
              <a:ext uri="{FF2B5EF4-FFF2-40B4-BE49-F238E27FC236}">
                <a16:creationId xmlns:a16="http://schemas.microsoft.com/office/drawing/2014/main" id="{651B57A3-BEDD-CA55-C194-25A0A1F863E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755" t="33663" r="67930" b="18606"/>
          <a:stretch/>
        </p:blipFill>
        <p:spPr>
          <a:xfrm>
            <a:off x="10174514" y="-1"/>
            <a:ext cx="2017486" cy="2036313"/>
          </a:xfrm>
          <a:prstGeom prst="rect">
            <a:avLst/>
          </a:prstGeom>
        </p:spPr>
      </p:pic>
      <p:sp>
        <p:nvSpPr>
          <p:cNvPr id="71" name="TextBox 48">
            <a:extLst>
              <a:ext uri="{FF2B5EF4-FFF2-40B4-BE49-F238E27FC236}">
                <a16:creationId xmlns:a16="http://schemas.microsoft.com/office/drawing/2014/main" id="{FACFAC90-FFC8-F800-A175-1AB70D289616}"/>
              </a:ext>
            </a:extLst>
          </p:cNvPr>
          <p:cNvSpPr txBox="1"/>
          <p:nvPr/>
        </p:nvSpPr>
        <p:spPr>
          <a:xfrm>
            <a:off x="221055" y="1431735"/>
            <a:ext cx="11007384" cy="584775"/>
          </a:xfrm>
          <a:prstGeom prst="rect">
            <a:avLst/>
          </a:prstGeom>
          <a:noFill/>
        </p:spPr>
        <p:txBody>
          <a:bodyPr wrap="square" rtlCol="0">
            <a:spAutoFit/>
          </a:bodyPr>
          <a:lstStyle/>
          <a:p>
            <a:r>
              <a:rPr lang="pt-BR" sz="1600" b="1" dirty="0">
                <a:solidFill>
                  <a:srgbClr val="003854"/>
                </a:solidFill>
                <a:latin typeface="Tahoma" panose="020B0604030504040204" pitchFamily="34" charset="0"/>
                <a:ea typeface="Tahoma" panose="020B0604030504040204" pitchFamily="34" charset="0"/>
                <a:cs typeface="Tahoma" panose="020B0604030504040204" pitchFamily="34" charset="0"/>
              </a:rPr>
              <a:t>A fase de comunicação será estruturada em múltiplas frentes, abrangendo diferentes públicos-alvo com abordagens específicas e cronograma detalhado para máxima efetividade.</a:t>
            </a:r>
          </a:p>
        </p:txBody>
      </p:sp>
      <p:grpSp>
        <p:nvGrpSpPr>
          <p:cNvPr id="2" name="Agrupar 1"/>
          <p:cNvGrpSpPr/>
          <p:nvPr/>
        </p:nvGrpSpPr>
        <p:grpSpPr>
          <a:xfrm>
            <a:off x="250187" y="2983976"/>
            <a:ext cx="11623855" cy="1890429"/>
            <a:chOff x="301521" y="3665815"/>
            <a:chExt cx="11623855" cy="1890429"/>
          </a:xfrm>
        </p:grpSpPr>
        <p:sp>
          <p:nvSpPr>
            <p:cNvPr id="86" name="Text 11"/>
            <p:cNvSpPr/>
            <p:nvPr/>
          </p:nvSpPr>
          <p:spPr>
            <a:xfrm>
              <a:off x="301521" y="3665815"/>
              <a:ext cx="2184061" cy="195382"/>
            </a:xfrm>
            <a:prstGeom prst="rect">
              <a:avLst/>
            </a:prstGeom>
            <a:noFill/>
            <a:ln/>
          </p:spPr>
          <p:txBody>
            <a:bodyPr wrap="none" lIns="0" tIns="0" rIns="0" bIns="0" rtlCol="0" anchor="t"/>
            <a:lstStyle/>
            <a:p>
              <a:pPr marL="0" indent="0" algn="l">
                <a:lnSpc>
                  <a:spcPts val="150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Comunicação Massiva - 22/09/2025</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87" name="Text 12"/>
            <p:cNvSpPr/>
            <p:nvPr/>
          </p:nvSpPr>
          <p:spPr>
            <a:xfrm>
              <a:off x="301521" y="4038900"/>
              <a:ext cx="83318" cy="123944"/>
            </a:xfrm>
            <a:prstGeom prst="rect">
              <a:avLst/>
            </a:prstGeom>
            <a:noFill/>
            <a:ln/>
          </p:spPr>
          <p:txBody>
            <a:bodyPr wrap="non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01</a:t>
              </a:r>
            </a:p>
          </p:txBody>
        </p:sp>
        <p:sp>
          <p:nvSpPr>
            <p:cNvPr id="90" name="Shape 13"/>
            <p:cNvSpPr/>
            <p:nvPr/>
          </p:nvSpPr>
          <p:spPr>
            <a:xfrm>
              <a:off x="301521" y="4192133"/>
              <a:ext cx="3819006" cy="15240"/>
            </a:xfrm>
            <a:prstGeom prst="rect">
              <a:avLst/>
            </a:prstGeom>
            <a:solidFill>
              <a:srgbClr val="007EBD"/>
            </a:solidFill>
            <a:ln w="19050">
              <a:solidFill>
                <a:srgbClr val="12D0FF"/>
              </a:solidFill>
            </a:ln>
          </p:spPr>
          <p:txBody>
            <a:bodyPr/>
            <a:lstStyle/>
            <a:p>
              <a:endParaRPr lang="pt-BR" sz="1400"/>
            </a:p>
          </p:txBody>
        </p:sp>
        <p:sp>
          <p:nvSpPr>
            <p:cNvPr id="91" name="Text 14"/>
            <p:cNvSpPr/>
            <p:nvPr/>
          </p:nvSpPr>
          <p:spPr>
            <a:xfrm>
              <a:off x="301521" y="4272143"/>
              <a:ext cx="1366389" cy="162758"/>
            </a:xfrm>
            <a:prstGeom prst="rect">
              <a:avLst/>
            </a:prstGeom>
            <a:noFill/>
            <a:ln/>
          </p:spPr>
          <p:txBody>
            <a:bodyPr wrap="none" lIns="0" tIns="0" rIns="0" bIns="0" rtlCol="0" anchor="t"/>
            <a:lstStyle/>
            <a:p>
              <a:pPr marL="0" indent="0" algn="l">
                <a:lnSpc>
                  <a:spcPts val="125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10:30h - Todos os Sindicatos</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92" name="Text 15"/>
            <p:cNvSpPr/>
            <p:nvPr/>
          </p:nvSpPr>
          <p:spPr>
            <a:xfrm>
              <a:off x="301521" y="4494433"/>
              <a:ext cx="3819006" cy="158591"/>
            </a:xfrm>
            <a:prstGeom prst="rect">
              <a:avLst/>
            </a:prstGeom>
            <a:noFill/>
            <a:ln/>
          </p:spPr>
          <p:txBody>
            <a:bodyPr wrap="none" lIns="0" tIns="0" rIns="0" bIns="0" rtlCol="0" anchor="t"/>
            <a:lstStyle/>
            <a:p>
              <a:pPr marL="0" indent="0" algn="l">
                <a:lnSpc>
                  <a:spcPts val="1250"/>
                </a:lnSpc>
                <a:buNone/>
              </a:pP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Apresentação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para o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sindicato</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93" name="Text 16"/>
            <p:cNvSpPr/>
            <p:nvPr/>
          </p:nvSpPr>
          <p:spPr>
            <a:xfrm>
              <a:off x="4203845" y="4038900"/>
              <a:ext cx="83318" cy="123944"/>
            </a:xfrm>
            <a:prstGeom prst="rect">
              <a:avLst/>
            </a:prstGeom>
            <a:noFill/>
            <a:ln/>
          </p:spPr>
          <p:txBody>
            <a:bodyPr wrap="non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02</a:t>
              </a:r>
            </a:p>
          </p:txBody>
        </p:sp>
        <p:sp>
          <p:nvSpPr>
            <p:cNvPr id="94" name="Shape 17"/>
            <p:cNvSpPr/>
            <p:nvPr/>
          </p:nvSpPr>
          <p:spPr>
            <a:xfrm>
              <a:off x="4203845" y="4192133"/>
              <a:ext cx="3819106" cy="15240"/>
            </a:xfrm>
            <a:prstGeom prst="rect">
              <a:avLst/>
            </a:prstGeom>
            <a:solidFill>
              <a:srgbClr val="007EBD"/>
            </a:solidFill>
            <a:ln w="19050">
              <a:solidFill>
                <a:srgbClr val="12D0FF"/>
              </a:solidFill>
            </a:ln>
          </p:spPr>
          <p:txBody>
            <a:bodyPr/>
            <a:lstStyle/>
            <a:p>
              <a:endParaRPr lang="pt-BR" sz="1400"/>
            </a:p>
          </p:txBody>
        </p:sp>
        <p:sp>
          <p:nvSpPr>
            <p:cNvPr id="95" name="Text 18"/>
            <p:cNvSpPr/>
            <p:nvPr/>
          </p:nvSpPr>
          <p:spPr>
            <a:xfrm>
              <a:off x="4203845" y="4272143"/>
              <a:ext cx="1260666" cy="162758"/>
            </a:xfrm>
            <a:prstGeom prst="rect">
              <a:avLst/>
            </a:prstGeom>
            <a:noFill/>
            <a:ln/>
          </p:spPr>
          <p:txBody>
            <a:bodyPr wrap="none" lIns="0" tIns="0" rIns="0" bIns="0" rtlCol="0" anchor="t"/>
            <a:lstStyle/>
            <a:p>
              <a:pPr marL="0" indent="0" algn="l">
                <a:lnSpc>
                  <a:spcPts val="125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12:00h - Liderança Sabesp</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96" name="Text 19"/>
            <p:cNvSpPr/>
            <p:nvPr/>
          </p:nvSpPr>
          <p:spPr>
            <a:xfrm>
              <a:off x="4203845" y="4494433"/>
              <a:ext cx="3819106" cy="158591"/>
            </a:xfrm>
            <a:prstGeom prst="rect">
              <a:avLst/>
            </a:prstGeom>
            <a:noFill/>
            <a:ln/>
          </p:spPr>
          <p:txBody>
            <a:bodyPr wrap="none" lIns="0" tIns="0" rIns="0" bIns="0" rtlCol="0" anchor="t"/>
            <a:lstStyle/>
            <a:p>
              <a:pPr marL="0" indent="0" algn="l">
                <a:lnSpc>
                  <a:spcPts val="1250"/>
                </a:lnSpc>
                <a:buNone/>
              </a:pP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Apresentação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para o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nível</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executivp</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98" name="Text 20"/>
            <p:cNvSpPr/>
            <p:nvPr/>
          </p:nvSpPr>
          <p:spPr>
            <a:xfrm>
              <a:off x="8106269" y="4038900"/>
              <a:ext cx="83318" cy="123944"/>
            </a:xfrm>
            <a:prstGeom prst="rect">
              <a:avLst/>
            </a:prstGeom>
            <a:noFill/>
            <a:ln/>
          </p:spPr>
          <p:txBody>
            <a:bodyPr wrap="non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03</a:t>
              </a:r>
            </a:p>
          </p:txBody>
        </p:sp>
        <p:sp>
          <p:nvSpPr>
            <p:cNvPr id="99" name="Shape 21"/>
            <p:cNvSpPr/>
            <p:nvPr/>
          </p:nvSpPr>
          <p:spPr>
            <a:xfrm>
              <a:off x="8106269" y="4192133"/>
              <a:ext cx="3819106" cy="15240"/>
            </a:xfrm>
            <a:prstGeom prst="rect">
              <a:avLst/>
            </a:prstGeom>
            <a:solidFill>
              <a:srgbClr val="007EBD"/>
            </a:solidFill>
            <a:ln w="19050">
              <a:solidFill>
                <a:srgbClr val="12D0FF"/>
              </a:solidFill>
            </a:ln>
          </p:spPr>
          <p:txBody>
            <a:bodyPr/>
            <a:lstStyle/>
            <a:p>
              <a:endParaRPr lang="pt-BR" sz="1400"/>
            </a:p>
          </p:txBody>
        </p:sp>
        <p:sp>
          <p:nvSpPr>
            <p:cNvPr id="100" name="Text 22"/>
            <p:cNvSpPr/>
            <p:nvPr/>
          </p:nvSpPr>
          <p:spPr>
            <a:xfrm>
              <a:off x="8106269" y="4272143"/>
              <a:ext cx="1540025" cy="162758"/>
            </a:xfrm>
            <a:prstGeom prst="rect">
              <a:avLst/>
            </a:prstGeom>
            <a:noFill/>
            <a:ln/>
          </p:spPr>
          <p:txBody>
            <a:bodyPr wrap="none" lIns="0" tIns="0" rIns="0" bIns="0" rtlCol="0" anchor="t"/>
            <a:lstStyle/>
            <a:p>
              <a:pPr marL="0" indent="0" algn="l">
                <a:lnSpc>
                  <a:spcPts val="125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14h - Live para Empregados</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01" name="Text 23"/>
            <p:cNvSpPr/>
            <p:nvPr/>
          </p:nvSpPr>
          <p:spPr>
            <a:xfrm>
              <a:off x="8106269" y="4494433"/>
              <a:ext cx="3819106" cy="158591"/>
            </a:xfrm>
            <a:prstGeom prst="rect">
              <a:avLst/>
            </a:prstGeom>
            <a:noFill/>
            <a:ln/>
          </p:spPr>
          <p:txBody>
            <a:bodyPr wrap="non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Transmissão ao vivo para toda base de </a:t>
              </a:r>
              <a:b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funcionários</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02" name="Text 24"/>
            <p:cNvSpPr/>
            <p:nvPr/>
          </p:nvSpPr>
          <p:spPr>
            <a:xfrm>
              <a:off x="301521" y="4942120"/>
              <a:ext cx="83318" cy="123944"/>
            </a:xfrm>
            <a:prstGeom prst="rect">
              <a:avLst/>
            </a:prstGeom>
            <a:noFill/>
            <a:ln/>
          </p:spPr>
          <p:txBody>
            <a:bodyPr wrap="non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04</a:t>
              </a:r>
            </a:p>
          </p:txBody>
        </p:sp>
        <p:sp>
          <p:nvSpPr>
            <p:cNvPr id="103" name="Shape 25"/>
            <p:cNvSpPr/>
            <p:nvPr/>
          </p:nvSpPr>
          <p:spPr>
            <a:xfrm>
              <a:off x="301521" y="5095354"/>
              <a:ext cx="5770219" cy="15240"/>
            </a:xfrm>
            <a:prstGeom prst="rect">
              <a:avLst/>
            </a:prstGeom>
            <a:solidFill>
              <a:srgbClr val="007EBD"/>
            </a:solidFill>
            <a:ln w="19050">
              <a:solidFill>
                <a:srgbClr val="12D0FF"/>
              </a:solidFill>
            </a:ln>
          </p:spPr>
          <p:txBody>
            <a:bodyPr/>
            <a:lstStyle/>
            <a:p>
              <a:endParaRPr lang="pt-BR" sz="1400"/>
            </a:p>
          </p:txBody>
        </p:sp>
        <p:sp>
          <p:nvSpPr>
            <p:cNvPr id="104" name="Text 26"/>
            <p:cNvSpPr/>
            <p:nvPr/>
          </p:nvSpPr>
          <p:spPr>
            <a:xfrm>
              <a:off x="301521" y="5175364"/>
              <a:ext cx="1350085" cy="162758"/>
            </a:xfrm>
            <a:prstGeom prst="rect">
              <a:avLst/>
            </a:prstGeom>
            <a:noFill/>
            <a:ln/>
          </p:spPr>
          <p:txBody>
            <a:bodyPr wrap="none" lIns="0" tIns="0" rIns="0" bIns="0" rtlCol="0" anchor="t"/>
            <a:lstStyle/>
            <a:p>
              <a:pPr marL="0" indent="0" algn="l">
                <a:lnSpc>
                  <a:spcPts val="125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16h - AAPS Aposentados</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05" name="Text 27"/>
            <p:cNvSpPr/>
            <p:nvPr/>
          </p:nvSpPr>
          <p:spPr>
            <a:xfrm>
              <a:off x="301521" y="5397653"/>
              <a:ext cx="5770219" cy="158591"/>
            </a:xfrm>
            <a:prstGeom prst="rect">
              <a:avLst/>
            </a:prstGeom>
            <a:noFill/>
            <a:ln/>
          </p:spPr>
          <p:txBody>
            <a:bodyPr wrap="none" lIns="0" tIns="0" rIns="0" bIns="0" rtlCol="0" anchor="t"/>
            <a:lstStyle/>
            <a:p>
              <a:pPr marL="0" indent="0" algn="l">
                <a:lnSpc>
                  <a:spcPts val="1250"/>
                </a:lnSpc>
                <a:buNone/>
              </a:pP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Apresentação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para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os</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aposentados</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06" name="Text 28"/>
            <p:cNvSpPr/>
            <p:nvPr/>
          </p:nvSpPr>
          <p:spPr>
            <a:xfrm>
              <a:off x="6155057" y="4942120"/>
              <a:ext cx="83318" cy="123944"/>
            </a:xfrm>
            <a:prstGeom prst="rect">
              <a:avLst/>
            </a:prstGeom>
            <a:noFill/>
            <a:ln/>
          </p:spPr>
          <p:txBody>
            <a:bodyPr wrap="non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05</a:t>
              </a:r>
            </a:p>
          </p:txBody>
        </p:sp>
        <p:sp>
          <p:nvSpPr>
            <p:cNvPr id="107" name="Shape 29"/>
            <p:cNvSpPr/>
            <p:nvPr/>
          </p:nvSpPr>
          <p:spPr>
            <a:xfrm>
              <a:off x="6155057" y="5095354"/>
              <a:ext cx="5770319" cy="15240"/>
            </a:xfrm>
            <a:prstGeom prst="rect">
              <a:avLst/>
            </a:prstGeom>
            <a:solidFill>
              <a:srgbClr val="007EBD"/>
            </a:solidFill>
            <a:ln w="19050">
              <a:solidFill>
                <a:srgbClr val="12D0FF"/>
              </a:solidFill>
            </a:ln>
          </p:spPr>
          <p:txBody>
            <a:bodyPr/>
            <a:lstStyle/>
            <a:p>
              <a:endParaRPr lang="pt-BR" sz="1400"/>
            </a:p>
          </p:txBody>
        </p:sp>
        <p:sp>
          <p:nvSpPr>
            <p:cNvPr id="108" name="Text 30"/>
            <p:cNvSpPr/>
            <p:nvPr/>
          </p:nvSpPr>
          <p:spPr>
            <a:xfrm>
              <a:off x="6155057" y="5175364"/>
              <a:ext cx="1180450" cy="162758"/>
            </a:xfrm>
            <a:prstGeom prst="rect">
              <a:avLst/>
            </a:prstGeom>
            <a:noFill/>
            <a:ln/>
          </p:spPr>
          <p:txBody>
            <a:bodyPr wrap="none" lIns="0" tIns="0" rIns="0" bIns="0" rtlCol="0" anchor="t"/>
            <a:lstStyle/>
            <a:p>
              <a:pPr marL="0" indent="0" algn="l">
                <a:lnSpc>
                  <a:spcPts val="1250"/>
                </a:lnSpc>
                <a:buNone/>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15h - Divulgação Oficial</a:t>
              </a:r>
              <a:endPar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109" name="Text 31"/>
            <p:cNvSpPr/>
            <p:nvPr/>
          </p:nvSpPr>
          <p:spPr>
            <a:xfrm>
              <a:off x="6155057" y="5397653"/>
              <a:ext cx="5770319" cy="158591"/>
            </a:xfrm>
            <a:prstGeom prst="rect">
              <a:avLst/>
            </a:prstGeom>
            <a:noFill/>
            <a:ln/>
          </p:spPr>
          <p:txBody>
            <a:bodyPr wrap="none" lIns="0" tIns="0" rIns="0" bIns="0" rtlCol="0" anchor="t"/>
            <a:lstStyle/>
            <a:p>
              <a:pPr marL="0" indent="0" algn="l">
                <a:lnSpc>
                  <a:spcPts val="1250"/>
                </a:lnSpc>
                <a:buNone/>
              </a:pP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Comunicados via e-mail, workplace e correio</a:t>
              </a:r>
            </a:p>
          </p:txBody>
        </p:sp>
      </p:grpSp>
    </p:spTree>
    <p:extLst>
      <p:ext uri="{BB962C8B-B14F-4D97-AF65-F5344CB8AC3E}">
        <p14:creationId xmlns:p14="http://schemas.microsoft.com/office/powerpoint/2010/main" val="2360538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440529F8-AFB5-32D7-15C5-92E432FEF60E}"/>
              </a:ext>
            </a:extLst>
          </p:cNvPr>
          <p:cNvSpPr txBox="1"/>
          <p:nvPr/>
        </p:nvSpPr>
        <p:spPr>
          <a:xfrm>
            <a:off x="221055" y="231406"/>
            <a:ext cx="10079138" cy="1200329"/>
          </a:xfrm>
          <a:prstGeom prst="rect">
            <a:avLst/>
          </a:prstGeom>
          <a:noFill/>
        </p:spPr>
        <p:txBody>
          <a:bodyPr wrap="square" rtlCol="0">
            <a:spAutoFit/>
          </a:bodyPr>
          <a:lstStyle/>
          <a:p>
            <a:r>
              <a:rPr lang="en-US" sz="3600" b="1" dirty="0">
                <a:solidFill>
                  <a:srgbClr val="12D0FF"/>
                </a:solidFill>
                <a:latin typeface="Tahoma" panose="020B0604030504040204" pitchFamily="34" charset="0"/>
                <a:ea typeface="Tahoma" panose="020B0604030504040204" pitchFamily="34" charset="0"/>
                <a:cs typeface="Tahoma" panose="020B0604030504040204" pitchFamily="34" charset="0"/>
              </a:rPr>
              <a:t>ESTRATÉGIA DE APRESENTAÇÃO E COMUNICAÇÃO</a:t>
            </a:r>
            <a:endParaRPr lang="en-US" sz="3600" b="1" dirty="0">
              <a:solidFill>
                <a:srgbClr val="F7AE80"/>
              </a:solidFill>
              <a:latin typeface="Tahoma" panose="020B0604030504040204" pitchFamily="34" charset="0"/>
              <a:ea typeface="Tahoma" panose="020B0604030504040204" pitchFamily="34" charset="0"/>
              <a:cs typeface="Tahoma" panose="020B0604030504040204" pitchFamily="34" charset="0"/>
            </a:endParaRPr>
          </a:p>
        </p:txBody>
      </p:sp>
      <p:pic>
        <p:nvPicPr>
          <p:cNvPr id="89" name="Gráfico 28">
            <a:extLst>
              <a:ext uri="{FF2B5EF4-FFF2-40B4-BE49-F238E27FC236}">
                <a16:creationId xmlns:a16="http://schemas.microsoft.com/office/drawing/2014/main" id="{651B57A3-BEDD-CA55-C194-25A0A1F863E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755" t="33663" r="67930" b="18606"/>
          <a:stretch/>
        </p:blipFill>
        <p:spPr>
          <a:xfrm>
            <a:off x="10174514" y="-1"/>
            <a:ext cx="2017486" cy="2036313"/>
          </a:xfrm>
          <a:prstGeom prst="rect">
            <a:avLst/>
          </a:prstGeom>
        </p:spPr>
      </p:pic>
      <p:sp>
        <p:nvSpPr>
          <p:cNvPr id="71" name="TextBox 48">
            <a:extLst>
              <a:ext uri="{FF2B5EF4-FFF2-40B4-BE49-F238E27FC236}">
                <a16:creationId xmlns:a16="http://schemas.microsoft.com/office/drawing/2014/main" id="{FACFAC90-FFC8-F800-A175-1AB70D289616}"/>
              </a:ext>
            </a:extLst>
          </p:cNvPr>
          <p:cNvSpPr txBox="1"/>
          <p:nvPr/>
        </p:nvSpPr>
        <p:spPr>
          <a:xfrm>
            <a:off x="221055" y="1431735"/>
            <a:ext cx="11007384" cy="584775"/>
          </a:xfrm>
          <a:prstGeom prst="rect">
            <a:avLst/>
          </a:prstGeom>
          <a:noFill/>
        </p:spPr>
        <p:txBody>
          <a:bodyPr wrap="square" rtlCol="0">
            <a:spAutoFit/>
          </a:bodyPr>
          <a:lstStyle/>
          <a:p>
            <a:r>
              <a:rPr lang="pt-BR" sz="1600" b="1" dirty="0">
                <a:solidFill>
                  <a:srgbClr val="003854"/>
                </a:solidFill>
                <a:latin typeface="Tahoma" panose="020B0604030504040204" pitchFamily="34" charset="0"/>
                <a:ea typeface="Tahoma" panose="020B0604030504040204" pitchFamily="34" charset="0"/>
                <a:cs typeface="Tahoma" panose="020B0604030504040204" pitchFamily="34" charset="0"/>
              </a:rPr>
              <a:t>A fase de comunicação será estruturada em múltiplas frentes, abrangendo diferentes públicos-alvo com abordagens específicas e cronograma detalhado para máxima efetividade.</a:t>
            </a:r>
          </a:p>
        </p:txBody>
      </p:sp>
      <p:grpSp>
        <p:nvGrpSpPr>
          <p:cNvPr id="3" name="Agrupar 2"/>
          <p:cNvGrpSpPr/>
          <p:nvPr/>
        </p:nvGrpSpPr>
        <p:grpSpPr>
          <a:xfrm>
            <a:off x="339898" y="2822031"/>
            <a:ext cx="6797397" cy="1263782"/>
            <a:chOff x="396835" y="2574314"/>
            <a:chExt cx="6797397" cy="1263782"/>
          </a:xfrm>
        </p:grpSpPr>
        <p:sp>
          <p:nvSpPr>
            <p:cNvPr id="38" name="Text 32"/>
            <p:cNvSpPr/>
            <p:nvPr/>
          </p:nvSpPr>
          <p:spPr>
            <a:xfrm>
              <a:off x="396835" y="2574314"/>
              <a:ext cx="1952387" cy="195382"/>
            </a:xfrm>
            <a:prstGeom prst="rect">
              <a:avLst/>
            </a:prstGeom>
            <a:noFill/>
            <a:ln/>
          </p:spPr>
          <p:txBody>
            <a:bodyPr wrap="none" lIns="0" tIns="0" rIns="0" bIns="0" rtlCol="0" anchor="t"/>
            <a:lstStyle/>
            <a:p>
              <a:pPr marL="0" indent="0" algn="l">
                <a:lnSpc>
                  <a:spcPts val="1500"/>
                </a:lnSpc>
                <a:buNone/>
              </a:pPr>
              <a:r>
                <a:rPr lang="en-US" sz="2000" b="1" dirty="0" err="1">
                  <a:solidFill>
                    <a:srgbClr val="FFC301"/>
                  </a:solidFill>
                  <a:latin typeface="Tahoma" panose="020B0604030504040204" pitchFamily="34" charset="0"/>
                  <a:ea typeface="Tahoma" panose="020B0604030504040204" pitchFamily="34" charset="0"/>
                  <a:cs typeface="Tahoma" panose="020B0604030504040204" pitchFamily="34" charset="0"/>
                </a:rPr>
                <a:t>Atividades</a:t>
              </a:r>
              <a:r>
                <a:rPr lang="en-US" sz="2000" b="1" dirty="0">
                  <a:solidFill>
                    <a:srgbClr val="FFC301"/>
                  </a:solidFill>
                  <a:latin typeface="Tahoma" panose="020B0604030504040204" pitchFamily="34" charset="0"/>
                  <a:ea typeface="Tahoma" panose="020B0604030504040204" pitchFamily="34" charset="0"/>
                  <a:cs typeface="Tahoma" panose="020B0604030504040204" pitchFamily="34" charset="0"/>
                </a:rPr>
                <a:t>:</a:t>
              </a:r>
              <a:endParaRPr lang="en-US" sz="2000" dirty="0">
                <a:solidFill>
                  <a:srgbClr val="FFC301"/>
                </a:solidFill>
                <a:latin typeface="Tahoma" panose="020B0604030504040204" pitchFamily="34" charset="0"/>
                <a:ea typeface="Tahoma" panose="020B0604030504040204" pitchFamily="34" charset="0"/>
                <a:cs typeface="Tahoma" panose="020B0604030504040204" pitchFamily="34" charset="0"/>
              </a:endParaRPr>
            </a:p>
          </p:txBody>
        </p:sp>
        <p:sp>
          <p:nvSpPr>
            <p:cNvPr id="39" name="Text 33"/>
            <p:cNvSpPr/>
            <p:nvPr/>
          </p:nvSpPr>
          <p:spPr>
            <a:xfrm>
              <a:off x="396835" y="2868875"/>
              <a:ext cx="6797397" cy="158591"/>
            </a:xfrm>
            <a:prstGeom prst="rect">
              <a:avLst/>
            </a:prstGeom>
            <a:noFill/>
            <a:ln/>
          </p:spPr>
          <p:txBody>
            <a:bodyPr wrap="none" lIns="0" tIns="0" rIns="0" bIns="0" rtlCol="0" anchor="t"/>
            <a:lstStyle/>
            <a:p>
              <a:pPr marL="342900" indent="-342900" algn="l">
                <a:lnSpc>
                  <a:spcPts val="1250"/>
                </a:lnSpc>
                <a:buSzPct val="100000"/>
                <a:buChar char="•"/>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23/09 - 9h:</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Palestra da Notredame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Hapvida</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no Pudim com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transmissão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para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os</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empregados</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incluíndo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a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apresentação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do </a:t>
              </a:r>
              <a:b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calendario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de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visitas</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das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unidades</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de </a:t>
              </a:r>
              <a:r>
                <a:rPr lang="en-US" sz="1400" dirty="0" err="1">
                  <a:solidFill>
                    <a:srgbClr val="003854"/>
                  </a:solidFill>
                  <a:latin typeface="Tahoma" panose="020B0604030504040204" pitchFamily="34" charset="0"/>
                  <a:ea typeface="Tahoma" panose="020B0604030504040204" pitchFamily="34" charset="0"/>
                  <a:cs typeface="Tahoma" panose="020B0604030504040204" pitchFamily="34" charset="0"/>
                </a:rPr>
                <a:t>negócio</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da Sabesp</a:t>
              </a:r>
            </a:p>
          </p:txBody>
        </p:sp>
        <p:sp>
          <p:nvSpPr>
            <p:cNvPr id="40" name="Text 34"/>
            <p:cNvSpPr/>
            <p:nvPr/>
          </p:nvSpPr>
          <p:spPr>
            <a:xfrm>
              <a:off x="396835" y="3293028"/>
              <a:ext cx="6797397" cy="158591"/>
            </a:xfrm>
            <a:prstGeom prst="rect">
              <a:avLst/>
            </a:prstGeom>
            <a:noFill/>
            <a:ln/>
          </p:spPr>
          <p:txBody>
            <a:bodyPr wrap="none" lIns="0" tIns="0" rIns="0" bIns="0" rtlCol="0" anchor="t"/>
            <a:lstStyle/>
            <a:p>
              <a:pPr marL="342900" indent="-342900" algn="l">
                <a:lnSpc>
                  <a:spcPts val="1250"/>
                </a:lnSpc>
                <a:buSzPct val="100000"/>
                <a:buChar char="•"/>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23/09 - 14:30h:</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Palestra da Notredame Hapvida na AAPS</a:t>
              </a:r>
            </a:p>
          </p:txBody>
        </p:sp>
        <p:sp>
          <p:nvSpPr>
            <p:cNvPr id="41" name="Text 35"/>
            <p:cNvSpPr/>
            <p:nvPr/>
          </p:nvSpPr>
          <p:spPr>
            <a:xfrm>
              <a:off x="396835" y="3486267"/>
              <a:ext cx="6797397" cy="158591"/>
            </a:xfrm>
            <a:prstGeom prst="rect">
              <a:avLst/>
            </a:prstGeom>
            <a:noFill/>
            <a:ln/>
          </p:spPr>
          <p:txBody>
            <a:bodyPr wrap="none" lIns="0" tIns="0" rIns="0" bIns="0" rtlCol="0" anchor="t"/>
            <a:lstStyle/>
            <a:p>
              <a:pPr marL="342900" indent="-342900" algn="l">
                <a:lnSpc>
                  <a:spcPts val="1250"/>
                </a:lnSpc>
                <a:buSzPct val="100000"/>
                <a:buChar char="•"/>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24/09 - 10h:</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Visita Presidentes Sindicatos - Hospital Salvalus</a:t>
              </a:r>
            </a:p>
          </p:txBody>
        </p:sp>
        <p:sp>
          <p:nvSpPr>
            <p:cNvPr id="42" name="Text 36"/>
            <p:cNvSpPr/>
            <p:nvPr/>
          </p:nvSpPr>
          <p:spPr>
            <a:xfrm>
              <a:off x="396835" y="3679505"/>
              <a:ext cx="6797397" cy="158591"/>
            </a:xfrm>
            <a:prstGeom prst="rect">
              <a:avLst/>
            </a:prstGeom>
            <a:noFill/>
            <a:ln/>
          </p:spPr>
          <p:txBody>
            <a:bodyPr wrap="none" lIns="0" tIns="0" rIns="0" bIns="0" rtlCol="0" anchor="t"/>
            <a:lstStyle/>
            <a:p>
              <a:pPr marL="342900" indent="-342900" algn="l">
                <a:lnSpc>
                  <a:spcPts val="1250"/>
                </a:lnSpc>
                <a:buSzPct val="100000"/>
                <a:buChar char="•"/>
              </a:pPr>
              <a:r>
                <a:rPr lang="en-US" sz="1400" b="1" dirty="0">
                  <a:solidFill>
                    <a:srgbClr val="003854"/>
                  </a:solidFill>
                  <a:latin typeface="Tahoma" panose="020B0604030504040204" pitchFamily="34" charset="0"/>
                  <a:ea typeface="Tahoma" panose="020B0604030504040204" pitchFamily="34" charset="0"/>
                  <a:cs typeface="Tahoma" panose="020B0604030504040204" pitchFamily="34" charset="0"/>
                </a:rPr>
                <a:t>24/09 - 15h:</a:t>
              </a:r>
              <a:r>
                <a:rPr lang="en-US" sz="1400" dirty="0">
                  <a:solidFill>
                    <a:srgbClr val="003854"/>
                  </a:solidFill>
                  <a:latin typeface="Tahoma" panose="020B0604030504040204" pitchFamily="34" charset="0"/>
                  <a:ea typeface="Tahoma" panose="020B0604030504040204" pitchFamily="34" charset="0"/>
                  <a:cs typeface="Tahoma" panose="020B0604030504040204" pitchFamily="34" charset="0"/>
                </a:rPr>
                <a:t> Visita Diretoria AAPS - Hospital Salvalus</a:t>
              </a:r>
            </a:p>
          </p:txBody>
        </p:sp>
      </p:grpSp>
      <p:grpSp>
        <p:nvGrpSpPr>
          <p:cNvPr id="2" name="Agrupar 1">
            <a:extLst>
              <a:ext uri="{FF2B5EF4-FFF2-40B4-BE49-F238E27FC236}">
                <a16:creationId xmlns:a16="http://schemas.microsoft.com/office/drawing/2014/main" id="{33BA05F0-A1AB-46E4-7FEC-AF1C588383BA}"/>
              </a:ext>
            </a:extLst>
          </p:cNvPr>
          <p:cNvGrpSpPr/>
          <p:nvPr/>
        </p:nvGrpSpPr>
        <p:grpSpPr>
          <a:xfrm>
            <a:off x="2697301" y="4786559"/>
            <a:ext cx="6797397" cy="873678"/>
            <a:chOff x="205104" y="4994560"/>
            <a:chExt cx="5781600" cy="873678"/>
          </a:xfrm>
        </p:grpSpPr>
        <p:sp>
          <p:nvSpPr>
            <p:cNvPr id="45" name="Shape 39"/>
            <p:cNvSpPr/>
            <p:nvPr/>
          </p:nvSpPr>
          <p:spPr>
            <a:xfrm>
              <a:off x="205104" y="4994560"/>
              <a:ext cx="5781600" cy="873678"/>
            </a:xfrm>
            <a:prstGeom prst="roundRect">
              <a:avLst>
                <a:gd name="adj" fmla="val 11998"/>
              </a:avLst>
            </a:prstGeom>
            <a:solidFill>
              <a:srgbClr val="FFFFFF">
                <a:alpha val="95000"/>
              </a:srgbClr>
            </a:solidFill>
            <a:ln w="15240">
              <a:solidFill>
                <a:srgbClr val="12D0FF"/>
              </a:solidFill>
              <a:prstDash val="solid"/>
            </a:ln>
          </p:spPr>
          <p:txBody>
            <a:bodyPr/>
            <a:lstStyle/>
            <a:p>
              <a:endParaRPr lang="pt-BR" sz="1600"/>
            </a:p>
          </p:txBody>
        </p:sp>
        <p:sp>
          <p:nvSpPr>
            <p:cNvPr id="47" name="Text 41"/>
            <p:cNvSpPr/>
            <p:nvPr/>
          </p:nvSpPr>
          <p:spPr>
            <a:xfrm>
              <a:off x="339898" y="5108979"/>
              <a:ext cx="1096289" cy="162758"/>
            </a:xfrm>
            <a:prstGeom prst="rect">
              <a:avLst/>
            </a:prstGeom>
            <a:noFill/>
            <a:ln/>
          </p:spPr>
          <p:txBody>
            <a:bodyPr wrap="none" lIns="0" tIns="0" rIns="0" bIns="0" rtlCol="0" anchor="t"/>
            <a:lstStyle/>
            <a:p>
              <a:pPr marL="0" indent="0" algn="l">
                <a:lnSpc>
                  <a:spcPts val="1250"/>
                </a:lnSpc>
                <a:buNone/>
              </a:pPr>
              <a:r>
                <a:rPr lang="en-US" sz="1600" b="1" dirty="0">
                  <a:solidFill>
                    <a:srgbClr val="003854"/>
                  </a:solidFill>
                  <a:latin typeface="Tahoma" panose="020B0604030504040204" pitchFamily="34" charset="0"/>
                  <a:ea typeface="Tahoma" panose="020B0604030504040204" pitchFamily="34" charset="0"/>
                  <a:cs typeface="Tahoma" panose="020B0604030504040204" pitchFamily="34" charset="0"/>
                </a:rPr>
                <a:t>Suporte Contínuo</a:t>
              </a:r>
              <a:endParaRPr lang="en-US" sz="1600" dirty="0">
                <a:solidFill>
                  <a:srgbClr val="003854"/>
                </a:solidFill>
                <a:latin typeface="Tahoma" panose="020B0604030504040204" pitchFamily="34" charset="0"/>
                <a:ea typeface="Tahoma" panose="020B0604030504040204" pitchFamily="34" charset="0"/>
                <a:cs typeface="Tahoma" panose="020B0604030504040204" pitchFamily="34" charset="0"/>
              </a:endParaRPr>
            </a:p>
          </p:txBody>
        </p:sp>
        <p:sp>
          <p:nvSpPr>
            <p:cNvPr id="48" name="Text 42"/>
            <p:cNvSpPr/>
            <p:nvPr/>
          </p:nvSpPr>
          <p:spPr>
            <a:xfrm>
              <a:off x="339898" y="5394482"/>
              <a:ext cx="5550496" cy="158591"/>
            </a:xfrm>
            <a:prstGeom prst="rect">
              <a:avLst/>
            </a:prstGeom>
            <a:noFill/>
            <a:ln/>
          </p:spPr>
          <p:txBody>
            <a:bodyPr wrap="none" lIns="0" tIns="0" rIns="0" bIns="0" rtlCol="0" anchor="t"/>
            <a:lstStyle/>
            <a:p>
              <a:pPr marL="0" indent="0" algn="l">
                <a:lnSpc>
                  <a:spcPts val="1250"/>
                </a:lnSpc>
                <a:buNone/>
              </a:pPr>
              <a:r>
                <a:rPr lang="en-US" sz="1600" b="1" dirty="0">
                  <a:solidFill>
                    <a:srgbClr val="003854"/>
                  </a:solidFill>
                  <a:latin typeface="Tahoma" panose="020B0604030504040204" pitchFamily="34" charset="0"/>
                  <a:ea typeface="Tahoma" panose="020B0604030504040204" pitchFamily="34" charset="0"/>
                  <a:cs typeface="Tahoma" panose="020B0604030504040204" pitchFamily="34" charset="0"/>
                </a:rPr>
                <a:t>A partir de 23/09:</a:t>
              </a:r>
              <a:r>
                <a:rPr lang="en-US" sz="1600" dirty="0">
                  <a:solidFill>
                    <a:srgbClr val="003854"/>
                  </a:solidFill>
                  <a:latin typeface="Tahoma" panose="020B0604030504040204" pitchFamily="34" charset="0"/>
                  <a:ea typeface="Tahoma" panose="020B0604030504040204" pitchFamily="34" charset="0"/>
                  <a:cs typeface="Tahoma" panose="020B0604030504040204" pitchFamily="34" charset="0"/>
                </a:rPr>
                <a:t> Plantão permanente de dúvidas pela Hapvida para </a:t>
              </a:r>
              <a:br>
                <a:rPr lang="en-US" sz="1600" dirty="0">
                  <a:solidFill>
                    <a:srgbClr val="003854"/>
                  </a:solidFill>
                  <a:latin typeface="Tahoma" panose="020B0604030504040204" pitchFamily="34" charset="0"/>
                  <a:ea typeface="Tahoma" panose="020B0604030504040204" pitchFamily="34" charset="0"/>
                  <a:cs typeface="Tahoma" panose="020B0604030504040204" pitchFamily="34" charset="0"/>
                </a:rPr>
              </a:br>
              <a:r>
                <a:rPr lang="en-US" sz="1600" dirty="0" err="1">
                  <a:solidFill>
                    <a:srgbClr val="003854"/>
                  </a:solidFill>
                  <a:latin typeface="Tahoma" panose="020B0604030504040204" pitchFamily="34" charset="0"/>
                  <a:ea typeface="Tahoma" panose="020B0604030504040204" pitchFamily="34" charset="0"/>
                  <a:cs typeface="Tahoma" panose="020B0604030504040204" pitchFamily="34" charset="0"/>
                </a:rPr>
                <a:t>empregados</a:t>
              </a:r>
              <a:r>
                <a:rPr lang="en-US" sz="1600" dirty="0">
                  <a:solidFill>
                    <a:srgbClr val="003854"/>
                  </a:solidFill>
                  <a:latin typeface="Tahoma" panose="020B0604030504040204" pitchFamily="34" charset="0"/>
                  <a:ea typeface="Tahoma" panose="020B0604030504040204" pitchFamily="34" charset="0"/>
                  <a:cs typeface="Tahoma" panose="020B0604030504040204" pitchFamily="34" charset="0"/>
                </a:rPr>
                <a:t> e aposentados</a:t>
              </a:r>
            </a:p>
          </p:txBody>
        </p:sp>
        <p:sp>
          <p:nvSpPr>
            <p:cNvPr id="55" name="Shape 44"/>
            <p:cNvSpPr/>
            <p:nvPr/>
          </p:nvSpPr>
          <p:spPr>
            <a:xfrm>
              <a:off x="214649" y="5011158"/>
              <a:ext cx="51312" cy="799845"/>
            </a:xfrm>
            <a:prstGeom prst="roundRect">
              <a:avLst>
                <a:gd name="adj" fmla="val 68372"/>
              </a:avLst>
            </a:prstGeom>
            <a:solidFill>
              <a:srgbClr val="12D0FF"/>
            </a:solidFill>
            <a:ln>
              <a:solidFill>
                <a:srgbClr val="12D0FF"/>
              </a:solidFill>
            </a:ln>
          </p:spPr>
          <p:txBody>
            <a:bodyPr/>
            <a:lstStyle/>
            <a:p>
              <a:endParaRPr lang="pt-BR" sz="1600"/>
            </a:p>
          </p:txBody>
        </p:sp>
      </p:grpSp>
    </p:spTree>
    <p:extLst>
      <p:ext uri="{BB962C8B-B14F-4D97-AF65-F5344CB8AC3E}">
        <p14:creationId xmlns:p14="http://schemas.microsoft.com/office/powerpoint/2010/main" val="42378231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2C61EAE1-31DB-46F0-AA21-B438F1E91B60}"/>
              </a:ext>
            </a:extLst>
          </p:cNvPr>
          <p:cNvPicPr>
            <a:picLocks noChangeAspect="1"/>
          </p:cNvPicPr>
          <p:nvPr/>
        </p:nvPicPr>
        <p:blipFill>
          <a:blip r:embed="rId2"/>
          <a:stretch>
            <a:fillRect/>
          </a:stretch>
        </p:blipFill>
        <p:spPr>
          <a:xfrm>
            <a:off x="3550192" y="2527663"/>
            <a:ext cx="5091615" cy="1802674"/>
          </a:xfrm>
          <a:prstGeom prst="rect">
            <a:avLst/>
          </a:prstGeom>
        </p:spPr>
      </p:pic>
    </p:spTree>
    <p:extLst>
      <p:ext uri="{BB962C8B-B14F-4D97-AF65-F5344CB8AC3E}">
        <p14:creationId xmlns:p14="http://schemas.microsoft.com/office/powerpoint/2010/main" val="3749642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allagher Template">
  <a:themeElements>
    <a:clrScheme name="AJG Primary Lightest Tint">
      <a:dk1>
        <a:srgbClr val="444444"/>
      </a:dk1>
      <a:lt1>
        <a:srgbClr val="FFFFFF"/>
      </a:lt1>
      <a:dk2>
        <a:srgbClr val="898D8D"/>
      </a:dk2>
      <a:lt2>
        <a:srgbClr val="DFE9F7"/>
      </a:lt2>
      <a:accent1>
        <a:srgbClr val="6EACDD"/>
      </a:accent1>
      <a:accent2>
        <a:srgbClr val="0075BC"/>
      </a:accent2>
      <a:accent3>
        <a:srgbClr val="4AA57F"/>
      </a:accent3>
      <a:accent4>
        <a:srgbClr val="E27F3A"/>
      </a:accent4>
      <a:accent5>
        <a:srgbClr val="F0B323"/>
      </a:accent5>
      <a:accent6>
        <a:srgbClr val="C6AA76"/>
      </a:accent6>
      <a:hlink>
        <a:srgbClr val="0075BC"/>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llagher Global PPT Template_Wide.pptx" id="{10B1F619-4494-4676-8B21-491FCED42FD8}" vid="{A75577BA-7AFC-4D30-A03F-A578480270D1}"/>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4211</TotalTime>
  <Words>2927</Words>
  <Application>Microsoft Office PowerPoint</Application>
  <PresentationFormat>Widescreen</PresentationFormat>
  <Paragraphs>488</Paragraphs>
  <Slides>45</Slides>
  <Notes>9</Notes>
  <HiddenSlides>0</HiddenSlides>
  <MMClips>0</MMClips>
  <ScaleCrop>false</ScaleCrop>
  <HeadingPairs>
    <vt:vector size="4" baseType="variant">
      <vt:variant>
        <vt:lpstr>Tema</vt:lpstr>
      </vt:variant>
      <vt:variant>
        <vt:i4>3</vt:i4>
      </vt:variant>
      <vt:variant>
        <vt:lpstr>Títulos de slides</vt:lpstr>
      </vt:variant>
      <vt:variant>
        <vt:i4>45</vt:i4>
      </vt:variant>
    </vt:vector>
  </HeadingPairs>
  <TitlesOfParts>
    <vt:vector size="48" baseType="lpstr">
      <vt:lpstr>Office Theme</vt:lpstr>
      <vt:lpstr>Gallagher Template</vt:lpstr>
      <vt:lpstr>1_Office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Antonio Klaus Mesojedovas</cp:lastModifiedBy>
  <cp:revision>310</cp:revision>
  <dcterms:created xsi:type="dcterms:W3CDTF">2022-01-17T03:18:25Z</dcterms:created>
  <dcterms:modified xsi:type="dcterms:W3CDTF">2025-09-22T18:33:16Z</dcterms:modified>
</cp:coreProperties>
</file>